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985" autoAdjust="0"/>
    <p:restoredTop sz="94660"/>
  </p:normalViewPr>
  <p:slideViewPr>
    <p:cSldViewPr snapToGrid="0">
      <p:cViewPr varScale="1">
        <p:scale>
          <a:sx n="85" d="100"/>
          <a:sy n="85" d="100"/>
        </p:scale>
        <p:origin x="30" y="225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CEA777-F88E-48FE-B8D5-D98C78161A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91327A9-DD54-4A0D-97D9-79CAEEDF019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2DF4CD6-EC9E-42EC-8478-83D0E2A15E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BD6C-3CED-40FA-A5F1-6F35AB076A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FEBA623-53B0-4CC2-8A9E-9F623885B6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597B34-4235-41B4-AE28-E11C6715419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F9D2-3D3F-4C64-A617-3E17EE4D9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36048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9DC24EE-6D0A-47B7-9CB8-2EAD4466D8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D7281AD-932D-4D17-A25B-C9BAA30C6E4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25A71B1-F94C-4C4B-B50F-CFD4A197EE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BD6C-3CED-40FA-A5F1-6F35AB076A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D766A6F-BE94-4A06-9D54-2DA8205E36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7D1000-4598-468D-B590-62A5E1507F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F9D2-3D3F-4C64-A617-3E17EE4D9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846126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B2463F8-94E5-40FD-929C-E9918F76BBF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7147919-E6AF-4ED4-AFE2-AD6B18FD582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57CADC-1605-4031-A9E6-713FF7CBB1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BD6C-3CED-40FA-A5F1-6F35AB076A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ED524D-0BE3-46B2-9AA5-2786ABEB67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CB78EE2-B780-424E-AF40-C7784170B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F9D2-3D3F-4C64-A617-3E17EE4D9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10643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69A6BAF-755D-4CA5-86D5-88C243F4DF9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49D8023-C30B-4A83-AF25-D6F7D6AF184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233B90D-C9E1-405C-B236-EEDD760962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BD6C-3CED-40FA-A5F1-6F35AB076A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A45DF5-D1D5-4000-8053-D0DB34A469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C2DCC6C-68E9-4916-9D6F-A43877989D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F9D2-3D3F-4C64-A617-3E17EE4D9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12058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532C3E-6D40-4211-BA6C-984CA67213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B844285-2605-49EC-AFB2-3438703435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F5D920-511F-4FA1-8E87-6AB79B0630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BD6C-3CED-40FA-A5F1-6F35AB076A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F12A951-ED2A-4D00-A179-2E513AD4DB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FB967AB-194F-4DB2-8DE3-F2E22B64A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F9D2-3D3F-4C64-A617-3E17EE4D9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463883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1709696-CE8C-41FB-95D7-04DC0288C9A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8D4BC4E-E469-4A41-9D71-082E7E7DE0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72F9B9-DD94-433C-82A0-0BBA5C7F48A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A5D5A50-A73F-4A3C-816B-84C0C380E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BD6C-3CED-40FA-A5F1-6F35AB076A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67755F6-53F5-4417-877E-6BB83DE1E1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4E2A52D-5457-48F4-B54C-8496FBD58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F9D2-3D3F-4C64-A617-3E17EE4D9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8497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527987-98FB-41F9-9769-A980407C29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2B0D14E-622F-44E4-976D-2BD77CFB677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9CE7131-2F86-4385-B39F-03CE68DD93C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8B1CCDF-C62A-4A14-866D-63F8C287B2B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A2496601-80BB-43FB-9E53-C28A682F329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4094D23-FA3B-48E8-9707-FE30CA3BE3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BD6C-3CED-40FA-A5F1-6F35AB076A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064D9AE-4A86-4EA5-9227-42E691FDAD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067F0C17-2B6D-4DCA-B91D-73CF429E7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F9D2-3D3F-4C64-A617-3E17EE4D9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3590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E213C1E-939E-412C-8A1C-5E1A03E282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1162A84-CF62-4AAF-8B38-E06BB407B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BD6C-3CED-40FA-A5F1-6F35AB076A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9E91A54-5C67-49C1-9E15-41334F3474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9FC96A8-053A-4939-BF6F-6CAB7A4023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F9D2-3D3F-4C64-A617-3E17EE4D9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61746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E3CD53C-8C47-4D6B-B7DB-E14813E173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BD6C-3CED-40FA-A5F1-6F35AB076A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EA98373-D780-4CBE-853D-BE42BCFC6A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D5394B0-F90C-454D-93E4-EDD45B73E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F9D2-3D3F-4C64-A617-3E17EE4D9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411194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F0C498-4339-472B-8870-5023FD7D68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DCD0FF-BE1D-48E8-95C2-F9A3706FBFE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2643B83-9751-443F-B4E5-0A78932B52C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216AA2E-D9EF-4D45-9EE1-E034A3A4BE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BD6C-3CED-40FA-A5F1-6F35AB076A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DBEBFF8-C912-4548-A2BB-8EC4D6ABCD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E11A0EC-5F5B-47C3-B560-BE9B59BFA0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F9D2-3D3F-4C64-A617-3E17EE4D9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3490079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823406-8B9B-4FA6-AD53-FF21469DF9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4EA68A-CFFE-4ACF-B9C8-1A5AD4C4A63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830A02A-DDA2-432D-806A-9BF19F75C48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29645F1-54B4-47D4-AB43-76F0AC88FF6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13BD6C-3CED-40FA-A5F1-6F35AB076A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C391028-5463-4F29-87DB-1CD79AC86BF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C1121F5-6BC6-479A-BF0C-E9DDA749A1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E0F9D2-3D3F-4C64-A617-3E17EE4D9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317329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0C3A3A2-F8AB-4C84-99BF-8BA3C387F2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62876B4-85A2-4C9D-9F06-EC3EF298EC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3A53FE-9AE4-460C-8D19-BC996DE0EF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513BD6C-3CED-40FA-A5F1-6F35AB076A93}" type="datetimeFigureOut">
              <a:rPr lang="en-US" smtClean="0"/>
              <a:t>8/26/2021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5A78B42-2651-4496-BE14-0D2AC3DD038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1BEF612-F53B-4D9E-8F7C-A33B770F91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E0F9D2-3D3F-4C64-A617-3E17EE4D938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85089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922EB28-D4F1-4FCE-A606-C9174E367ED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B3F2C4D-192E-4B62-BDCC-07C5A15DB2F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E19FEC30-C6EB-4F31-B31A-FF0110548D0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2192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2638212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0FF12F9-CFC1-4867-97E8-14545198B1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60BDC80-FB6F-4163-9A80-29757BBB86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6" name="Picture 2">
            <a:extLst>
              <a:ext uri="{FF2B5EF4-FFF2-40B4-BE49-F238E27FC236}">
                <a16:creationId xmlns:a16="http://schemas.microsoft.com/office/drawing/2014/main" id="{29EB9BCE-711A-48C5-8BC0-AAC84886C7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2192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0577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7BC3B4-87E5-4D51-A0A7-1633D92CD2E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84E095-A751-4811-9373-DF75199A368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0" name="Picture 2">
            <a:extLst>
              <a:ext uri="{FF2B5EF4-FFF2-40B4-BE49-F238E27FC236}">
                <a16:creationId xmlns:a16="http://schemas.microsoft.com/office/drawing/2014/main" id="{FA06D3BE-F7FE-4B25-B9DC-9DA9271926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2192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8624896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FADD57-D220-4AC4-9E01-92AFECF013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235B1EF-4E80-4131-84D1-19203BB2BC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>
            <a:extLst>
              <a:ext uri="{FF2B5EF4-FFF2-40B4-BE49-F238E27FC236}">
                <a16:creationId xmlns:a16="http://schemas.microsoft.com/office/drawing/2014/main" id="{D6A7D91C-6EEE-4D76-AD36-6AA75732562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2192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20570218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214454-E3F7-4403-AD47-7B5D3DF5E9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F741BD6-2E51-4E6E-A3B8-314571F604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>
            <a:extLst>
              <a:ext uri="{FF2B5EF4-FFF2-40B4-BE49-F238E27FC236}">
                <a16:creationId xmlns:a16="http://schemas.microsoft.com/office/drawing/2014/main" id="{87F401EE-3B03-4AD6-80AE-0FF39A86AB0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2192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000664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4B30CBB-6FBA-4B12-89B8-46142490BE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9BCF940-D0BE-430D-881C-AFEA5AB8D7E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>
            <a:extLst>
              <a:ext uri="{FF2B5EF4-FFF2-40B4-BE49-F238E27FC236}">
                <a16:creationId xmlns:a16="http://schemas.microsoft.com/office/drawing/2014/main" id="{D188F54C-8C8E-4708-B11D-3C067610F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2192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681553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0274FE-7EE7-4D1C-9D52-D93E250FC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1A4035A-B244-4D77-8640-4A95838F639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>
            <a:extLst>
              <a:ext uri="{FF2B5EF4-FFF2-40B4-BE49-F238E27FC236}">
                <a16:creationId xmlns:a16="http://schemas.microsoft.com/office/drawing/2014/main" id="{7F6427C6-1D22-4797-9AE8-F1C9CC921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2192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2614026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E92F280-790A-48FF-8952-77B6CDF384E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EFF1214-BF89-4D31-835C-21536C4A3B1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>
            <a:extLst>
              <a:ext uri="{FF2B5EF4-FFF2-40B4-BE49-F238E27FC236}">
                <a16:creationId xmlns:a16="http://schemas.microsoft.com/office/drawing/2014/main" id="{AC8184F2-0074-4C37-AE34-613DC7EBA0B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2192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693043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8AE16D-B950-4920-97F0-0DED25782A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86B68B-C026-4B82-835C-839F4C7DB4B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>
            <a:extLst>
              <a:ext uri="{FF2B5EF4-FFF2-40B4-BE49-F238E27FC236}">
                <a16:creationId xmlns:a16="http://schemas.microsoft.com/office/drawing/2014/main" id="{C8926693-DD1C-42F0-8842-C45C215BF75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2192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5808490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01B1BE-20D7-4C92-A16E-93B17A68A8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61615" y="3164424"/>
            <a:ext cx="10515600" cy="1325563"/>
          </a:xfrm>
        </p:spPr>
        <p:txBody>
          <a:bodyPr/>
          <a:lstStyle/>
          <a:p>
            <a:pPr algn="ctr"/>
            <a:r>
              <a:rPr lang="en-US" dirty="0"/>
              <a:t>Thank you!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2F46141-8CFA-4981-9493-E927BEE71DA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221429"/>
            <a:ext cx="12192000" cy="3660091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02A79D6B-E4CA-4D0F-BD98-C63D2E469DB9}"/>
              </a:ext>
            </a:extLst>
          </p:cNvPr>
          <p:cNvGrpSpPr/>
          <p:nvPr/>
        </p:nvGrpSpPr>
        <p:grpSpPr>
          <a:xfrm>
            <a:off x="99889" y="0"/>
            <a:ext cx="12158474" cy="1525587"/>
            <a:chOff x="146601" y="0"/>
            <a:chExt cx="12158474" cy="1525587"/>
          </a:xfrm>
        </p:grpSpPr>
        <p:pic>
          <p:nvPicPr>
            <p:cNvPr id="6" name="Picture 7" descr="Y:\OPCL\LRTF\VG on Tenure\4. Partnerships\Transversal Programme\Visual identity\Logos\FAO_logo_Blue_3lines_en.jpg">
              <a:extLst>
                <a:ext uri="{FF2B5EF4-FFF2-40B4-BE49-F238E27FC236}">
                  <a16:creationId xmlns:a16="http://schemas.microsoft.com/office/drawing/2014/main" id="{E191F057-0755-49CB-9D1D-D3B045DFCD1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46601" y="0"/>
              <a:ext cx="3498757" cy="13208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" name="TextBox 11">
              <a:extLst>
                <a:ext uri="{FF2B5EF4-FFF2-40B4-BE49-F238E27FC236}">
                  <a16:creationId xmlns:a16="http://schemas.microsoft.com/office/drawing/2014/main" id="{D63DBF30-22C2-4678-A7C6-E278928D5F71}"/>
                </a:ext>
              </a:extLst>
            </p:cNvPr>
            <p:cNvSpPr txBox="1"/>
            <p:nvPr/>
          </p:nvSpPr>
          <p:spPr>
            <a:xfrm>
              <a:off x="10276250" y="1116012"/>
              <a:ext cx="2028825" cy="409575"/>
            </a:xfrm>
            <a:prstGeom prst="rect">
              <a:avLst/>
            </a:prstGeom>
            <a:noFill/>
          </p:spPr>
          <p:txBody>
            <a:bodyPr wrap="square" rtlCol="0">
              <a:noAutofit/>
            </a:bodyPr>
            <a:lstStyle/>
            <a:p>
              <a:pPr algn="ctr">
                <a:spcAft>
                  <a:spcPts val="0"/>
                </a:spcAft>
              </a:pPr>
              <a:r>
                <a:rPr lang="en-GB" sz="900" b="1" i="1" kern="1200" dirty="0">
                  <a:solidFill>
                    <a:srgbClr val="000000"/>
                  </a:solidFill>
                  <a:effectLst/>
                  <a:latin typeface="Calibri" panose="020F050202020403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Project funded by the European Union</a:t>
              </a:r>
              <a:endParaRPr lang="en-US" sz="1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  <a:p>
              <a:pPr>
                <a:spcAft>
                  <a:spcPts val="0"/>
                </a:spcAft>
              </a:pPr>
              <a:r>
                <a:rPr lang="en-GB" sz="900" b="1" i="1" kern="1200" dirty="0">
                  <a:solidFill>
                    <a:srgbClr val="000000"/>
                  </a:solidFill>
                  <a:effectLst/>
                  <a:latin typeface="Arial" panose="020B0604020202020204" pitchFamily="34" charset="0"/>
                  <a:ea typeface="Calibri" panose="020F0502020204030204" pitchFamily="34" charset="0"/>
                  <a:cs typeface="Arial" panose="020B0604020202020204" pitchFamily="34" charset="0"/>
                </a:rPr>
                <a:t> </a:t>
              </a:r>
              <a:endParaRPr lang="en-US" sz="1000" b="1" dirty="0"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Arial" panose="020B0604020202020204" pitchFamily="34" charset="0"/>
              </a:endParaRPr>
            </a:p>
          </p:txBody>
        </p:sp>
      </p:grpSp>
      <p:pic>
        <p:nvPicPr>
          <p:cNvPr id="8" name="Picture 6" descr="Y:\OPCL\LRTF\VG on Tenure\4. Partnerships\Transversal Programme\Visual identity\Logos\flag_yellow_low.jpg">
            <a:extLst>
              <a:ext uri="{FF2B5EF4-FFF2-40B4-BE49-F238E27FC236}">
                <a16:creationId xmlns:a16="http://schemas.microsoft.com/office/drawing/2014/main" id="{7A8D5AA2-EA5D-4D13-A948-96737B5FCB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9326" y="0"/>
            <a:ext cx="1802674" cy="1147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2" descr="C:\Users\issack\Desktop\DESK\FAO Time\FAO\VGGT\Worshop\Visibility\GoS.jpg">
            <a:extLst>
              <a:ext uri="{FF2B5EF4-FFF2-40B4-BE49-F238E27FC236}">
                <a16:creationId xmlns:a16="http://schemas.microsoft.com/office/drawing/2014/main" id="{EB25FFB3-F2E7-459B-B50E-3BAAF02AD8F6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025" r="4603" b="8400"/>
          <a:stretch/>
        </p:blipFill>
        <p:spPr bwMode="auto">
          <a:xfrm>
            <a:off x="5533130" y="-1588"/>
            <a:ext cx="1125740" cy="1265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74668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73108F5-6C68-4D21-9DF8-7D65F62B6E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885320-2CB4-4033-908F-93ABDAAB22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89A17D6B-45C3-41C7-91C9-8BBD9CA76AD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2192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9961203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A570CC-A781-40D7-95DB-1B4717C256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A9DD1E-185A-4619-9B1D-1663E22B7F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>
            <a:extLst>
              <a:ext uri="{FF2B5EF4-FFF2-40B4-BE49-F238E27FC236}">
                <a16:creationId xmlns:a16="http://schemas.microsoft.com/office/drawing/2014/main" id="{C131A0BE-9A3F-45DC-A1EB-8F66F6C7645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2192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6156195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84C945-615A-46B2-AEB7-444E3C05D5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77EA3F-AB86-420A-A6D5-C59ECDD5A05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098" name="Picture 2">
            <a:extLst>
              <a:ext uri="{FF2B5EF4-FFF2-40B4-BE49-F238E27FC236}">
                <a16:creationId xmlns:a16="http://schemas.microsoft.com/office/drawing/2014/main" id="{2DEDCE48-5C81-4347-93F2-1617F5A7B4C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2192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0767405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59A6B0-6140-4F8F-9A9A-6A67BAD8A1B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012520F-E867-4C16-AD10-0F5381A7A36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>
            <a:extLst>
              <a:ext uri="{FF2B5EF4-FFF2-40B4-BE49-F238E27FC236}">
                <a16:creationId xmlns:a16="http://schemas.microsoft.com/office/drawing/2014/main" id="{94D200B0-0ADF-4902-943D-C2720F13640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2192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0635354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89594E-2536-412B-9565-BCE692FF58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618E609-21FF-4FED-9FF1-889D88620E6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>
            <a:extLst>
              <a:ext uri="{FF2B5EF4-FFF2-40B4-BE49-F238E27FC236}">
                <a16:creationId xmlns:a16="http://schemas.microsoft.com/office/drawing/2014/main" id="{E674FC08-D6E4-4F70-B853-A4DD3FC96D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2192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548130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0BFE0A-7D9A-4D68-BB7F-07CA740FA1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4DD33E4-46B7-4102-AB1C-33FA23883A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0" name="Picture 2">
            <a:extLst>
              <a:ext uri="{FF2B5EF4-FFF2-40B4-BE49-F238E27FC236}">
                <a16:creationId xmlns:a16="http://schemas.microsoft.com/office/drawing/2014/main" id="{535270D6-D359-4AD7-A432-FF5572D06F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788"/>
            <a:ext cx="12192000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95721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5D4213-EBC3-4B83-955A-E27169AF9A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FC01E2-4849-4190-A9F3-283981B856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>
            <a:extLst>
              <a:ext uri="{FF2B5EF4-FFF2-40B4-BE49-F238E27FC236}">
                <a16:creationId xmlns:a16="http://schemas.microsoft.com/office/drawing/2014/main" id="{37039B85-B375-4124-B1A5-8D587CA1AB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257" r="15899"/>
          <a:stretch/>
        </p:blipFill>
        <p:spPr bwMode="auto">
          <a:xfrm>
            <a:off x="-328613" y="331788"/>
            <a:ext cx="12734926" cy="61944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46091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8266E8D-33D1-498D-B418-207F11AF68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CEE91F-041B-4037-8219-B606F707E37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>
            <a:extLst>
              <a:ext uri="{FF2B5EF4-FFF2-40B4-BE49-F238E27FC236}">
                <a16:creationId xmlns:a16="http://schemas.microsoft.com/office/drawing/2014/main" id="{E293D346-AD6E-4D9C-9DE4-76A0F6FF219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20313"/>
          <a:stretch/>
        </p:blipFill>
        <p:spPr bwMode="auto">
          <a:xfrm>
            <a:off x="0" y="331788"/>
            <a:ext cx="11353800" cy="6491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6324285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</TotalTime>
  <Words>10</Words>
  <Application>Microsoft Office PowerPoint</Application>
  <PresentationFormat>Widescreen</PresentationFormat>
  <Paragraphs>3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Thank you!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Issack, Abdirahman (FAOSD)</dc:creator>
  <cp:lastModifiedBy>Issack, Abdirahman (FAOSD)</cp:lastModifiedBy>
  <cp:revision>2</cp:revision>
  <dcterms:created xsi:type="dcterms:W3CDTF">2021-08-26T07:03:06Z</dcterms:created>
  <dcterms:modified xsi:type="dcterms:W3CDTF">2021-08-26T07:16:26Z</dcterms:modified>
</cp:coreProperties>
</file>