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85" r:id="rId5"/>
  </p:sldMasterIdLst>
  <p:notesMasterIdLst>
    <p:notesMasterId r:id="rId13"/>
  </p:notesMasterIdLst>
  <p:sldIdLst>
    <p:sldId id="256" r:id="rId6"/>
    <p:sldId id="3059" r:id="rId7"/>
    <p:sldId id="3109" r:id="rId8"/>
    <p:sldId id="312" r:id="rId9"/>
    <p:sldId id="3110" r:id="rId10"/>
    <p:sldId id="3125" r:id="rId11"/>
    <p:sldId id="424" r:id="rId1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ine Rindebaek" initials="LR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75" autoAdjust="0"/>
    <p:restoredTop sz="92069" autoAdjust="0"/>
  </p:normalViewPr>
  <p:slideViewPr>
    <p:cSldViewPr>
      <p:cViewPr varScale="1">
        <p:scale>
          <a:sx n="67" d="100"/>
          <a:sy n="67" d="100"/>
        </p:scale>
        <p:origin x="1208" y="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21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384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presProps" Target="presProp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649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134" y="0"/>
            <a:ext cx="3038648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83D7A8-6F28-427B-A164-B5B55006E4D0}" type="datetimeFigureOut">
              <a:rPr lang="en-US" smtClean="0"/>
              <a:pPr/>
              <a:t>5/6/2020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9788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848" y="4416426"/>
            <a:ext cx="5608320" cy="4183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649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134" y="8829675"/>
            <a:ext cx="3038648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9C98C9-F0E9-4826-BA5D-D0E90500FB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0728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09C98C9-F0E9-4826-BA5D-D0E90500FB96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00749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9C98C9-F0E9-4826-BA5D-D0E90500FB96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4732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93199CD-3E1B-4AE6-990F-76F925F5EA9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077288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u="none"/>
              <a:t>If we’re already bringing food to people in emergencies, shouldn’t that already take care of their nutrition?</a:t>
            </a:r>
          </a:p>
          <a:p>
            <a:r>
              <a:rPr lang="en-US" u="none"/>
              <a:t>Let’s look at an example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93199CD-3E1B-4AE6-990F-76F925F5EA9F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mbri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112064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09C98C9-F0E9-4826-BA5D-D0E90500FB96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0909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82277-20CD-4B67-8EEF-809964FD97DB}" type="datetimeFigureOut">
              <a:rPr lang="en-US" smtClean="0"/>
              <a:pPr/>
              <a:t>5/6/2020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89BDF-5CC0-4242-9754-B845D2DC98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82277-20CD-4B67-8EEF-809964FD97DB}" type="datetimeFigureOut">
              <a:rPr lang="en-US" smtClean="0"/>
              <a:pPr/>
              <a:t>5/6/2020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89BDF-5CC0-4242-9754-B845D2DC98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82277-20CD-4B67-8EEF-809964FD97DB}" type="datetimeFigureOut">
              <a:rPr lang="en-US" smtClean="0"/>
              <a:pPr/>
              <a:t>5/6/2020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89BDF-5CC0-4242-9754-B845D2DC98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4DA8F5-605E-4518-8194-0B2A98B3F3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917FC1F-84AA-4080-8F0F-89E850D4A11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617C85-2CF9-4702-9624-FD61280EB6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C3D45-886D-429B-AABE-7807761A72E8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F27E0F-FAFB-4EAE-BD14-F825CC37C3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1BE33A-1A79-48E4-8352-D9E127B2C1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C7CB8-AC0D-4266-8857-084F581AA7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0154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3B6768-7A17-41CA-88F3-CF61F721D0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FF8054-A67A-4B4A-A68F-2D0C0E3D01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B184E0-39E7-4138-B186-610E56E47E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C3D45-886D-429B-AABE-7807761A72E8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5B7189-7E3A-4800-8C7A-0DCF1AFD4B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6B7E8E-D673-455A-87CA-B9836C3979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C7CB8-AC0D-4266-8857-084F581AA7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6753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C6ACC1-C55C-4A8F-A465-5A91337BA0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F80617-F6B8-455C-B1EB-B43E2D5B72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D7242E-3C99-4405-AAF5-7369FF5735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C3D45-886D-429B-AABE-7807761A72E8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D92B2E-25DA-41E5-BB7A-FD0361DE46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974EA5-4326-49F5-B069-CEF79E6DCA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C7CB8-AC0D-4266-8857-084F581AA7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3234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8E4208-A468-46C1-BBD6-347B91B6F8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518FD3-0C0E-4229-93C3-DFA08E49DDF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57E7BCA-1CBF-4E29-8B05-D5F00832A8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B0BFB5-62FA-46F7-9EB9-2FFE005B82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C3D45-886D-429B-AABE-7807761A72E8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36C9CE4-A688-4045-88AF-60F13E53F7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459E8E2-AD26-4CE4-9D59-66D3044848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C7CB8-AC0D-4266-8857-084F581AA7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4920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C58469-5A56-4EA9-9F18-3420FE22D0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90F8FA2-FE03-452C-AB18-2347F6EFC6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9E7F68B-8F4B-4CDE-96B1-57A5B10F34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E2BEDBE-E8F2-4AAC-A270-7486C845735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B8A1D8C-056C-4400-9A16-64147EF5BD3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C8E578E-AD7B-467F-8C7A-98CBB343A5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C3D45-886D-429B-AABE-7807761A72E8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AC1FC57-3981-4A43-B3AD-3D9512FB7B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6B7ABA5-1302-4BBA-8563-1C97E8FE47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C7CB8-AC0D-4266-8857-084F581AA7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98660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24CB76-D0A7-40DF-BA2B-8279612DED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5492871-2BF2-4197-A1EC-4D2891A36A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C3D45-886D-429B-AABE-7807761A72E8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683A921-78A2-4956-94D4-E123721334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365DE83-8B7E-4EE2-B96B-9FA2D9778B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C7CB8-AC0D-4266-8857-084F581AA7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21262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F0D658A-C986-4B68-BAAC-FC5C9656B1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C3D45-886D-429B-AABE-7807761A72E8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09E4A6-A142-4821-B1E0-7897FAE876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14E85D-7E30-4EAB-999F-2CB7B4F643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C7CB8-AC0D-4266-8857-084F581AA7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67828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E3DC20-3C84-44C1-B478-90CB08F4B5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8DB1D6-E794-44A9-BA82-AABBA52361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E314B36-F75E-4094-85EF-04D3C43DD6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F65D3A-751D-4B32-9D1B-78F0AEE6E9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C3D45-886D-429B-AABE-7807761A72E8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770D218-E226-4F06-881A-7BCDB27F80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38823F6-2558-46C0-B418-39E13C4BB8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C7CB8-AC0D-4266-8857-084F581AA7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2405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82277-20CD-4B67-8EEF-809964FD97DB}" type="datetimeFigureOut">
              <a:rPr lang="en-US" smtClean="0"/>
              <a:pPr/>
              <a:t>5/6/2020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89BDF-5CC0-4242-9754-B845D2DC98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C5919-74CE-4F19-A784-FDC433134F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C893897-9A16-4F42-9207-7B32E1AABA8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FF87ECF-1629-4955-8961-DCEA57360D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BA0A59-09B3-4905-88CB-6994E27BF7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C3D45-886D-429B-AABE-7807761A72E8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58159D-56EB-4C82-9396-26BA6B070C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DA224C9-170F-44AD-93CB-6DFFDF2D17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C7CB8-AC0D-4266-8857-084F581AA7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230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33329D-730C-422B-80CF-BADABCADD9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F50FCED-6234-4AD4-B19B-3684986EFE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F9221E-3090-4DE0-87F4-D5B5A3D43E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C3D45-886D-429B-AABE-7807761A72E8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362C5E-E8F6-4B0A-BD7F-FC19CA16F7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299EB3-C70C-4972-A5AD-8FE2AEF96E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C7CB8-AC0D-4266-8857-084F581AA7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79565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5AED265-4E8E-49B1-9C86-833C56075CD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2CD2C63-C3B1-4571-B196-6DE49A800E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2A001E-0E32-4512-8D20-1841518326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C3D45-886D-429B-AABE-7807761A72E8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4C0099-8426-4A68-BC40-334D2B14E5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9A5E21-B22E-46C7-BAFD-13065008D4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C7CB8-AC0D-4266-8857-084F581AA7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56643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 Vertical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1" y="609600"/>
            <a:ext cx="5257979" cy="5638800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>
              <a:buNone/>
              <a:defRPr sz="2100"/>
            </a:lvl1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29473" y="5562600"/>
            <a:ext cx="3258399" cy="762000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 algn="l">
              <a:lnSpc>
                <a:spcPct val="110000"/>
              </a:lnSpc>
              <a:spcBef>
                <a:spcPts val="0"/>
              </a:spcBef>
              <a:buNone/>
              <a:defRPr sz="1350" cap="none" baseline="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1" hasCustomPrompt="1"/>
          </p:nvPr>
        </p:nvSpPr>
        <p:spPr>
          <a:xfrm>
            <a:off x="5429472" y="533400"/>
            <a:ext cx="3258400" cy="838200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3600" b="0" baseline="0">
                <a:solidFill>
                  <a:schemeClr val="accent2"/>
                </a:solidFill>
              </a:defRPr>
            </a:lvl1pPr>
            <a:lvl2pPr marL="0" indent="0" algn="r">
              <a:buNone/>
              <a:defRPr sz="4050" b="0" baseline="0">
                <a:solidFill>
                  <a:schemeClr val="bg1"/>
                </a:solidFill>
              </a:defRPr>
            </a:lvl2pPr>
            <a:lvl3pPr marL="0" indent="0" algn="r">
              <a:buNone/>
              <a:defRPr sz="4050" b="0" baseline="0">
                <a:solidFill>
                  <a:schemeClr val="bg1"/>
                </a:solidFill>
              </a:defRPr>
            </a:lvl3pPr>
            <a:lvl4pPr marL="0" indent="0" algn="r">
              <a:buNone/>
              <a:defRPr sz="4050" b="0" baseline="0">
                <a:solidFill>
                  <a:schemeClr val="bg1"/>
                </a:solidFill>
              </a:defRPr>
            </a:lvl4pPr>
            <a:lvl5pPr marL="0" indent="0" algn="r">
              <a:buNone/>
              <a:defRPr sz="4050" b="0" baseline="0">
                <a:solidFill>
                  <a:schemeClr val="bg1"/>
                </a:solidFill>
              </a:defRPr>
            </a:lvl5pPr>
          </a:lstStyle>
          <a:p>
            <a:pPr lvl="0"/>
            <a:r>
              <a:t>Year</a:t>
            </a:r>
          </a:p>
        </p:txBody>
      </p:sp>
    </p:spTree>
    <p:extLst>
      <p:ext uri="{BB962C8B-B14F-4D97-AF65-F5344CB8AC3E}">
        <p14:creationId xmlns:p14="http://schemas.microsoft.com/office/powerpoint/2010/main" val="3464471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Left Four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23" y="609600"/>
            <a:ext cx="2984007" cy="2743200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2107" y="381000"/>
            <a:ext cx="6859788" cy="1219200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2400" b="0" i="0" baseline="0"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34291" y="4191000"/>
            <a:ext cx="2343761" cy="1828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900"/>
              </a:spcBef>
              <a:buNone/>
              <a:defRPr sz="13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Picture Placeholder 2"/>
          <p:cNvSpPr>
            <a:spLocks noGrp="1"/>
          </p:cNvSpPr>
          <p:nvPr>
            <p:ph type="pic" idx="10"/>
          </p:nvPr>
        </p:nvSpPr>
        <p:spPr>
          <a:xfrm>
            <a:off x="3083120" y="609600"/>
            <a:ext cx="2984007" cy="2743200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6" name="Picture Placeholder 2"/>
          <p:cNvSpPr>
            <a:spLocks noGrp="1"/>
          </p:cNvSpPr>
          <p:nvPr>
            <p:ph type="pic" idx="11"/>
          </p:nvPr>
        </p:nvSpPr>
        <p:spPr>
          <a:xfrm>
            <a:off x="3123" y="3494088"/>
            <a:ext cx="2984007" cy="2743200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7" name="Picture Placeholder 2"/>
          <p:cNvSpPr>
            <a:spLocks noGrp="1"/>
          </p:cNvSpPr>
          <p:nvPr>
            <p:ph type="pic" idx="12"/>
          </p:nvPr>
        </p:nvSpPr>
        <p:spPr>
          <a:xfrm>
            <a:off x="3083120" y="3494088"/>
            <a:ext cx="2984007" cy="2743200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3"/>
          </p:nvPr>
        </p:nvSpPr>
        <p:spPr>
          <a:xfrm>
            <a:off x="5829628" y="6400800"/>
            <a:ext cx="1161797" cy="276228"/>
          </a:xfrm>
          <a:prstGeom prst="rect">
            <a:avLst/>
          </a:prstGeom>
        </p:spPr>
        <p:txBody>
          <a:bodyPr/>
          <a:lstStyle/>
          <a:p>
            <a:fld id="{03F41C87-7AD9-4845-A077-840E4A0F3F06}" type="datetimeFigureOut">
              <a:rPr lang="en-US"/>
              <a:pPr/>
              <a:t>5/6/2020</a:t>
            </a:fld>
            <a:endParaRPr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4"/>
          </p:nvPr>
        </p:nvSpPr>
        <p:spPr>
          <a:xfrm>
            <a:off x="1142107" y="6400800"/>
            <a:ext cx="4467289" cy="276228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5"/>
          </p:nvPr>
        </p:nvSpPr>
        <p:spPr>
          <a:xfrm>
            <a:off x="7201584" y="6400800"/>
            <a:ext cx="800310" cy="276228"/>
          </a:xfrm>
          <a:prstGeom prst="rect">
            <a:avLst/>
          </a:prstGeom>
        </p:spPr>
        <p:txBody>
          <a:bodyPr/>
          <a:lstStyle/>
          <a:p>
            <a:fld id="{2A013F82-EE5E-44EE-A61D-E31C6657F26F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15907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82277-20CD-4B67-8EEF-809964FD97DB}" type="datetimeFigureOut">
              <a:rPr lang="en-US" smtClean="0"/>
              <a:pPr/>
              <a:t>5/6/2020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89BDF-5CC0-4242-9754-B845D2DC98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82277-20CD-4B67-8EEF-809964FD97DB}" type="datetimeFigureOut">
              <a:rPr lang="en-US" smtClean="0"/>
              <a:pPr/>
              <a:t>5/6/2020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89BDF-5CC0-4242-9754-B845D2DC98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82277-20CD-4B67-8EEF-809964FD97DB}" type="datetimeFigureOut">
              <a:rPr lang="en-US" smtClean="0"/>
              <a:pPr/>
              <a:t>5/6/2020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89BDF-5CC0-4242-9754-B845D2DC98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82277-20CD-4B67-8EEF-809964FD97DB}" type="datetimeFigureOut">
              <a:rPr lang="en-US" smtClean="0"/>
              <a:pPr/>
              <a:t>5/6/2020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89BDF-5CC0-4242-9754-B845D2DC98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82277-20CD-4B67-8EEF-809964FD97DB}" type="datetimeFigureOut">
              <a:rPr lang="en-US" smtClean="0"/>
              <a:pPr/>
              <a:t>5/6/2020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89BDF-5CC0-4242-9754-B845D2DC98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82277-20CD-4B67-8EEF-809964FD97DB}" type="datetimeFigureOut">
              <a:rPr lang="en-US" smtClean="0"/>
              <a:pPr/>
              <a:t>5/6/2020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89BDF-5CC0-4242-9754-B845D2DC98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82277-20CD-4B67-8EEF-809964FD97DB}" type="datetimeFigureOut">
              <a:rPr lang="en-US" smtClean="0"/>
              <a:pPr/>
              <a:t>5/6/2020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89BDF-5CC0-4242-9754-B845D2DC98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982277-20CD-4B67-8EEF-809964FD97DB}" type="datetimeFigureOut">
              <a:rPr lang="en-US" smtClean="0"/>
              <a:pPr/>
              <a:t>5/6/2020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589BDF-5CC0-4242-9754-B845D2DC986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0C07C35-48FE-47E4-9A75-7209D133FA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7C14856-1F09-4A86-A690-A242F5F2F9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5A470E-C812-4DEB-B991-BF0240EFC3C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AC3D45-886D-429B-AABE-7807761A72E8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6E0E75-6944-44B7-8A7F-A59790176CF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D0F6C6-3C32-46F9-ADE2-1F7F8F788B4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3C7CB8-AC0D-4266-8857-084F581AA7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992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  <p:sldLayoutId id="2147483698" r:id="rId13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5.png"/><Relationship Id="rId4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0"/>
            <a:ext cx="7772400" cy="2209800"/>
          </a:xfrm>
        </p:spPr>
        <p:txBody>
          <a:bodyPr>
            <a:noAutofit/>
          </a:bodyPr>
          <a:lstStyle/>
          <a:p>
            <a:r>
              <a:rPr lang="en-US" sz="4000" b="1" dirty="0">
                <a:solidFill>
                  <a:schemeClr val="accent5">
                    <a:lumMod val="75000"/>
                  </a:schemeClr>
                </a:solidFill>
              </a:rPr>
              <a:t>Food Security Cluster Meeting</a:t>
            </a:r>
            <a:endParaRPr lang="en-US" sz="4000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3489" y="2137162"/>
            <a:ext cx="6400800" cy="2057400"/>
          </a:xfrm>
        </p:spPr>
        <p:txBody>
          <a:bodyPr>
            <a:noAutofit/>
          </a:bodyPr>
          <a:lstStyle/>
          <a:p>
            <a:endParaRPr lang="en-US" b="1" dirty="0">
              <a:solidFill>
                <a:schemeClr val="accent5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r>
              <a:rPr lang="en-GB" b="1" dirty="0">
                <a:solidFill>
                  <a:schemeClr val="accent5">
                    <a:lumMod val="75000"/>
                  </a:schemeClr>
                </a:solidFill>
              </a:rPr>
              <a:t>Beira</a:t>
            </a:r>
            <a:endParaRPr lang="en-US" b="1" dirty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en-US" b="1" baseline="30000" dirty="0">
                <a:solidFill>
                  <a:schemeClr val="accent5">
                    <a:lumMod val="75000"/>
                  </a:schemeClr>
                </a:solidFill>
              </a:rPr>
              <a:t>06th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 May 2020</a:t>
            </a:r>
          </a:p>
        </p:txBody>
      </p:sp>
      <p:grpSp>
        <p:nvGrpSpPr>
          <p:cNvPr id="6" name="Group 5"/>
          <p:cNvGrpSpPr>
            <a:grpSpLocks/>
          </p:cNvGrpSpPr>
          <p:nvPr/>
        </p:nvGrpSpPr>
        <p:grpSpPr>
          <a:xfrm>
            <a:off x="571500" y="4800600"/>
            <a:ext cx="8000999" cy="1514475"/>
            <a:chOff x="-47625" y="-257175"/>
            <a:chExt cx="6905625" cy="1514475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47625" y="-257175"/>
              <a:ext cx="4014470" cy="1097280"/>
            </a:xfrm>
            <a:prstGeom prst="rect">
              <a:avLst/>
            </a:prstGeom>
          </p:spPr>
        </p:pic>
        <p:sp>
          <p:nvSpPr>
            <p:cNvPr id="8" name="Text Box 1"/>
            <p:cNvSpPr txBox="1"/>
            <p:nvPr/>
          </p:nvSpPr>
          <p:spPr>
            <a:xfrm>
              <a:off x="1152525" y="-257175"/>
              <a:ext cx="205740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C572A759-6A51-4108-AA02-DFA0A04FC94B}"/>
            </a:extLst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US" sz="2000" b="1" dirty="0">
                  <a:solidFill>
                    <a:schemeClr val="accent5">
                      <a:lumMod val="75000"/>
                    </a:schemeClr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MOÇAMBIQUE</a:t>
              </a:r>
              <a:endParaRPr lang="en-US" sz="1100" dirty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9" name="Straight Connector 8"/>
            <p:cNvCxnSpPr/>
            <p:nvPr/>
          </p:nvCxnSpPr>
          <p:spPr>
            <a:xfrm>
              <a:off x="0" y="1257300"/>
              <a:ext cx="68580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19933" y="937737"/>
            <a:ext cx="8534399" cy="550920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R="0" lvl="0"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r>
              <a:rPr lang="en-US" sz="3200" b="1" dirty="0">
                <a:solidFill>
                  <a:srgbClr val="002060"/>
                </a:solidFill>
                <a:latin typeface="Calibri" panose="020F0502020204030204" pitchFamily="34" charset="0"/>
              </a:rPr>
              <a:t>Agriculture WG Update</a:t>
            </a:r>
          </a:p>
          <a:p>
            <a:pPr marR="0" lvl="0"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endParaRPr lang="en-US" sz="3200" b="1" dirty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 marR="0" lvl="0"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r>
              <a:rPr lang="en-US" sz="3200" b="1" dirty="0">
                <a:solidFill>
                  <a:srgbClr val="002060"/>
                </a:solidFill>
                <a:latin typeface="Calibri" panose="020F0502020204030204" pitchFamily="34" charset="0"/>
              </a:rPr>
              <a:t>	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pt-PT" sz="3200" b="1" dirty="0" err="1">
                <a:solidFill>
                  <a:schemeClr val="tx2">
                    <a:lumMod val="50000"/>
                  </a:schemeClr>
                </a:solidFill>
              </a:rPr>
              <a:t>Crop</a:t>
            </a:r>
            <a:r>
              <a:rPr lang="pt-PT" sz="3200" b="1" dirty="0">
                <a:solidFill>
                  <a:schemeClr val="tx2">
                    <a:lumMod val="50000"/>
                  </a:schemeClr>
                </a:solidFill>
              </a:rPr>
              <a:t> yield </a:t>
            </a:r>
            <a:r>
              <a:rPr lang="pt-PT" sz="3200" b="1" dirty="0" err="1">
                <a:solidFill>
                  <a:schemeClr val="tx2">
                    <a:lumMod val="50000"/>
                  </a:schemeClr>
                </a:solidFill>
              </a:rPr>
              <a:t>assessment</a:t>
            </a:r>
            <a:r>
              <a:rPr lang="pt-PT" sz="32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endParaRPr lang="pt-PT" sz="3200" b="1" dirty="0">
              <a:solidFill>
                <a:schemeClr val="tx2">
                  <a:lumMod val="50000"/>
                </a:schemeClr>
              </a:solidFill>
            </a:endParaRP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n-US" sz="3200" b="1" dirty="0">
                <a:solidFill>
                  <a:schemeClr val="tx2">
                    <a:lumMod val="50000"/>
                  </a:schemeClr>
                </a:solidFill>
              </a:rPr>
              <a:t>Land Access Survey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endParaRPr lang="en-US" sz="3200" b="1" dirty="0">
              <a:solidFill>
                <a:schemeClr val="tx2">
                  <a:lumMod val="50000"/>
                </a:schemeClr>
              </a:solidFill>
            </a:endParaRP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n-US" sz="3200" b="1" dirty="0">
                <a:solidFill>
                  <a:schemeClr val="tx2">
                    <a:lumMod val="50000"/>
                  </a:schemeClr>
                </a:solidFill>
              </a:rPr>
              <a:t>Seed distribution </a:t>
            </a:r>
          </a:p>
          <a:p>
            <a:endParaRPr lang="en-US" sz="3200" dirty="0"/>
          </a:p>
          <a:p>
            <a:endParaRPr lang="pt-PT" sz="3200" dirty="0"/>
          </a:p>
          <a:p>
            <a:endParaRPr lang="en-US" sz="3200" dirty="0"/>
          </a:p>
        </p:txBody>
      </p:sp>
      <p:grpSp>
        <p:nvGrpSpPr>
          <p:cNvPr id="9" name="Group 8"/>
          <p:cNvGrpSpPr>
            <a:grpSpLocks/>
          </p:cNvGrpSpPr>
          <p:nvPr/>
        </p:nvGrpSpPr>
        <p:grpSpPr>
          <a:xfrm>
            <a:off x="4953000" y="165660"/>
            <a:ext cx="4014470" cy="1097846"/>
            <a:chOff x="-47625" y="-257175"/>
            <a:chExt cx="4014470" cy="1097846"/>
          </a:xfrm>
        </p:grpSpPr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47625" y="-256609"/>
              <a:ext cx="4014470" cy="1097280"/>
            </a:xfrm>
            <a:prstGeom prst="rect">
              <a:avLst/>
            </a:prstGeom>
          </p:spPr>
        </p:pic>
        <p:sp>
          <p:nvSpPr>
            <p:cNvPr id="11" name="Text Box 1"/>
            <p:cNvSpPr txBox="1"/>
            <p:nvPr/>
          </p:nvSpPr>
          <p:spPr>
            <a:xfrm>
              <a:off x="1152525" y="-257175"/>
              <a:ext cx="205740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C572A759-6A51-4108-AA02-DFA0A04FC94B}"/>
            </a:extLst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US" sz="2000" b="1" dirty="0">
                  <a:solidFill>
                    <a:schemeClr val="accent5">
                      <a:lumMod val="75000"/>
                    </a:schemeClr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MOÇAMBIQUE</a:t>
              </a:r>
              <a:endParaRPr lang="en-US" sz="1100" dirty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581789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B08B65A5-64A2-4167-A234-9C3901FBBCBC}"/>
              </a:ext>
            </a:extLst>
          </p:cNvPr>
          <p:cNvSpPr/>
          <p:nvPr/>
        </p:nvSpPr>
        <p:spPr>
          <a:xfrm>
            <a:off x="4572000" y="-19493"/>
            <a:ext cx="4191000" cy="288911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marL="400050" indent="-400050"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6000" b="1" dirty="0">
                <a:latin typeface="+mj-lt"/>
                <a:ea typeface="+mj-ea"/>
                <a:cs typeface="+mj-cs"/>
              </a:rPr>
              <a:t>Crop yield assessment</a:t>
            </a: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1DB7C82F-AB7E-4F0C-B829-FA1B9C4151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4629586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Picture 3" descr="A person sitting on the grass&#10;&#10;Description automatically generated">
            <a:extLst>
              <a:ext uri="{FF2B5EF4-FFF2-40B4-BE49-F238E27FC236}">
                <a16:creationId xmlns:a16="http://schemas.microsoft.com/office/drawing/2014/main" id="{753CF88F-B296-45E8-B757-BC13851A4D3A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159"/>
          <a:stretch/>
        </p:blipFill>
        <p:spPr>
          <a:xfrm>
            <a:off x="20" y="10"/>
            <a:ext cx="4571980" cy="6857990"/>
          </a:xfrm>
          <a:custGeom>
            <a:avLst/>
            <a:gdLst/>
            <a:ahLst/>
            <a:cxnLst/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8" name="Titolo 1"/>
          <p:cNvSpPr txBox="1">
            <a:spLocks/>
          </p:cNvSpPr>
          <p:nvPr/>
        </p:nvSpPr>
        <p:spPr>
          <a:xfrm>
            <a:off x="2024218" y="3523107"/>
            <a:ext cx="4421347" cy="1467602"/>
          </a:xfrm>
          <a:prstGeom prst="rect">
            <a:avLst/>
          </a:prstGeom>
        </p:spPr>
        <p:txBody>
          <a:bodyPr vert="horz" lIns="68580" tIns="34290" rIns="68580" bIns="34290" rtlCol="0" anchor="t">
            <a:no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600" b="1" i="0" kern="1200" spc="-60" baseline="0">
                <a:solidFill>
                  <a:srgbClr val="0070BA"/>
                </a:solidFill>
                <a:latin typeface="Open Sans" charset="0"/>
                <a:ea typeface="Open Sans" charset="0"/>
                <a:cs typeface="Open Sans" charset="0"/>
              </a:defRPr>
            </a:lvl1pPr>
          </a:lstStyle>
          <a:p>
            <a:pPr defTabSz="685800"/>
            <a:endParaRPr lang="it-IT" sz="1950" spc="75" dirty="0">
              <a:solidFill>
                <a:prstClr val="white"/>
              </a:solidFill>
              <a:latin typeface="Open Sans Light" charset="0"/>
              <a:ea typeface="Open Sans Light" charset="0"/>
              <a:cs typeface="Open Sans Light" charset="0"/>
            </a:endParaRPr>
          </a:p>
        </p:txBody>
      </p:sp>
      <p:sp>
        <p:nvSpPr>
          <p:cNvPr id="11" name="Segnaposto data 3"/>
          <p:cNvSpPr txBox="1">
            <a:spLocks/>
          </p:cNvSpPr>
          <p:nvPr/>
        </p:nvSpPr>
        <p:spPr>
          <a:xfrm>
            <a:off x="1415786" y="2388533"/>
            <a:ext cx="2819105" cy="502874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400" b="1" i="0" kern="1200">
                <a:solidFill>
                  <a:srgbClr val="0070BA"/>
                </a:solidFill>
                <a:latin typeface="Open Sans" charset="0"/>
                <a:ea typeface="Open Sans" charset="0"/>
                <a:cs typeface="Open Sans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defTabSz="685800"/>
            <a:endParaRPr lang="it-IT" sz="1500" spc="75" dirty="0">
              <a:solidFill>
                <a:prstClr val="black"/>
              </a:solidFill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738704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Rectangle 105">
            <a:extLst>
              <a:ext uri="{FF2B5EF4-FFF2-40B4-BE49-F238E27FC236}">
                <a16:creationId xmlns:a16="http://schemas.microsoft.com/office/drawing/2014/main" id="{199B4E5C-FED6-403F-AE96-C393414BE9C6}"/>
              </a:ext>
            </a:extLst>
          </p:cNvPr>
          <p:cNvSpPr/>
          <p:nvPr/>
        </p:nvSpPr>
        <p:spPr>
          <a:xfrm>
            <a:off x="68694" y="0"/>
            <a:ext cx="1513239" cy="6629400"/>
          </a:xfrm>
          <a:prstGeom prst="rect">
            <a:avLst/>
          </a:prstGeom>
          <a:solidFill>
            <a:srgbClr val="0077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 sz="1350" dirty="0"/>
          </a:p>
          <a:p>
            <a:pPr algn="ctr">
              <a:defRPr/>
            </a:pPr>
            <a:endParaRPr lang="es-ES" sz="1350" dirty="0"/>
          </a:p>
          <a:p>
            <a:pPr algn="ctr">
              <a:defRPr/>
            </a:pPr>
            <a:endParaRPr lang="es-ES" sz="1350" dirty="0"/>
          </a:p>
          <a:p>
            <a:pPr algn="ctr">
              <a:defRPr/>
            </a:pPr>
            <a:endParaRPr lang="es-ES" sz="1350" dirty="0"/>
          </a:p>
          <a:p>
            <a:pPr algn="ctr">
              <a:defRPr/>
            </a:pPr>
            <a:endParaRPr lang="es-ES" sz="2000" dirty="0"/>
          </a:p>
          <a:p>
            <a:pPr algn="ctr">
              <a:defRPr/>
            </a:pPr>
            <a:r>
              <a:rPr lang="es-ES" sz="2000" dirty="0"/>
              <a:t>Main Agric. Campaign 2019/20</a:t>
            </a:r>
          </a:p>
          <a:p>
            <a:pPr algn="ctr">
              <a:defRPr/>
            </a:pPr>
            <a:endParaRPr lang="es-ES" sz="1350" dirty="0"/>
          </a:p>
          <a:p>
            <a:pPr algn="ctr">
              <a:defRPr/>
            </a:pPr>
            <a:endParaRPr lang="es-ES" sz="1350" dirty="0"/>
          </a:p>
          <a:p>
            <a:pPr algn="ctr">
              <a:defRPr/>
            </a:pPr>
            <a:endParaRPr lang="es-ES" sz="1350" dirty="0"/>
          </a:p>
          <a:p>
            <a:pPr algn="ctr">
              <a:defRPr/>
            </a:pPr>
            <a:endParaRPr lang="es-ES" sz="1350" dirty="0"/>
          </a:p>
          <a:p>
            <a:pPr algn="ctr">
              <a:defRPr/>
            </a:pPr>
            <a:endParaRPr lang="es-ES" sz="1350" dirty="0"/>
          </a:p>
          <a:p>
            <a:pPr algn="ctr">
              <a:defRPr/>
            </a:pPr>
            <a:endParaRPr lang="es-ES" sz="1350" dirty="0"/>
          </a:p>
          <a:p>
            <a:pPr algn="ctr">
              <a:defRPr/>
            </a:pPr>
            <a:endParaRPr lang="es-ES" sz="1350" dirty="0"/>
          </a:p>
          <a:p>
            <a:pPr algn="ctr">
              <a:defRPr/>
            </a:pPr>
            <a:endParaRPr lang="es-ES" sz="1350" dirty="0"/>
          </a:p>
          <a:p>
            <a:pPr algn="ctr">
              <a:defRPr/>
            </a:pPr>
            <a:endParaRPr lang="es-ES" sz="1350" dirty="0"/>
          </a:p>
          <a:p>
            <a:pPr algn="ctr">
              <a:defRPr/>
            </a:pPr>
            <a:endParaRPr lang="es-ES" sz="1350" dirty="0"/>
          </a:p>
        </p:txBody>
      </p:sp>
      <p:sp>
        <p:nvSpPr>
          <p:cNvPr id="22" name="圆角矩形 38">
            <a:extLst>
              <a:ext uri="{FF2B5EF4-FFF2-40B4-BE49-F238E27FC236}">
                <a16:creationId xmlns:a16="http://schemas.microsoft.com/office/drawing/2014/main" id="{5871C183-275C-4A49-994B-1C1ED6F57F81}"/>
              </a:ext>
            </a:extLst>
          </p:cNvPr>
          <p:cNvSpPr/>
          <p:nvPr/>
        </p:nvSpPr>
        <p:spPr>
          <a:xfrm>
            <a:off x="1392259" y="3082553"/>
            <a:ext cx="1931969" cy="2020361"/>
          </a:xfrm>
          <a:prstGeom prst="roundRect">
            <a:avLst>
              <a:gd name="adj" fmla="val 11361"/>
            </a:avLst>
          </a:prstGeom>
          <a:noFill/>
          <a:ln w="9525">
            <a:solidFill>
              <a:schemeClr val="bg1">
                <a:lumMod val="65000"/>
              </a:schemeClr>
            </a:solidFill>
            <a:prstDash val="sysDash"/>
            <a:miter lim="800000"/>
            <a:headEnd/>
            <a:tailEnd/>
          </a:ln>
        </p:spPr>
        <p:txBody>
          <a:bodyPr wrap="none" lIns="68554" tIns="34277" rIns="68554" bIns="34277" anchor="ctr"/>
          <a:lstStyle/>
          <a:p>
            <a:pPr defTabSz="685280">
              <a:defRPr/>
            </a:pPr>
            <a:r>
              <a:rPr lang="en-US" altLang="zh-CN" sz="1350" kern="0" dirty="0">
                <a:solidFill>
                  <a:sysClr val="windowText" lastClr="000000"/>
                </a:solidFill>
                <a:latin typeface="Calibri" pitchFamily="34" charset="0"/>
                <a:ea typeface="微软雅黑" pitchFamily="34" charset="-122"/>
                <a:cs typeface="Calibri" pitchFamily="34" charset="0"/>
              </a:rPr>
              <a:t>          </a:t>
            </a:r>
            <a:endParaRPr lang="zh-CN" altLang="en-US" sz="1350" kern="0" dirty="0">
              <a:solidFill>
                <a:sysClr val="windowText" lastClr="000000"/>
              </a:solidFill>
              <a:latin typeface="Calibri" pitchFamily="34" charset="0"/>
              <a:ea typeface="微软雅黑" pitchFamily="34" charset="-122"/>
              <a:cs typeface="Calibri" pitchFamily="34" charset="0"/>
            </a:endParaRPr>
          </a:p>
        </p:txBody>
      </p:sp>
      <p:sp>
        <p:nvSpPr>
          <p:cNvPr id="23" name="圆角矩形 45">
            <a:extLst>
              <a:ext uri="{FF2B5EF4-FFF2-40B4-BE49-F238E27FC236}">
                <a16:creationId xmlns:a16="http://schemas.microsoft.com/office/drawing/2014/main" id="{BB2D3870-CBE7-427A-A111-B9ACA6FEEFF0}"/>
              </a:ext>
            </a:extLst>
          </p:cNvPr>
          <p:cNvSpPr/>
          <p:nvPr/>
        </p:nvSpPr>
        <p:spPr>
          <a:xfrm>
            <a:off x="1675259" y="2827050"/>
            <a:ext cx="1438484" cy="380999"/>
          </a:xfrm>
          <a:prstGeom prst="roundRect">
            <a:avLst>
              <a:gd name="adj" fmla="val 50000"/>
            </a:avLst>
          </a:prstGeom>
          <a:solidFill>
            <a:schemeClr val="bg1">
              <a:lumMod val="75000"/>
            </a:schemeClr>
          </a:solidFill>
          <a:ln w="19050" cmpd="sng">
            <a:solidFill>
              <a:srgbClr val="FFFFFF"/>
            </a:solidFill>
            <a:prstDash val="solid"/>
            <a:round/>
            <a:headEnd/>
            <a:tailEnd/>
          </a:ln>
          <a:effectLst>
            <a:outerShdw dist="28398" dir="6993903" algn="ctr" rotWithShape="0">
              <a:srgbClr val="B2B2B2">
                <a:alpha val="50000"/>
              </a:srgbClr>
            </a:outerShdw>
          </a:effectLst>
        </p:spPr>
        <p:txBody>
          <a:bodyPr lIns="0" tIns="34277" rIns="0" bIns="34277" anchor="ctr" anchorCtr="1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dirty="0" err="1"/>
              <a:t>Manica</a:t>
            </a:r>
            <a:endParaRPr lang="en-US" altLang="zh-CN" sz="2000" b="1" kern="0" dirty="0"/>
          </a:p>
        </p:txBody>
      </p:sp>
      <p:sp>
        <p:nvSpPr>
          <p:cNvPr id="39" name="圆角矩形 38">
            <a:extLst>
              <a:ext uri="{FF2B5EF4-FFF2-40B4-BE49-F238E27FC236}">
                <a16:creationId xmlns:a16="http://schemas.microsoft.com/office/drawing/2014/main" id="{F46CC977-754D-4215-8352-333431D74F9C}"/>
              </a:ext>
            </a:extLst>
          </p:cNvPr>
          <p:cNvSpPr/>
          <p:nvPr/>
        </p:nvSpPr>
        <p:spPr>
          <a:xfrm>
            <a:off x="6828522" y="3110528"/>
            <a:ext cx="1953929" cy="3366471"/>
          </a:xfrm>
          <a:prstGeom prst="roundRect">
            <a:avLst>
              <a:gd name="adj" fmla="val 11361"/>
            </a:avLst>
          </a:prstGeom>
          <a:noFill/>
          <a:ln w="9525">
            <a:solidFill>
              <a:schemeClr val="bg1">
                <a:lumMod val="65000"/>
              </a:schemeClr>
            </a:solidFill>
            <a:prstDash val="sysDash"/>
            <a:miter lim="800000"/>
            <a:headEnd/>
            <a:tailEnd/>
          </a:ln>
        </p:spPr>
        <p:txBody>
          <a:bodyPr wrap="none" lIns="68554" tIns="34277" rIns="68554" bIns="34277" anchor="ctr"/>
          <a:lstStyle/>
          <a:p>
            <a:pPr defTabSz="685280">
              <a:defRPr/>
            </a:pPr>
            <a:r>
              <a:rPr lang="en-US" altLang="zh-CN" sz="1350" kern="0" dirty="0">
                <a:solidFill>
                  <a:sysClr val="windowText" lastClr="000000"/>
                </a:solidFill>
                <a:latin typeface="Calibri" pitchFamily="34" charset="0"/>
                <a:ea typeface="微软雅黑" pitchFamily="34" charset="-122"/>
                <a:cs typeface="Calibri" pitchFamily="34" charset="0"/>
              </a:rPr>
              <a:t>          </a:t>
            </a:r>
            <a:endParaRPr lang="zh-CN" altLang="en-US" sz="1350" kern="0" dirty="0">
              <a:solidFill>
                <a:sysClr val="windowText" lastClr="000000"/>
              </a:solidFill>
              <a:latin typeface="Calibri" pitchFamily="34" charset="0"/>
              <a:ea typeface="微软雅黑" pitchFamily="34" charset="-122"/>
              <a:cs typeface="Calibri" pitchFamily="34" charset="0"/>
            </a:endParaRPr>
          </a:p>
        </p:txBody>
      </p:sp>
      <p:sp>
        <p:nvSpPr>
          <p:cNvPr id="40" name="圆角矩形 45">
            <a:extLst>
              <a:ext uri="{FF2B5EF4-FFF2-40B4-BE49-F238E27FC236}">
                <a16:creationId xmlns:a16="http://schemas.microsoft.com/office/drawing/2014/main" id="{0E1C0682-6E82-4CF6-A5F7-18B0273A2D4B}"/>
              </a:ext>
            </a:extLst>
          </p:cNvPr>
          <p:cNvSpPr/>
          <p:nvPr/>
        </p:nvSpPr>
        <p:spPr>
          <a:xfrm>
            <a:off x="7013776" y="2946701"/>
            <a:ext cx="1612275" cy="399336"/>
          </a:xfrm>
          <a:prstGeom prst="roundRect">
            <a:avLst>
              <a:gd name="adj" fmla="val 50000"/>
            </a:avLst>
          </a:prstGeom>
          <a:solidFill>
            <a:schemeClr val="bg1">
              <a:lumMod val="75000"/>
            </a:schemeClr>
          </a:solidFill>
          <a:ln w="19050" cmpd="sng">
            <a:solidFill>
              <a:srgbClr val="FFFFFF"/>
            </a:solidFill>
            <a:prstDash val="solid"/>
            <a:round/>
            <a:headEnd/>
            <a:tailEnd/>
          </a:ln>
          <a:effectLst>
            <a:outerShdw dist="28398" dir="6993903" algn="ctr" rotWithShape="0">
              <a:srgbClr val="B2B2B2">
                <a:alpha val="50000"/>
              </a:srgbClr>
            </a:outerShdw>
          </a:effectLst>
        </p:spPr>
        <p:txBody>
          <a:bodyPr lIns="0" tIns="34277" rIns="0" bIns="34277" anchor="ctr" anchorCtr="1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dirty="0" err="1"/>
              <a:t>Sofala</a:t>
            </a:r>
            <a:endParaRPr lang="en-US" altLang="zh-CN" sz="2000" b="1" kern="0" dirty="0"/>
          </a:p>
        </p:txBody>
      </p:sp>
      <p:sp>
        <p:nvSpPr>
          <p:cNvPr id="45" name="Text Box 16">
            <a:extLst>
              <a:ext uri="{FF2B5EF4-FFF2-40B4-BE49-F238E27FC236}">
                <a16:creationId xmlns:a16="http://schemas.microsoft.com/office/drawing/2014/main" id="{98C9298A-FA6E-4031-8917-0F8E3A40C8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35792" y="3172374"/>
            <a:ext cx="1673688" cy="202036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88106" indent="-88106">
              <a:lnSpc>
                <a:spcPct val="114000"/>
              </a:lnSpc>
              <a:buClr>
                <a:schemeClr val="bg1">
                  <a:lumMod val="50000"/>
                </a:schemeClr>
              </a:buClr>
              <a:buSzPct val="50000"/>
              <a:buFont typeface="Wingdings" pitchFamily="2" charset="2"/>
              <a:buChar char="l"/>
            </a:pPr>
            <a:r>
              <a:rPr lang="en-US" altLang="zh-CN" sz="2000" b="1" dirty="0">
                <a:latin typeface="Calibri" pitchFamily="34" charset="0"/>
                <a:cs typeface="Calibri" pitchFamily="34" charset="0"/>
              </a:rPr>
              <a:t>Gondola</a:t>
            </a:r>
          </a:p>
          <a:p>
            <a:pPr marL="88106" indent="-88106">
              <a:lnSpc>
                <a:spcPct val="114000"/>
              </a:lnSpc>
              <a:buClr>
                <a:schemeClr val="bg1">
                  <a:lumMod val="50000"/>
                </a:schemeClr>
              </a:buClr>
              <a:buSzPct val="50000"/>
              <a:buFont typeface="Wingdings" pitchFamily="2" charset="2"/>
              <a:buChar char="l"/>
            </a:pPr>
            <a:r>
              <a:rPr lang="en-US" altLang="zh-CN" sz="2000" b="1" dirty="0">
                <a:latin typeface="Calibri" pitchFamily="34" charset="0"/>
                <a:cs typeface="Calibri" pitchFamily="34" charset="0"/>
              </a:rPr>
              <a:t>Sussundenga</a:t>
            </a:r>
          </a:p>
          <a:p>
            <a:pPr marL="88106" indent="-88106">
              <a:lnSpc>
                <a:spcPct val="114000"/>
              </a:lnSpc>
              <a:buClr>
                <a:schemeClr val="bg1">
                  <a:lumMod val="50000"/>
                </a:schemeClr>
              </a:buClr>
              <a:buSzPct val="50000"/>
              <a:buFont typeface="Wingdings" pitchFamily="2" charset="2"/>
              <a:buChar char="l"/>
            </a:pPr>
            <a:r>
              <a:rPr lang="en-US" altLang="zh-CN" sz="2000" b="1" dirty="0" err="1">
                <a:latin typeface="Calibri" pitchFamily="34" charset="0"/>
                <a:cs typeface="Calibri" pitchFamily="34" charset="0"/>
              </a:rPr>
              <a:t>Macate</a:t>
            </a:r>
            <a:endParaRPr lang="en-US" altLang="zh-CN" sz="2000" b="1" dirty="0">
              <a:latin typeface="Calibri" pitchFamily="34" charset="0"/>
              <a:cs typeface="Calibri" pitchFamily="34" charset="0"/>
            </a:endParaRPr>
          </a:p>
          <a:p>
            <a:pPr marL="88106" indent="-88106">
              <a:lnSpc>
                <a:spcPct val="114000"/>
              </a:lnSpc>
              <a:buClr>
                <a:schemeClr val="bg1">
                  <a:lumMod val="50000"/>
                </a:schemeClr>
              </a:buClr>
              <a:buSzPct val="50000"/>
              <a:buFont typeface="Wingdings" pitchFamily="2" charset="2"/>
              <a:buChar char="l"/>
            </a:pPr>
            <a:r>
              <a:rPr lang="en-US" altLang="zh-CN" sz="2000" b="1" dirty="0" err="1">
                <a:latin typeface="Calibri" pitchFamily="34" charset="0"/>
                <a:cs typeface="Calibri" pitchFamily="34" charset="0"/>
              </a:rPr>
              <a:t>Vanduzi</a:t>
            </a:r>
            <a:endParaRPr lang="en-US" altLang="zh-CN" sz="2000" b="1" dirty="0">
              <a:latin typeface="Calibri" pitchFamily="34" charset="0"/>
              <a:cs typeface="Calibri" pitchFamily="34" charset="0"/>
            </a:endParaRPr>
          </a:p>
          <a:p>
            <a:pPr marL="88106" indent="-88106">
              <a:lnSpc>
                <a:spcPct val="114000"/>
              </a:lnSpc>
              <a:buClr>
                <a:schemeClr val="bg1">
                  <a:lumMod val="50000"/>
                </a:schemeClr>
              </a:buClr>
              <a:buSzPct val="50000"/>
              <a:buFont typeface="Wingdings" pitchFamily="2" charset="2"/>
              <a:buChar char="l"/>
            </a:pPr>
            <a:r>
              <a:rPr lang="en-US" altLang="zh-CN" sz="2000" b="1" dirty="0" err="1">
                <a:latin typeface="Calibri" pitchFamily="34" charset="0"/>
                <a:cs typeface="Calibri" pitchFamily="34" charset="0"/>
              </a:rPr>
              <a:t>Mossurize</a:t>
            </a:r>
            <a:endParaRPr lang="en-US" altLang="zh-CN" sz="2000" b="1" dirty="0">
              <a:latin typeface="Calibri" pitchFamily="34" charset="0"/>
              <a:cs typeface="Calibri" pitchFamily="34" charset="0"/>
            </a:endParaRPr>
          </a:p>
          <a:p>
            <a:pPr marL="88106" indent="-88106">
              <a:lnSpc>
                <a:spcPct val="114000"/>
              </a:lnSpc>
              <a:buClr>
                <a:schemeClr val="bg1">
                  <a:lumMod val="50000"/>
                </a:schemeClr>
              </a:buClr>
              <a:buSzPct val="50000"/>
              <a:buFont typeface="Wingdings" pitchFamily="2" charset="2"/>
              <a:buChar char="l"/>
            </a:pPr>
            <a:endParaRPr lang="en-US" altLang="zh-CN" sz="105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6" name="Text Box 16">
            <a:extLst>
              <a:ext uri="{FF2B5EF4-FFF2-40B4-BE49-F238E27FC236}">
                <a16:creationId xmlns:a16="http://schemas.microsoft.com/office/drawing/2014/main" id="{67F0D369-D208-41F5-8593-4BA28BEE41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72868" y="3293984"/>
            <a:ext cx="1675227" cy="354789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88106" indent="-88106">
              <a:lnSpc>
                <a:spcPct val="114000"/>
              </a:lnSpc>
              <a:buClr>
                <a:schemeClr val="bg1">
                  <a:lumMod val="50000"/>
                </a:schemeClr>
              </a:buClr>
              <a:buSzPct val="50000"/>
              <a:buFont typeface="Wingdings" pitchFamily="2" charset="2"/>
              <a:buChar char="l"/>
            </a:pPr>
            <a:r>
              <a:rPr lang="en-US" altLang="zh-CN" sz="2000" b="1" dirty="0" err="1">
                <a:latin typeface="Calibri" pitchFamily="34" charset="0"/>
                <a:cs typeface="Calibri" pitchFamily="34" charset="0"/>
              </a:rPr>
              <a:t>Nhamatanda</a:t>
            </a:r>
            <a:endParaRPr lang="en-US" altLang="zh-CN" sz="2000" b="1" dirty="0">
              <a:latin typeface="Calibri" pitchFamily="34" charset="0"/>
              <a:cs typeface="Calibri" pitchFamily="34" charset="0"/>
            </a:endParaRPr>
          </a:p>
          <a:p>
            <a:pPr marL="88106" indent="-88106">
              <a:lnSpc>
                <a:spcPct val="114000"/>
              </a:lnSpc>
              <a:buClr>
                <a:schemeClr val="bg1">
                  <a:lumMod val="50000"/>
                </a:schemeClr>
              </a:buClr>
              <a:buSzPct val="50000"/>
              <a:buFont typeface="Wingdings" pitchFamily="2" charset="2"/>
              <a:buChar char="l"/>
            </a:pPr>
            <a:r>
              <a:rPr lang="en-US" altLang="zh-CN" sz="2000" b="1" dirty="0" err="1">
                <a:latin typeface="Calibri" pitchFamily="34" charset="0"/>
                <a:cs typeface="Calibri" pitchFamily="34" charset="0"/>
              </a:rPr>
              <a:t>Buzi</a:t>
            </a:r>
            <a:endParaRPr lang="en-US" altLang="zh-CN" sz="2000" b="1" dirty="0">
              <a:latin typeface="Calibri" pitchFamily="34" charset="0"/>
              <a:cs typeface="Calibri" pitchFamily="34" charset="0"/>
            </a:endParaRPr>
          </a:p>
          <a:p>
            <a:pPr marL="88106" indent="-88106">
              <a:lnSpc>
                <a:spcPct val="114000"/>
              </a:lnSpc>
              <a:buClr>
                <a:schemeClr val="bg1">
                  <a:lumMod val="50000"/>
                </a:schemeClr>
              </a:buClr>
              <a:buSzPct val="50000"/>
              <a:buFont typeface="Wingdings" pitchFamily="2" charset="2"/>
              <a:buChar char="l"/>
            </a:pPr>
            <a:r>
              <a:rPr lang="en-US" altLang="zh-CN" sz="2000" b="1" dirty="0" err="1">
                <a:latin typeface="Calibri" pitchFamily="34" charset="0"/>
                <a:cs typeface="Calibri" pitchFamily="34" charset="0"/>
              </a:rPr>
              <a:t>Machanga</a:t>
            </a:r>
            <a:endParaRPr lang="en-US" altLang="zh-CN" sz="2000" b="1" dirty="0">
              <a:latin typeface="Calibri" pitchFamily="34" charset="0"/>
              <a:cs typeface="Calibri" pitchFamily="34" charset="0"/>
            </a:endParaRPr>
          </a:p>
          <a:p>
            <a:pPr marL="88106" indent="-88106">
              <a:lnSpc>
                <a:spcPct val="114000"/>
              </a:lnSpc>
              <a:buClr>
                <a:schemeClr val="bg1">
                  <a:lumMod val="50000"/>
                </a:schemeClr>
              </a:buClr>
              <a:buSzPct val="50000"/>
              <a:buFont typeface="Wingdings" pitchFamily="2" charset="2"/>
              <a:buChar char="l"/>
            </a:pPr>
            <a:r>
              <a:rPr lang="en-US" altLang="zh-CN" sz="2000" b="1" dirty="0" err="1">
                <a:latin typeface="Calibri" pitchFamily="34" charset="0"/>
                <a:cs typeface="Calibri" pitchFamily="34" charset="0"/>
              </a:rPr>
              <a:t>Chibabava</a:t>
            </a:r>
            <a:endParaRPr lang="en-US" altLang="zh-CN" sz="2000" b="1" dirty="0">
              <a:latin typeface="Calibri" pitchFamily="34" charset="0"/>
              <a:cs typeface="Calibri" pitchFamily="34" charset="0"/>
            </a:endParaRPr>
          </a:p>
          <a:p>
            <a:pPr marL="88106" indent="-88106">
              <a:lnSpc>
                <a:spcPct val="114000"/>
              </a:lnSpc>
              <a:buClr>
                <a:schemeClr val="bg1">
                  <a:lumMod val="50000"/>
                </a:schemeClr>
              </a:buClr>
              <a:buSzPct val="50000"/>
              <a:buFont typeface="Wingdings" pitchFamily="2" charset="2"/>
              <a:buChar char="l"/>
            </a:pPr>
            <a:r>
              <a:rPr lang="en-US" altLang="zh-CN" sz="2000" b="1" dirty="0" err="1">
                <a:latin typeface="Calibri" pitchFamily="34" charset="0"/>
                <a:cs typeface="Calibri" pitchFamily="34" charset="0"/>
              </a:rPr>
              <a:t>Caia</a:t>
            </a:r>
            <a:endParaRPr lang="en-US" altLang="zh-CN" sz="2000" b="1" dirty="0">
              <a:latin typeface="Calibri" pitchFamily="34" charset="0"/>
              <a:cs typeface="Calibri" pitchFamily="34" charset="0"/>
            </a:endParaRPr>
          </a:p>
          <a:p>
            <a:pPr marL="88106" indent="-88106">
              <a:lnSpc>
                <a:spcPct val="114000"/>
              </a:lnSpc>
              <a:buClr>
                <a:schemeClr val="bg1">
                  <a:lumMod val="50000"/>
                </a:schemeClr>
              </a:buClr>
              <a:buSzPct val="50000"/>
              <a:buFont typeface="Wingdings" pitchFamily="2" charset="2"/>
              <a:buChar char="l"/>
            </a:pPr>
            <a:r>
              <a:rPr lang="en-US" altLang="zh-CN" sz="2000" b="1" dirty="0" err="1">
                <a:latin typeface="Calibri" pitchFamily="34" charset="0"/>
                <a:cs typeface="Calibri" pitchFamily="34" charset="0"/>
              </a:rPr>
              <a:t>Maringue</a:t>
            </a:r>
            <a:endParaRPr lang="en-US" altLang="zh-CN" sz="2000" b="1" dirty="0">
              <a:latin typeface="Calibri" pitchFamily="34" charset="0"/>
              <a:cs typeface="Calibri" pitchFamily="34" charset="0"/>
            </a:endParaRPr>
          </a:p>
          <a:p>
            <a:pPr marL="88106" indent="-88106">
              <a:lnSpc>
                <a:spcPct val="114000"/>
              </a:lnSpc>
              <a:buClr>
                <a:schemeClr val="bg1">
                  <a:lumMod val="50000"/>
                </a:schemeClr>
              </a:buClr>
              <a:buSzPct val="50000"/>
              <a:buFont typeface="Wingdings" pitchFamily="2" charset="2"/>
              <a:buChar char="l"/>
            </a:pPr>
            <a:r>
              <a:rPr lang="en-US" altLang="zh-CN" sz="2000" b="1" dirty="0" err="1">
                <a:latin typeface="Calibri" pitchFamily="34" charset="0"/>
                <a:cs typeface="Calibri" pitchFamily="34" charset="0"/>
              </a:rPr>
              <a:t>Marromeu</a:t>
            </a:r>
            <a:endParaRPr lang="en-US" altLang="zh-CN" sz="2000" b="1" dirty="0">
              <a:latin typeface="Calibri" pitchFamily="34" charset="0"/>
              <a:cs typeface="Calibri" pitchFamily="34" charset="0"/>
            </a:endParaRPr>
          </a:p>
          <a:p>
            <a:pPr marL="88106" indent="-88106">
              <a:lnSpc>
                <a:spcPct val="114000"/>
              </a:lnSpc>
              <a:buClr>
                <a:schemeClr val="bg1">
                  <a:lumMod val="50000"/>
                </a:schemeClr>
              </a:buClr>
              <a:buSzPct val="50000"/>
              <a:buFont typeface="Wingdings" pitchFamily="2" charset="2"/>
              <a:buChar char="l"/>
            </a:pPr>
            <a:r>
              <a:rPr lang="en-US" altLang="zh-CN" sz="2000" b="1" dirty="0" err="1">
                <a:latin typeface="Calibri" pitchFamily="34" charset="0"/>
                <a:cs typeface="Calibri" pitchFamily="34" charset="0"/>
              </a:rPr>
              <a:t>Muanza</a:t>
            </a:r>
            <a:endParaRPr lang="en-US" altLang="zh-CN" sz="2000" b="1" dirty="0">
              <a:latin typeface="Calibri" pitchFamily="34" charset="0"/>
              <a:cs typeface="Calibri" pitchFamily="34" charset="0"/>
            </a:endParaRPr>
          </a:p>
          <a:p>
            <a:pPr marL="88106" indent="-88106">
              <a:lnSpc>
                <a:spcPct val="114000"/>
              </a:lnSpc>
              <a:buClr>
                <a:schemeClr val="bg1">
                  <a:lumMod val="50000"/>
                </a:schemeClr>
              </a:buClr>
              <a:buSzPct val="50000"/>
              <a:buFont typeface="Wingdings" pitchFamily="2" charset="2"/>
              <a:buChar char="l"/>
            </a:pPr>
            <a:r>
              <a:rPr lang="en-US" altLang="zh-CN" sz="2000" b="1" dirty="0" err="1">
                <a:latin typeface="Calibri" pitchFamily="34" charset="0"/>
                <a:cs typeface="Calibri" pitchFamily="34" charset="0"/>
              </a:rPr>
              <a:t>Dondo</a:t>
            </a:r>
            <a:r>
              <a:rPr lang="en-US" altLang="zh-CN" sz="2000" b="1" dirty="0">
                <a:latin typeface="Calibri" pitchFamily="34" charset="0"/>
                <a:cs typeface="Calibri" pitchFamily="34" charset="0"/>
              </a:rPr>
              <a:t> </a:t>
            </a:r>
          </a:p>
          <a:p>
            <a:pPr marL="88106" indent="-88106">
              <a:lnSpc>
                <a:spcPct val="114000"/>
              </a:lnSpc>
              <a:buClr>
                <a:schemeClr val="bg1">
                  <a:lumMod val="50000"/>
                </a:schemeClr>
              </a:buClr>
              <a:buSzPct val="50000"/>
              <a:buFont typeface="Wingdings" pitchFamily="2" charset="2"/>
              <a:buChar char="l"/>
            </a:pPr>
            <a:endParaRPr lang="en-US" altLang="zh-CN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61" name="Picture 60">
            <a:extLst>
              <a:ext uri="{FF2B5EF4-FFF2-40B4-BE49-F238E27FC236}">
                <a16:creationId xmlns:a16="http://schemas.microsoft.com/office/drawing/2014/main" id="{762498DD-3251-45EE-B1AF-D5F39DB5F924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345" y="4921166"/>
            <a:ext cx="239365" cy="242794"/>
          </a:xfrm>
          <a:prstGeom prst="rect">
            <a:avLst/>
          </a:prstGeom>
        </p:spPr>
      </p:pic>
      <p:pic>
        <p:nvPicPr>
          <p:cNvPr id="64" name="Picture 63" descr="Macintosh HD:Users:cristinaascone:Desktop:ICONS_PNGS:ICONS_MASTER-18.png">
            <a:extLst>
              <a:ext uri="{FF2B5EF4-FFF2-40B4-BE49-F238E27FC236}">
                <a16:creationId xmlns:a16="http://schemas.microsoft.com/office/drawing/2014/main" id="{4014AFE7-0F81-482F-B771-05C20EA63A76}"/>
              </a:ext>
            </a:extLst>
          </p:cNvPr>
          <p:cNvPicPr/>
          <p:nvPr/>
        </p:nvPicPr>
        <p:blipFill>
          <a:blip r:embed="rId3" cstate="print">
            <a:biLevel thresh="50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677" y="5257565"/>
            <a:ext cx="200334" cy="242794"/>
          </a:xfrm>
          <a:prstGeom prst="rect">
            <a:avLst/>
          </a:prstGeom>
          <a:noFill/>
          <a:ln>
            <a:noFill/>
          </a:ln>
        </p:spPr>
      </p:pic>
      <p:sp>
        <p:nvSpPr>
          <p:cNvPr id="29" name="Rectangle 28">
            <a:extLst>
              <a:ext uri="{FF2B5EF4-FFF2-40B4-BE49-F238E27FC236}">
                <a16:creationId xmlns:a16="http://schemas.microsoft.com/office/drawing/2014/main" id="{3574928E-12B9-4AF6-94B7-F02D3F5DFFB6}"/>
              </a:ext>
            </a:extLst>
          </p:cNvPr>
          <p:cNvSpPr/>
          <p:nvPr/>
        </p:nvSpPr>
        <p:spPr>
          <a:xfrm>
            <a:off x="484287" y="5259825"/>
            <a:ext cx="689612" cy="3000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s-ES" sz="1350" b="1" dirty="0" err="1">
                <a:solidFill>
                  <a:schemeClr val="bg1"/>
                </a:solidFill>
              </a:rPr>
              <a:t>In-kind</a:t>
            </a:r>
            <a:endParaRPr lang="es-ES" sz="1350" b="1" dirty="0">
              <a:solidFill>
                <a:schemeClr val="bg1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6A406DA7-0864-4957-9D43-1036986A51E2}"/>
              </a:ext>
            </a:extLst>
          </p:cNvPr>
          <p:cNvSpPr/>
          <p:nvPr/>
        </p:nvSpPr>
        <p:spPr>
          <a:xfrm>
            <a:off x="397724" y="4904063"/>
            <a:ext cx="901209" cy="3000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s-ES" sz="1350" b="1" dirty="0">
                <a:solidFill>
                  <a:schemeClr val="bg1"/>
                </a:solidFill>
              </a:rPr>
              <a:t>E-</a:t>
            </a:r>
            <a:r>
              <a:rPr lang="es-ES" sz="1350" b="1" dirty="0" err="1">
                <a:solidFill>
                  <a:schemeClr val="bg1"/>
                </a:solidFill>
              </a:rPr>
              <a:t>voucher</a:t>
            </a:r>
            <a:endParaRPr lang="es-ES" sz="1350" b="1" dirty="0">
              <a:solidFill>
                <a:schemeClr val="bg1"/>
              </a:solidFill>
            </a:endParaRP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8769AF5C-5ABC-4263-A97F-2777B71DC287}"/>
              </a:ext>
            </a:extLst>
          </p:cNvPr>
          <p:cNvSpPr/>
          <p:nvPr/>
        </p:nvSpPr>
        <p:spPr>
          <a:xfrm>
            <a:off x="492302" y="5259825"/>
            <a:ext cx="673582" cy="3000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s-ES" sz="1350" dirty="0" err="1">
                <a:solidFill>
                  <a:schemeClr val="bg1"/>
                </a:solidFill>
              </a:rPr>
              <a:t>In-kind</a:t>
            </a:r>
            <a:endParaRPr lang="es-ES" sz="1350" dirty="0">
              <a:solidFill>
                <a:schemeClr val="bg1"/>
              </a:solidFill>
            </a:endParaRPr>
          </a:p>
        </p:txBody>
      </p:sp>
      <p:sp>
        <p:nvSpPr>
          <p:cNvPr id="42" name="Rectangle: Rounded Corners 41">
            <a:extLst>
              <a:ext uri="{FF2B5EF4-FFF2-40B4-BE49-F238E27FC236}">
                <a16:creationId xmlns:a16="http://schemas.microsoft.com/office/drawing/2014/main" id="{343AE294-8C0F-4513-817B-CD04E749D5CF}"/>
              </a:ext>
            </a:extLst>
          </p:cNvPr>
          <p:cNvSpPr/>
          <p:nvPr/>
        </p:nvSpPr>
        <p:spPr>
          <a:xfrm>
            <a:off x="138697" y="4876800"/>
            <a:ext cx="1060598" cy="660024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grpSp>
        <p:nvGrpSpPr>
          <p:cNvPr id="35" name="Group 34">
            <a:extLst>
              <a:ext uri="{FF2B5EF4-FFF2-40B4-BE49-F238E27FC236}">
                <a16:creationId xmlns:a16="http://schemas.microsoft.com/office/drawing/2014/main" id="{83AB2073-5EC2-4209-9263-E925EE49B69A}"/>
              </a:ext>
            </a:extLst>
          </p:cNvPr>
          <p:cNvGrpSpPr/>
          <p:nvPr/>
        </p:nvGrpSpPr>
        <p:grpSpPr>
          <a:xfrm>
            <a:off x="2743200" y="152400"/>
            <a:ext cx="4648200" cy="6553200"/>
            <a:chOff x="3122822" y="1340774"/>
            <a:chExt cx="2868167" cy="4474940"/>
          </a:xfrm>
        </p:grpSpPr>
        <p:sp>
          <p:nvSpPr>
            <p:cNvPr id="2" name="任意多边形 5">
              <a:extLst>
                <a:ext uri="{FF2B5EF4-FFF2-40B4-BE49-F238E27FC236}">
                  <a16:creationId xmlns:a16="http://schemas.microsoft.com/office/drawing/2014/main" id="{7E78621D-BDE7-449B-A544-2B4C73E66A7E}"/>
                </a:ext>
              </a:extLst>
            </p:cNvPr>
            <p:cNvSpPr>
              <a:spLocks/>
            </p:cNvSpPr>
            <p:nvPr/>
          </p:nvSpPr>
          <p:spPr bwMode="auto">
            <a:xfrm>
              <a:off x="5140788" y="1340774"/>
              <a:ext cx="829993" cy="988550"/>
            </a:xfrm>
            <a:custGeom>
              <a:avLst/>
              <a:gdLst>
                <a:gd name="T0" fmla="*/ 0 w 14350104"/>
                <a:gd name="T1" fmla="*/ 0 h 17236289"/>
                <a:gd name="T2" fmla="*/ 14350104 w 14350104"/>
                <a:gd name="T3" fmla="*/ 17236289 h 17236289"/>
              </a:gdLst>
              <a:ahLst/>
              <a:cxnLst>
                <a:cxn ang="0">
                  <a:pos x="3523762" y="5067733"/>
                </a:cxn>
                <a:cxn ang="0">
                  <a:pos x="3596802" y="6291404"/>
                </a:cxn>
                <a:cxn ang="0">
                  <a:pos x="2898753" y="7653982"/>
                </a:cxn>
                <a:cxn ang="0">
                  <a:pos x="1845093" y="7770129"/>
                </a:cxn>
                <a:cxn ang="0">
                  <a:pos x="1160218" y="8541217"/>
                </a:cxn>
                <a:cxn ang="0">
                  <a:pos x="830955" y="10565909"/>
                </a:cxn>
                <a:cxn ang="0">
                  <a:pos x="0" y="12151192"/>
                </a:cxn>
                <a:cxn ang="0">
                  <a:pos x="883646" y="13024006"/>
                </a:cxn>
                <a:cxn ang="0">
                  <a:pos x="1991173" y="12296103"/>
                </a:cxn>
                <a:cxn ang="0">
                  <a:pos x="2346784" y="13203683"/>
                </a:cxn>
                <a:cxn ang="0">
                  <a:pos x="1435618" y="13935251"/>
                </a:cxn>
                <a:cxn ang="0">
                  <a:pos x="2376717" y="16139541"/>
                </a:cxn>
                <a:cxn ang="0">
                  <a:pos x="3594417" y="17092613"/>
                </a:cxn>
                <a:cxn ang="0">
                  <a:pos x="4820488" y="17236289"/>
                </a:cxn>
                <a:cxn ang="0">
                  <a:pos x="6227358" y="16624454"/>
                </a:cxn>
                <a:cxn ang="0">
                  <a:pos x="7057112" y="16358642"/>
                </a:cxn>
                <a:cxn ang="0">
                  <a:pos x="8429263" y="15637847"/>
                </a:cxn>
                <a:cxn ang="0">
                  <a:pos x="9596668" y="15060731"/>
                </a:cxn>
                <a:cxn ang="0">
                  <a:pos x="10577304" y="14579401"/>
                </a:cxn>
                <a:cxn ang="0">
                  <a:pos x="11393885" y="14050178"/>
                </a:cxn>
                <a:cxn ang="0">
                  <a:pos x="12750461" y="14122018"/>
                </a:cxn>
                <a:cxn ang="0">
                  <a:pos x="13382673" y="14019029"/>
                </a:cxn>
                <a:cxn ang="0">
                  <a:pos x="13478459" y="13010877"/>
                </a:cxn>
                <a:cxn ang="0">
                  <a:pos x="13502405" y="11941658"/>
                </a:cxn>
                <a:cxn ang="0">
                  <a:pos x="13071369" y="11449555"/>
                </a:cxn>
                <a:cxn ang="0">
                  <a:pos x="13891519" y="11071151"/>
                </a:cxn>
                <a:cxn ang="0">
                  <a:pos x="13628108" y="9837940"/>
                </a:cxn>
                <a:cxn ang="0">
                  <a:pos x="13364697" y="8798639"/>
                </a:cxn>
                <a:cxn ang="0">
                  <a:pos x="13244965" y="7681527"/>
                </a:cxn>
                <a:cxn ang="0">
                  <a:pos x="13459285" y="6415344"/>
                </a:cxn>
                <a:cxn ang="0">
                  <a:pos x="13023463" y="5541283"/>
                </a:cxn>
                <a:cxn ang="0">
                  <a:pos x="13183898" y="4795947"/>
                </a:cxn>
                <a:cxn ang="0">
                  <a:pos x="12815723" y="3999105"/>
                </a:cxn>
                <a:cxn ang="0">
                  <a:pos x="13412590" y="3435757"/>
                </a:cxn>
                <a:cxn ang="0">
                  <a:pos x="13829862" y="2677842"/>
                </a:cxn>
                <a:cxn ang="0">
                  <a:pos x="13445640" y="2297515"/>
                </a:cxn>
                <a:cxn ang="0">
                  <a:pos x="14326948" y="1843689"/>
                </a:cxn>
                <a:cxn ang="0">
                  <a:pos x="13731487" y="1521206"/>
                </a:cxn>
                <a:cxn ang="0">
                  <a:pos x="14187265" y="1029104"/>
                </a:cxn>
                <a:cxn ang="0">
                  <a:pos x="13934626" y="543393"/>
                </a:cxn>
                <a:cxn ang="0">
                  <a:pos x="13667023" y="0"/>
                </a:cxn>
                <a:cxn ang="0">
                  <a:pos x="12781891" y="254429"/>
                </a:cxn>
                <a:cxn ang="0">
                  <a:pos x="10242337" y="1755294"/>
                </a:cxn>
                <a:cxn ang="0">
                  <a:pos x="7573460" y="3078348"/>
                </a:cxn>
                <a:cxn ang="0">
                  <a:pos x="5793921" y="3052315"/>
                </a:cxn>
                <a:cxn ang="0">
                  <a:pos x="3855668" y="4199753"/>
                </a:cxn>
              </a:cxnLst>
              <a:rect l="T0" t="T1" r="T2" b="T3"/>
              <a:pathLst>
                <a:path w="14350104" h="17236289">
                  <a:moveTo>
                    <a:pt x="3855668" y="4199753"/>
                  </a:moveTo>
                  <a:lnTo>
                    <a:pt x="3596802" y="4422380"/>
                  </a:lnTo>
                  <a:lnTo>
                    <a:pt x="3523762" y="5067733"/>
                  </a:lnTo>
                  <a:lnTo>
                    <a:pt x="3327404" y="5636462"/>
                  </a:lnTo>
                  <a:lnTo>
                    <a:pt x="3447137" y="5842408"/>
                  </a:lnTo>
                  <a:lnTo>
                    <a:pt x="3596802" y="6291404"/>
                  </a:lnTo>
                  <a:lnTo>
                    <a:pt x="3493829" y="6617082"/>
                  </a:lnTo>
                  <a:lnTo>
                    <a:pt x="3241191" y="7075666"/>
                  </a:lnTo>
                  <a:lnTo>
                    <a:pt x="2898753" y="7653982"/>
                  </a:lnTo>
                  <a:lnTo>
                    <a:pt x="2559901" y="7936553"/>
                  </a:lnTo>
                  <a:lnTo>
                    <a:pt x="2127665" y="7966486"/>
                  </a:lnTo>
                  <a:lnTo>
                    <a:pt x="1845093" y="7770129"/>
                  </a:lnTo>
                  <a:lnTo>
                    <a:pt x="1532589" y="8099392"/>
                  </a:lnTo>
                  <a:lnTo>
                    <a:pt x="1170350" y="8144212"/>
                  </a:lnTo>
                  <a:lnTo>
                    <a:pt x="1160218" y="8541217"/>
                  </a:lnTo>
                  <a:lnTo>
                    <a:pt x="1100352" y="9089600"/>
                  </a:lnTo>
                  <a:lnTo>
                    <a:pt x="1113526" y="9761302"/>
                  </a:lnTo>
                  <a:lnTo>
                    <a:pt x="830955" y="10565909"/>
                  </a:lnTo>
                  <a:lnTo>
                    <a:pt x="568728" y="11320238"/>
                  </a:lnTo>
                  <a:lnTo>
                    <a:pt x="119732" y="11795581"/>
                  </a:lnTo>
                  <a:lnTo>
                    <a:pt x="0" y="12151192"/>
                  </a:lnTo>
                  <a:lnTo>
                    <a:pt x="162836" y="12583429"/>
                  </a:lnTo>
                  <a:lnTo>
                    <a:pt x="458581" y="12822894"/>
                  </a:lnTo>
                  <a:lnTo>
                    <a:pt x="883646" y="13024006"/>
                  </a:lnTo>
                  <a:lnTo>
                    <a:pt x="1248845" y="13132981"/>
                  </a:lnTo>
                  <a:lnTo>
                    <a:pt x="1652321" y="12675645"/>
                  </a:lnTo>
                  <a:lnTo>
                    <a:pt x="1991173" y="12296103"/>
                  </a:lnTo>
                  <a:lnTo>
                    <a:pt x="2256985" y="12382317"/>
                  </a:lnTo>
                  <a:lnTo>
                    <a:pt x="2436584" y="12818139"/>
                  </a:lnTo>
                  <a:lnTo>
                    <a:pt x="2346784" y="13203683"/>
                  </a:lnTo>
                  <a:lnTo>
                    <a:pt x="2077387" y="13383282"/>
                  </a:lnTo>
                  <a:lnTo>
                    <a:pt x="1675083" y="13622746"/>
                  </a:lnTo>
                  <a:lnTo>
                    <a:pt x="1435618" y="13935251"/>
                  </a:lnTo>
                  <a:lnTo>
                    <a:pt x="2051039" y="14606952"/>
                  </a:lnTo>
                  <a:lnTo>
                    <a:pt x="2227052" y="15664197"/>
                  </a:lnTo>
                  <a:lnTo>
                    <a:pt x="2376717" y="16139541"/>
                  </a:lnTo>
                  <a:lnTo>
                    <a:pt x="2749088" y="16947734"/>
                  </a:lnTo>
                  <a:lnTo>
                    <a:pt x="3172591" y="17103131"/>
                  </a:lnTo>
                  <a:lnTo>
                    <a:pt x="3594417" y="17092613"/>
                  </a:lnTo>
                  <a:lnTo>
                    <a:pt x="3820708" y="17225519"/>
                  </a:lnTo>
                  <a:lnTo>
                    <a:pt x="4349931" y="17177623"/>
                  </a:lnTo>
                  <a:lnTo>
                    <a:pt x="4820488" y="17236289"/>
                  </a:lnTo>
                  <a:lnTo>
                    <a:pt x="5373657" y="17044717"/>
                  </a:lnTo>
                  <a:lnTo>
                    <a:pt x="5889707" y="16733413"/>
                  </a:lnTo>
                  <a:lnTo>
                    <a:pt x="6227358" y="16624454"/>
                  </a:lnTo>
                  <a:lnTo>
                    <a:pt x="6336317" y="16384989"/>
                  </a:lnTo>
                  <a:lnTo>
                    <a:pt x="6721862" y="16238910"/>
                  </a:lnTo>
                  <a:lnTo>
                    <a:pt x="7057112" y="16358642"/>
                  </a:lnTo>
                  <a:lnTo>
                    <a:pt x="7455830" y="16119177"/>
                  </a:lnTo>
                  <a:lnTo>
                    <a:pt x="8141905" y="15842593"/>
                  </a:lnTo>
                  <a:lnTo>
                    <a:pt x="8429263" y="15637847"/>
                  </a:lnTo>
                  <a:lnTo>
                    <a:pt x="8671128" y="15457048"/>
                  </a:lnTo>
                  <a:lnTo>
                    <a:pt x="9176405" y="15324142"/>
                  </a:lnTo>
                  <a:lnTo>
                    <a:pt x="9596668" y="15060731"/>
                  </a:lnTo>
                  <a:lnTo>
                    <a:pt x="10091172" y="14999665"/>
                  </a:lnTo>
                  <a:lnTo>
                    <a:pt x="10396505" y="14890705"/>
                  </a:lnTo>
                  <a:lnTo>
                    <a:pt x="10577304" y="14579401"/>
                  </a:lnTo>
                  <a:lnTo>
                    <a:pt x="10960448" y="14326763"/>
                  </a:lnTo>
                  <a:lnTo>
                    <a:pt x="11130474" y="14265696"/>
                  </a:lnTo>
                  <a:lnTo>
                    <a:pt x="11393885" y="14050178"/>
                  </a:lnTo>
                  <a:lnTo>
                    <a:pt x="11670469" y="14241750"/>
                  </a:lnTo>
                  <a:lnTo>
                    <a:pt x="12197292" y="14193857"/>
                  </a:lnTo>
                  <a:lnTo>
                    <a:pt x="12750461" y="14122018"/>
                  </a:lnTo>
                  <a:lnTo>
                    <a:pt x="12935000" y="14357677"/>
                  </a:lnTo>
                  <a:lnTo>
                    <a:pt x="13221018" y="14420148"/>
                  </a:lnTo>
                  <a:lnTo>
                    <a:pt x="13382673" y="14019029"/>
                  </a:lnTo>
                  <a:lnTo>
                    <a:pt x="13574244" y="13564046"/>
                  </a:lnTo>
                  <a:lnTo>
                    <a:pt x="13358726" y="13383248"/>
                  </a:lnTo>
                  <a:lnTo>
                    <a:pt x="13478459" y="13010877"/>
                  </a:lnTo>
                  <a:lnTo>
                    <a:pt x="13515579" y="12494828"/>
                  </a:lnTo>
                  <a:lnTo>
                    <a:pt x="13622137" y="12002725"/>
                  </a:lnTo>
                  <a:lnTo>
                    <a:pt x="13502405" y="11941658"/>
                  </a:lnTo>
                  <a:lnTo>
                    <a:pt x="13125968" y="12001493"/>
                  </a:lnTo>
                  <a:lnTo>
                    <a:pt x="12692525" y="11817699"/>
                  </a:lnTo>
                  <a:lnTo>
                    <a:pt x="13071369" y="11449555"/>
                  </a:lnTo>
                  <a:lnTo>
                    <a:pt x="13434865" y="11670450"/>
                  </a:lnTo>
                  <a:lnTo>
                    <a:pt x="13388643" y="11144222"/>
                  </a:lnTo>
                  <a:lnTo>
                    <a:pt x="13891519" y="11071151"/>
                  </a:lnTo>
                  <a:lnTo>
                    <a:pt x="13630509" y="10553933"/>
                  </a:lnTo>
                  <a:lnTo>
                    <a:pt x="13473656" y="10125297"/>
                  </a:lnTo>
                  <a:lnTo>
                    <a:pt x="13628108" y="9837940"/>
                  </a:lnTo>
                  <a:lnTo>
                    <a:pt x="13066567" y="9551752"/>
                  </a:lnTo>
                  <a:lnTo>
                    <a:pt x="13327577" y="9160236"/>
                  </a:lnTo>
                  <a:lnTo>
                    <a:pt x="13364697" y="8798639"/>
                  </a:lnTo>
                  <a:lnTo>
                    <a:pt x="12957607" y="8317309"/>
                  </a:lnTo>
                  <a:lnTo>
                    <a:pt x="13386242" y="8362801"/>
                  </a:lnTo>
                  <a:lnTo>
                    <a:pt x="13244965" y="7681527"/>
                  </a:lnTo>
                  <a:lnTo>
                    <a:pt x="13495202" y="7062489"/>
                  </a:lnTo>
                  <a:lnTo>
                    <a:pt x="13173125" y="6836198"/>
                  </a:lnTo>
                  <a:lnTo>
                    <a:pt x="13459285" y="6415344"/>
                  </a:lnTo>
                  <a:lnTo>
                    <a:pt x="13239691" y="6359544"/>
                  </a:lnTo>
                  <a:lnTo>
                    <a:pt x="13159952" y="5926827"/>
                  </a:lnTo>
                  <a:lnTo>
                    <a:pt x="13023463" y="5541283"/>
                  </a:lnTo>
                  <a:lnTo>
                    <a:pt x="13174920" y="5320372"/>
                  </a:lnTo>
                  <a:lnTo>
                    <a:pt x="13070156" y="5142565"/>
                  </a:lnTo>
                  <a:lnTo>
                    <a:pt x="13183898" y="4795947"/>
                  </a:lnTo>
                  <a:lnTo>
                    <a:pt x="13294027" y="4284763"/>
                  </a:lnTo>
                  <a:lnTo>
                    <a:pt x="13128227" y="4361888"/>
                  </a:lnTo>
                  <a:lnTo>
                    <a:pt x="12815723" y="3999105"/>
                  </a:lnTo>
                  <a:lnTo>
                    <a:pt x="13042014" y="3776400"/>
                  </a:lnTo>
                  <a:lnTo>
                    <a:pt x="13204853" y="3523762"/>
                  </a:lnTo>
                  <a:lnTo>
                    <a:pt x="13412590" y="3435757"/>
                  </a:lnTo>
                  <a:lnTo>
                    <a:pt x="13410799" y="3108285"/>
                  </a:lnTo>
                  <a:lnTo>
                    <a:pt x="13575432" y="2990344"/>
                  </a:lnTo>
                  <a:lnTo>
                    <a:pt x="13829862" y="2677842"/>
                  </a:lnTo>
                  <a:lnTo>
                    <a:pt x="13678405" y="2470102"/>
                  </a:lnTo>
                  <a:lnTo>
                    <a:pt x="13500598" y="2544933"/>
                  </a:lnTo>
                  <a:lnTo>
                    <a:pt x="13445640" y="2297515"/>
                  </a:lnTo>
                  <a:lnTo>
                    <a:pt x="13590397" y="1998344"/>
                  </a:lnTo>
                  <a:lnTo>
                    <a:pt x="13944600" y="1800192"/>
                  </a:lnTo>
                  <a:lnTo>
                    <a:pt x="14326948" y="1843689"/>
                  </a:lnTo>
                  <a:lnTo>
                    <a:pt x="14350104" y="1614202"/>
                  </a:lnTo>
                  <a:lnTo>
                    <a:pt x="14143768" y="1434603"/>
                  </a:lnTo>
                  <a:lnTo>
                    <a:pt x="13731487" y="1521206"/>
                  </a:lnTo>
                  <a:lnTo>
                    <a:pt x="13608559" y="1191943"/>
                  </a:lnTo>
                  <a:lnTo>
                    <a:pt x="13867979" y="999171"/>
                  </a:lnTo>
                  <a:lnTo>
                    <a:pt x="14187265" y="1029104"/>
                  </a:lnTo>
                  <a:lnTo>
                    <a:pt x="14210416" y="869461"/>
                  </a:lnTo>
                  <a:lnTo>
                    <a:pt x="13911086" y="769684"/>
                  </a:lnTo>
                  <a:lnTo>
                    <a:pt x="13934626" y="543393"/>
                  </a:lnTo>
                  <a:lnTo>
                    <a:pt x="13608558" y="317492"/>
                  </a:lnTo>
                  <a:lnTo>
                    <a:pt x="13829862" y="192772"/>
                  </a:lnTo>
                  <a:lnTo>
                    <a:pt x="13667023" y="0"/>
                  </a:lnTo>
                  <a:lnTo>
                    <a:pt x="13444317" y="24553"/>
                  </a:lnTo>
                  <a:lnTo>
                    <a:pt x="13160999" y="776"/>
                  </a:lnTo>
                  <a:lnTo>
                    <a:pt x="12781891" y="254429"/>
                  </a:lnTo>
                  <a:lnTo>
                    <a:pt x="12181127" y="542692"/>
                  </a:lnTo>
                  <a:lnTo>
                    <a:pt x="11163091" y="1373332"/>
                  </a:lnTo>
                  <a:lnTo>
                    <a:pt x="10242337" y="1755294"/>
                  </a:lnTo>
                  <a:lnTo>
                    <a:pt x="9641570" y="1933098"/>
                  </a:lnTo>
                  <a:lnTo>
                    <a:pt x="8537318" y="2374923"/>
                  </a:lnTo>
                  <a:lnTo>
                    <a:pt x="7573460" y="3078348"/>
                  </a:lnTo>
                  <a:lnTo>
                    <a:pt x="6967313" y="2896959"/>
                  </a:lnTo>
                  <a:lnTo>
                    <a:pt x="6430312" y="2982861"/>
                  </a:lnTo>
                  <a:lnTo>
                    <a:pt x="5793921" y="3052315"/>
                  </a:lnTo>
                  <a:lnTo>
                    <a:pt x="5200640" y="3493826"/>
                  </a:lnTo>
                  <a:lnTo>
                    <a:pt x="4618738" y="3557592"/>
                  </a:lnTo>
                  <a:lnTo>
                    <a:pt x="3855668" y="4199753"/>
                  </a:lnTo>
                  <a:close/>
                </a:path>
              </a:pathLst>
            </a:custGeom>
            <a:solidFill>
              <a:srgbClr val="7030A0"/>
            </a:solidFill>
            <a:ln w="63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 sz="135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3" name="任意多边形 6">
              <a:extLst>
                <a:ext uri="{FF2B5EF4-FFF2-40B4-BE49-F238E27FC236}">
                  <a16:creationId xmlns:a16="http://schemas.microsoft.com/office/drawing/2014/main" id="{FF00140E-C135-4E0B-88EB-787CE28CF4F9}"/>
                </a:ext>
              </a:extLst>
            </p:cNvPr>
            <p:cNvSpPr>
              <a:spLocks/>
            </p:cNvSpPr>
            <p:nvPr/>
          </p:nvSpPr>
          <p:spPr bwMode="auto">
            <a:xfrm>
              <a:off x="4319455" y="1536768"/>
              <a:ext cx="1045070" cy="1160222"/>
            </a:xfrm>
            <a:custGeom>
              <a:avLst/>
              <a:gdLst>
                <a:gd name="T0" fmla="*/ 0 w 18053718"/>
                <a:gd name="T1" fmla="*/ 0 h 20224247"/>
                <a:gd name="T2" fmla="*/ 18053718 w 18053718"/>
                <a:gd name="T3" fmla="*/ 20224247 h 20224247"/>
              </a:gdLst>
              <a:ahLst/>
              <a:cxnLst>
                <a:cxn ang="0">
                  <a:pos x="17794851" y="1006965"/>
                </a:cxn>
                <a:cxn ang="0">
                  <a:pos x="17525453" y="2221047"/>
                </a:cxn>
                <a:cxn ang="0">
                  <a:pos x="17794851" y="2875989"/>
                </a:cxn>
                <a:cxn ang="0">
                  <a:pos x="17439240" y="3660251"/>
                </a:cxn>
                <a:cxn ang="0">
                  <a:pos x="16757950" y="4521138"/>
                </a:cxn>
                <a:cxn ang="0">
                  <a:pos x="16043142" y="4354714"/>
                </a:cxn>
                <a:cxn ang="0">
                  <a:pos x="15368399" y="4728797"/>
                </a:cxn>
                <a:cxn ang="0">
                  <a:pos x="15298401" y="5674185"/>
                </a:cxn>
                <a:cxn ang="0">
                  <a:pos x="15029004" y="7150494"/>
                </a:cxn>
                <a:cxn ang="0">
                  <a:pos x="14317781" y="8380166"/>
                </a:cxn>
                <a:cxn ang="0">
                  <a:pos x="14360885" y="9168014"/>
                </a:cxn>
                <a:cxn ang="0">
                  <a:pos x="15081695" y="9608591"/>
                </a:cxn>
                <a:cxn ang="0">
                  <a:pos x="15850370" y="9260230"/>
                </a:cxn>
                <a:cxn ang="0">
                  <a:pos x="16455034" y="8966902"/>
                </a:cxn>
                <a:cxn ang="0">
                  <a:pos x="16544833" y="9788268"/>
                </a:cxn>
                <a:cxn ang="0">
                  <a:pos x="15873132" y="10207331"/>
                </a:cxn>
                <a:cxn ang="0">
                  <a:pos x="16249088" y="11191537"/>
                </a:cxn>
                <a:cxn ang="0">
                  <a:pos x="16574766" y="12724126"/>
                </a:cxn>
                <a:cxn ang="0">
                  <a:pos x="17370640" y="13687716"/>
                </a:cxn>
                <a:cxn ang="0">
                  <a:pos x="16622663" y="14038796"/>
                </a:cxn>
                <a:cxn ang="0">
                  <a:pos x="15518725" y="14315380"/>
                </a:cxn>
                <a:cxn ang="0">
                  <a:pos x="14976328" y="14374046"/>
                </a:cxn>
                <a:cxn ang="0">
                  <a:pos x="14409985" y="14387220"/>
                </a:cxn>
                <a:cxn ang="0">
                  <a:pos x="13776604" y="14639858"/>
                </a:cxn>
                <a:cxn ang="0">
                  <a:pos x="13216232" y="14894897"/>
                </a:cxn>
                <a:cxn ang="0">
                  <a:pos x="12663062" y="15472013"/>
                </a:cxn>
                <a:cxn ang="0">
                  <a:pos x="11711175" y="15881504"/>
                </a:cxn>
                <a:cxn ang="0">
                  <a:pos x="10737742" y="16506512"/>
                </a:cxn>
                <a:cxn ang="0">
                  <a:pos x="9603136" y="17419580"/>
                </a:cxn>
                <a:cxn ang="0">
                  <a:pos x="9001593" y="18410287"/>
                </a:cxn>
                <a:cxn ang="0">
                  <a:pos x="8089226" y="18985002"/>
                </a:cxn>
                <a:cxn ang="0">
                  <a:pos x="7471838" y="19489810"/>
                </a:cxn>
                <a:cxn ang="0">
                  <a:pos x="7182831" y="20224247"/>
                </a:cxn>
                <a:cxn ang="0">
                  <a:pos x="5377878" y="20015039"/>
                </a:cxn>
                <a:cxn ang="0">
                  <a:pos x="5231163" y="18671297"/>
                </a:cxn>
                <a:cxn ang="0">
                  <a:pos x="5544868" y="17129120"/>
                </a:cxn>
                <a:cxn ang="0">
                  <a:pos x="2632407" y="11680956"/>
                </a:cxn>
                <a:cxn ang="0">
                  <a:pos x="888420" y="10183353"/>
                </a:cxn>
                <a:cxn ang="0">
                  <a:pos x="611832" y="9233867"/>
                </a:cxn>
                <a:cxn ang="0">
                  <a:pos x="348421" y="8103581"/>
                </a:cxn>
                <a:cxn ang="0">
                  <a:pos x="646554" y="6853564"/>
                </a:cxn>
                <a:cxn ang="0">
                  <a:pos x="228692" y="6069302"/>
                </a:cxn>
                <a:cxn ang="0">
                  <a:pos x="178398" y="5178481"/>
                </a:cxn>
                <a:cxn ang="0">
                  <a:pos x="178398" y="4242168"/>
                </a:cxn>
                <a:cxn ang="0">
                  <a:pos x="768688" y="3729689"/>
                </a:cxn>
                <a:cxn ang="0">
                  <a:pos x="1045272" y="3069961"/>
                </a:cxn>
                <a:cxn ang="0">
                  <a:pos x="1345803" y="1966023"/>
                </a:cxn>
                <a:cxn ang="0">
                  <a:pos x="2886779" y="1412857"/>
                </a:cxn>
                <a:cxn ang="0">
                  <a:pos x="3953613" y="1532589"/>
                </a:cxn>
                <a:cxn ang="0">
                  <a:pos x="4784568" y="963858"/>
                </a:cxn>
                <a:cxn ang="0">
                  <a:pos x="6014240" y="804605"/>
                </a:cxn>
                <a:cxn ang="0">
                  <a:pos x="7041553" y="1476306"/>
                </a:cxn>
                <a:cxn ang="0">
                  <a:pos x="7855748" y="1977997"/>
                </a:cxn>
                <a:cxn ang="0">
                  <a:pos x="8929753" y="2217461"/>
                </a:cxn>
                <a:cxn ang="0">
                  <a:pos x="10116319" y="1379338"/>
                </a:cxn>
                <a:cxn ang="0">
                  <a:pos x="11229845" y="1459549"/>
                </a:cxn>
                <a:cxn ang="0">
                  <a:pos x="12363716" y="2024692"/>
                </a:cxn>
                <a:cxn ang="0">
                  <a:pos x="13483244" y="1831920"/>
                </a:cxn>
                <a:cxn ang="0">
                  <a:pos x="14796714" y="1326643"/>
                </a:cxn>
                <a:cxn ang="0">
                  <a:pos x="15693537" y="43104"/>
                </a:cxn>
                <a:cxn ang="0">
                  <a:pos x="16917207" y="73040"/>
                </a:cxn>
                <a:cxn ang="0">
                  <a:pos x="18053717" y="784338"/>
                </a:cxn>
              </a:cxnLst>
              <a:rect l="T0" t="T1" r="T2" b="T3"/>
              <a:pathLst>
                <a:path w="18053718" h="20224247">
                  <a:moveTo>
                    <a:pt x="18053717" y="784338"/>
                  </a:moveTo>
                  <a:lnTo>
                    <a:pt x="17794851" y="1006965"/>
                  </a:lnTo>
                  <a:lnTo>
                    <a:pt x="17721811" y="1652318"/>
                  </a:lnTo>
                  <a:lnTo>
                    <a:pt x="17525453" y="2221047"/>
                  </a:lnTo>
                  <a:lnTo>
                    <a:pt x="17645186" y="2426993"/>
                  </a:lnTo>
                  <a:lnTo>
                    <a:pt x="17794851" y="2875989"/>
                  </a:lnTo>
                  <a:lnTo>
                    <a:pt x="17691878" y="3201667"/>
                  </a:lnTo>
                  <a:lnTo>
                    <a:pt x="17439240" y="3660251"/>
                  </a:lnTo>
                  <a:lnTo>
                    <a:pt x="17096802" y="4238567"/>
                  </a:lnTo>
                  <a:lnTo>
                    <a:pt x="16757950" y="4521138"/>
                  </a:lnTo>
                  <a:lnTo>
                    <a:pt x="16325714" y="4551071"/>
                  </a:lnTo>
                  <a:lnTo>
                    <a:pt x="16043142" y="4354714"/>
                  </a:lnTo>
                  <a:lnTo>
                    <a:pt x="15730638" y="4683977"/>
                  </a:lnTo>
                  <a:lnTo>
                    <a:pt x="15368399" y="4728797"/>
                  </a:lnTo>
                  <a:lnTo>
                    <a:pt x="15358267" y="5125802"/>
                  </a:lnTo>
                  <a:lnTo>
                    <a:pt x="15298401" y="5674185"/>
                  </a:lnTo>
                  <a:lnTo>
                    <a:pt x="15311575" y="6345887"/>
                  </a:lnTo>
                  <a:lnTo>
                    <a:pt x="15029004" y="7150494"/>
                  </a:lnTo>
                  <a:lnTo>
                    <a:pt x="14766777" y="7904823"/>
                  </a:lnTo>
                  <a:lnTo>
                    <a:pt x="14317781" y="8380166"/>
                  </a:lnTo>
                  <a:lnTo>
                    <a:pt x="14198049" y="8735777"/>
                  </a:lnTo>
                  <a:lnTo>
                    <a:pt x="14360885" y="9168014"/>
                  </a:lnTo>
                  <a:lnTo>
                    <a:pt x="14656630" y="9407479"/>
                  </a:lnTo>
                  <a:lnTo>
                    <a:pt x="15081695" y="9608591"/>
                  </a:lnTo>
                  <a:lnTo>
                    <a:pt x="15446894" y="9717566"/>
                  </a:lnTo>
                  <a:lnTo>
                    <a:pt x="15850370" y="9260230"/>
                  </a:lnTo>
                  <a:lnTo>
                    <a:pt x="16189222" y="8880688"/>
                  </a:lnTo>
                  <a:lnTo>
                    <a:pt x="16455034" y="8966902"/>
                  </a:lnTo>
                  <a:lnTo>
                    <a:pt x="16634633" y="9402724"/>
                  </a:lnTo>
                  <a:lnTo>
                    <a:pt x="16544833" y="9788268"/>
                  </a:lnTo>
                  <a:lnTo>
                    <a:pt x="16275436" y="9967867"/>
                  </a:lnTo>
                  <a:lnTo>
                    <a:pt x="15873132" y="10207331"/>
                  </a:lnTo>
                  <a:lnTo>
                    <a:pt x="15633667" y="10519836"/>
                  </a:lnTo>
                  <a:lnTo>
                    <a:pt x="16249088" y="11191537"/>
                  </a:lnTo>
                  <a:lnTo>
                    <a:pt x="16425101" y="12248782"/>
                  </a:lnTo>
                  <a:lnTo>
                    <a:pt x="16574766" y="12724126"/>
                  </a:lnTo>
                  <a:lnTo>
                    <a:pt x="16947137" y="13532319"/>
                  </a:lnTo>
                  <a:lnTo>
                    <a:pt x="17370640" y="13687716"/>
                  </a:lnTo>
                  <a:lnTo>
                    <a:pt x="16851354" y="13775385"/>
                  </a:lnTo>
                  <a:lnTo>
                    <a:pt x="16622663" y="14038796"/>
                  </a:lnTo>
                  <a:lnTo>
                    <a:pt x="16319731" y="14219594"/>
                  </a:lnTo>
                  <a:lnTo>
                    <a:pt x="15518725" y="14315380"/>
                  </a:lnTo>
                  <a:lnTo>
                    <a:pt x="15276859" y="14578791"/>
                  </a:lnTo>
                  <a:lnTo>
                    <a:pt x="14976328" y="14374046"/>
                  </a:lnTo>
                  <a:lnTo>
                    <a:pt x="14771583" y="14147755"/>
                  </a:lnTo>
                  <a:lnTo>
                    <a:pt x="14409985" y="14387220"/>
                  </a:lnTo>
                  <a:lnTo>
                    <a:pt x="13741885" y="14352500"/>
                  </a:lnTo>
                  <a:lnTo>
                    <a:pt x="13776604" y="14639858"/>
                  </a:lnTo>
                  <a:lnTo>
                    <a:pt x="13684388" y="14809884"/>
                  </a:lnTo>
                  <a:lnTo>
                    <a:pt x="13216232" y="14894897"/>
                  </a:lnTo>
                  <a:lnTo>
                    <a:pt x="12891754" y="15171482"/>
                  </a:lnTo>
                  <a:lnTo>
                    <a:pt x="12663062" y="15472013"/>
                  </a:lnTo>
                  <a:lnTo>
                    <a:pt x="11963813" y="15916223"/>
                  </a:lnTo>
                  <a:lnTo>
                    <a:pt x="11711175" y="15881504"/>
                  </a:lnTo>
                  <a:lnTo>
                    <a:pt x="11134059" y="16277821"/>
                  </a:lnTo>
                  <a:lnTo>
                    <a:pt x="10737742" y="16506512"/>
                  </a:lnTo>
                  <a:lnTo>
                    <a:pt x="10362971" y="16844164"/>
                  </a:lnTo>
                  <a:lnTo>
                    <a:pt x="9603136" y="17419580"/>
                  </a:lnTo>
                  <a:lnTo>
                    <a:pt x="9387897" y="17849132"/>
                  </a:lnTo>
                  <a:lnTo>
                    <a:pt x="9001593" y="18410287"/>
                  </a:lnTo>
                  <a:lnTo>
                    <a:pt x="8507089" y="18950283"/>
                  </a:lnTo>
                  <a:lnTo>
                    <a:pt x="8089226" y="18985002"/>
                  </a:lnTo>
                  <a:lnTo>
                    <a:pt x="7738401" y="19216095"/>
                  </a:lnTo>
                  <a:lnTo>
                    <a:pt x="7471838" y="19489810"/>
                  </a:lnTo>
                  <a:lnTo>
                    <a:pt x="7379204" y="20104515"/>
                  </a:lnTo>
                  <a:lnTo>
                    <a:pt x="7182831" y="20224247"/>
                  </a:lnTo>
                  <a:lnTo>
                    <a:pt x="6198625" y="20102114"/>
                  </a:lnTo>
                  <a:lnTo>
                    <a:pt x="5377878" y="20015039"/>
                  </a:lnTo>
                  <a:lnTo>
                    <a:pt x="5516120" y="19568089"/>
                  </a:lnTo>
                  <a:lnTo>
                    <a:pt x="5231163" y="18671297"/>
                  </a:lnTo>
                  <a:lnTo>
                    <a:pt x="5840597" y="17312320"/>
                  </a:lnTo>
                  <a:lnTo>
                    <a:pt x="5544868" y="17129120"/>
                  </a:lnTo>
                  <a:lnTo>
                    <a:pt x="5638253" y="16192808"/>
                  </a:lnTo>
                  <a:lnTo>
                    <a:pt x="2632407" y="11680956"/>
                  </a:lnTo>
                  <a:lnTo>
                    <a:pt x="925835" y="10585676"/>
                  </a:lnTo>
                  <a:lnTo>
                    <a:pt x="888420" y="10183353"/>
                  </a:lnTo>
                  <a:lnTo>
                    <a:pt x="577116" y="9717598"/>
                  </a:lnTo>
                  <a:lnTo>
                    <a:pt x="611832" y="9233867"/>
                  </a:lnTo>
                  <a:lnTo>
                    <a:pt x="611832" y="8606457"/>
                  </a:lnTo>
                  <a:lnTo>
                    <a:pt x="348421" y="8103581"/>
                  </a:lnTo>
                  <a:lnTo>
                    <a:pt x="383143" y="7537238"/>
                  </a:lnTo>
                  <a:lnTo>
                    <a:pt x="646554" y="6853564"/>
                  </a:lnTo>
                  <a:lnTo>
                    <a:pt x="492103" y="6430899"/>
                  </a:lnTo>
                  <a:lnTo>
                    <a:pt x="228692" y="6069302"/>
                  </a:lnTo>
                  <a:lnTo>
                    <a:pt x="0" y="5611918"/>
                  </a:lnTo>
                  <a:lnTo>
                    <a:pt x="178398" y="5178481"/>
                  </a:lnTo>
                  <a:lnTo>
                    <a:pt x="95786" y="4795338"/>
                  </a:lnTo>
                  <a:lnTo>
                    <a:pt x="178398" y="4242168"/>
                  </a:lnTo>
                  <a:lnTo>
                    <a:pt x="457384" y="3934434"/>
                  </a:lnTo>
                  <a:lnTo>
                    <a:pt x="768688" y="3729689"/>
                  </a:lnTo>
                  <a:lnTo>
                    <a:pt x="901594" y="3514171"/>
                  </a:lnTo>
                  <a:lnTo>
                    <a:pt x="1045272" y="3069961"/>
                  </a:lnTo>
                  <a:lnTo>
                    <a:pt x="1260790" y="2601805"/>
                  </a:lnTo>
                  <a:lnTo>
                    <a:pt x="1345803" y="1966023"/>
                  </a:lnTo>
                  <a:lnTo>
                    <a:pt x="1287574" y="1472799"/>
                  </a:lnTo>
                  <a:lnTo>
                    <a:pt x="2886779" y="1412857"/>
                  </a:lnTo>
                  <a:lnTo>
                    <a:pt x="3291886" y="1486358"/>
                  </a:lnTo>
                  <a:lnTo>
                    <a:pt x="3953613" y="1532589"/>
                  </a:lnTo>
                  <a:lnTo>
                    <a:pt x="4528344" y="1472720"/>
                  </a:lnTo>
                  <a:lnTo>
                    <a:pt x="4784568" y="963858"/>
                  </a:lnTo>
                  <a:lnTo>
                    <a:pt x="5542482" y="638180"/>
                  </a:lnTo>
                  <a:lnTo>
                    <a:pt x="6014240" y="804605"/>
                  </a:lnTo>
                  <a:lnTo>
                    <a:pt x="6257291" y="1163802"/>
                  </a:lnTo>
                  <a:lnTo>
                    <a:pt x="7041553" y="1476306"/>
                  </a:lnTo>
                  <a:lnTo>
                    <a:pt x="7101419" y="2041449"/>
                  </a:lnTo>
                  <a:lnTo>
                    <a:pt x="7855748" y="1977997"/>
                  </a:lnTo>
                  <a:lnTo>
                    <a:pt x="8540623" y="2007930"/>
                  </a:lnTo>
                  <a:lnTo>
                    <a:pt x="8929753" y="2217461"/>
                  </a:lnTo>
                  <a:lnTo>
                    <a:pt x="9407513" y="2084558"/>
                  </a:lnTo>
                  <a:lnTo>
                    <a:pt x="10116319" y="1379338"/>
                  </a:lnTo>
                  <a:lnTo>
                    <a:pt x="10608422" y="1489482"/>
                  </a:lnTo>
                  <a:lnTo>
                    <a:pt x="11229845" y="1459549"/>
                  </a:lnTo>
                  <a:lnTo>
                    <a:pt x="11542349" y="1831920"/>
                  </a:lnTo>
                  <a:lnTo>
                    <a:pt x="12363716" y="2024692"/>
                  </a:lnTo>
                  <a:lnTo>
                    <a:pt x="13104871" y="2174357"/>
                  </a:lnTo>
                  <a:lnTo>
                    <a:pt x="13483244" y="1831920"/>
                  </a:lnTo>
                  <a:lnTo>
                    <a:pt x="14051973" y="1865438"/>
                  </a:lnTo>
                  <a:lnTo>
                    <a:pt x="14796714" y="1326643"/>
                  </a:lnTo>
                  <a:lnTo>
                    <a:pt x="15145154" y="338849"/>
                  </a:lnTo>
                  <a:lnTo>
                    <a:pt x="15693537" y="43104"/>
                  </a:lnTo>
                  <a:lnTo>
                    <a:pt x="16275439" y="0"/>
                  </a:lnTo>
                  <a:lnTo>
                    <a:pt x="16917207" y="73040"/>
                  </a:lnTo>
                  <a:lnTo>
                    <a:pt x="17405724" y="462170"/>
                  </a:lnTo>
                  <a:lnTo>
                    <a:pt x="18053717" y="784338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6350" cmpd="sng">
              <a:solidFill>
                <a:schemeClr val="tx1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 sz="135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4" name="任意多边形 8">
              <a:extLst>
                <a:ext uri="{FF2B5EF4-FFF2-40B4-BE49-F238E27FC236}">
                  <a16:creationId xmlns:a16="http://schemas.microsoft.com/office/drawing/2014/main" id="{6AE07637-EBDC-47A6-A869-1D6637EB6116}"/>
                </a:ext>
              </a:extLst>
            </p:cNvPr>
            <p:cNvSpPr>
              <a:spLocks/>
            </p:cNvSpPr>
            <p:nvPr/>
          </p:nvSpPr>
          <p:spPr bwMode="auto">
            <a:xfrm>
              <a:off x="4447924" y="2561083"/>
              <a:ext cx="1060947" cy="1071524"/>
            </a:xfrm>
            <a:custGeom>
              <a:avLst/>
              <a:gdLst>
                <a:gd name="T0" fmla="*/ 0 w 18340707"/>
                <a:gd name="T1" fmla="*/ 0 h 18687634"/>
                <a:gd name="T2" fmla="*/ 18340707 w 18340707"/>
                <a:gd name="T3" fmla="*/ 18687634 h 18687634"/>
              </a:gdLst>
              <a:ahLst/>
              <a:cxnLst>
                <a:cxn ang="0">
                  <a:pos x="6803148" y="546557"/>
                </a:cxn>
                <a:cxn ang="0">
                  <a:pos x="5859947" y="1139842"/>
                </a:cxn>
                <a:cxn ang="0">
                  <a:pos x="5249903" y="1658289"/>
                </a:cxn>
                <a:cxn ang="0">
                  <a:pos x="4985886" y="2367094"/>
                </a:cxn>
                <a:cxn ang="0">
                  <a:pos x="2937338" y="4939390"/>
                </a:cxn>
                <a:cxn ang="0">
                  <a:pos x="1714057" y="5471403"/>
                </a:cxn>
                <a:cxn ang="0">
                  <a:pos x="729462" y="5644220"/>
                </a:cxn>
                <a:cxn ang="0">
                  <a:pos x="0" y="7315252"/>
                </a:cxn>
                <a:cxn ang="0">
                  <a:pos x="597335" y="8110347"/>
                </a:cxn>
                <a:cxn ang="0">
                  <a:pos x="577380" y="9194329"/>
                </a:cxn>
                <a:cxn ang="0">
                  <a:pos x="644028" y="10052021"/>
                </a:cxn>
                <a:cxn ang="0">
                  <a:pos x="849974" y="11062184"/>
                </a:cxn>
                <a:cxn ang="0">
                  <a:pos x="949751" y="11667237"/>
                </a:cxn>
                <a:cxn ang="0">
                  <a:pos x="756199" y="12990684"/>
                </a:cxn>
                <a:cxn ang="0">
                  <a:pos x="1434292" y="13793343"/>
                </a:cxn>
                <a:cxn ang="0">
                  <a:pos x="2066083" y="14385223"/>
                </a:cxn>
                <a:cxn ang="0">
                  <a:pos x="2963686" y="14763985"/>
                </a:cxn>
                <a:cxn ang="0">
                  <a:pos x="3528828" y="15528682"/>
                </a:cxn>
                <a:cxn ang="0">
                  <a:pos x="4300307" y="15960918"/>
                </a:cxn>
                <a:cxn ang="0">
                  <a:pos x="4652722" y="17078030"/>
                </a:cxn>
                <a:cxn ang="0">
                  <a:pos x="4491517" y="17807341"/>
                </a:cxn>
                <a:cxn ang="0">
                  <a:pos x="4420730" y="18239307"/>
                </a:cxn>
                <a:cxn ang="0">
                  <a:pos x="4519426" y="18640942"/>
                </a:cxn>
                <a:cxn ang="0">
                  <a:pos x="5177564" y="18281745"/>
                </a:cxn>
                <a:cxn ang="0">
                  <a:pos x="5377118" y="18182358"/>
                </a:cxn>
                <a:cxn ang="0">
                  <a:pos x="5775836" y="17756513"/>
                </a:cxn>
                <a:cxn ang="0">
                  <a:pos x="6354152" y="16805826"/>
                </a:cxn>
                <a:cxn ang="0">
                  <a:pos x="7683992" y="15622456"/>
                </a:cxn>
                <a:cxn ang="0">
                  <a:pos x="8415170" y="14715967"/>
                </a:cxn>
                <a:cxn ang="0">
                  <a:pos x="7996106" y="14352873"/>
                </a:cxn>
                <a:cxn ang="0">
                  <a:pos x="8222397" y="14200012"/>
                </a:cxn>
                <a:cxn ang="0">
                  <a:pos x="8813887" y="13940592"/>
                </a:cxn>
                <a:cxn ang="0">
                  <a:pos x="9472025" y="13122811"/>
                </a:cxn>
                <a:cxn ang="0">
                  <a:pos x="11113980" y="12099084"/>
                </a:cxn>
                <a:cxn ang="0">
                  <a:pos x="12848150" y="11255346"/>
                </a:cxn>
                <a:cxn ang="0">
                  <a:pos x="14304503" y="10763243"/>
                </a:cxn>
                <a:cxn ang="0">
                  <a:pos x="15641124" y="10111497"/>
                </a:cxn>
                <a:cxn ang="0">
                  <a:pos x="16937834" y="9838904"/>
                </a:cxn>
                <a:cxn ang="0">
                  <a:pos x="17835437" y="9526399"/>
                </a:cxn>
                <a:cxn ang="0">
                  <a:pos x="18260892" y="9506444"/>
                </a:cxn>
                <a:cxn ang="0">
                  <a:pos x="18340707" y="9046801"/>
                </a:cxn>
                <a:cxn ang="0">
                  <a:pos x="17645065" y="7949117"/>
                </a:cxn>
                <a:cxn ang="0">
                  <a:pos x="17956369" y="7358827"/>
                </a:cxn>
                <a:cxn ang="0">
                  <a:pos x="17427146" y="5819051"/>
                </a:cxn>
                <a:cxn ang="0">
                  <a:pos x="17148161" y="4455273"/>
                </a:cxn>
                <a:cxn ang="0">
                  <a:pos x="16571045" y="3662639"/>
                </a:cxn>
                <a:cxn ang="0">
                  <a:pos x="15754464" y="3098696"/>
                </a:cxn>
                <a:cxn ang="0">
                  <a:pos x="15477879" y="2704780"/>
                </a:cxn>
                <a:cxn ang="0">
                  <a:pos x="14911536" y="2189900"/>
                </a:cxn>
                <a:cxn ang="0">
                  <a:pos x="13794424" y="1612784"/>
                </a:cxn>
                <a:cxn ang="0">
                  <a:pos x="13132295" y="1144628"/>
                </a:cxn>
                <a:cxn ang="0">
                  <a:pos x="12382752" y="881217"/>
                </a:cxn>
                <a:cxn ang="0">
                  <a:pos x="11491931" y="974602"/>
                </a:cxn>
                <a:cxn ang="0">
                  <a:pos x="10829802" y="833324"/>
                </a:cxn>
                <a:cxn ang="0">
                  <a:pos x="10132954" y="926709"/>
                </a:cxn>
                <a:cxn ang="0">
                  <a:pos x="9220588" y="75409"/>
                </a:cxn>
              </a:cxnLst>
              <a:rect l="T0" t="T1" r="T2" b="T3"/>
              <a:pathLst>
                <a:path w="18340707" h="18687634">
                  <a:moveTo>
                    <a:pt x="7167889" y="0"/>
                  </a:moveTo>
                  <a:lnTo>
                    <a:pt x="6803148" y="546557"/>
                  </a:lnTo>
                  <a:lnTo>
                    <a:pt x="6299666" y="1096732"/>
                  </a:lnTo>
                  <a:lnTo>
                    <a:pt x="5859947" y="1139842"/>
                  </a:lnTo>
                  <a:lnTo>
                    <a:pt x="5539957" y="1355061"/>
                  </a:lnTo>
                  <a:lnTo>
                    <a:pt x="5249903" y="1658289"/>
                  </a:lnTo>
                  <a:lnTo>
                    <a:pt x="5167272" y="2261705"/>
                  </a:lnTo>
                  <a:lnTo>
                    <a:pt x="4985886" y="2367094"/>
                  </a:lnTo>
                  <a:lnTo>
                    <a:pt x="3167758" y="2171984"/>
                  </a:lnTo>
                  <a:lnTo>
                    <a:pt x="2937338" y="4939390"/>
                  </a:lnTo>
                  <a:lnTo>
                    <a:pt x="2232508" y="5271850"/>
                  </a:lnTo>
                  <a:lnTo>
                    <a:pt x="1714057" y="5471403"/>
                  </a:lnTo>
                  <a:lnTo>
                    <a:pt x="1175262" y="5378408"/>
                  </a:lnTo>
                  <a:lnTo>
                    <a:pt x="729462" y="5644220"/>
                  </a:lnTo>
                  <a:lnTo>
                    <a:pt x="444474" y="6913803"/>
                  </a:lnTo>
                  <a:lnTo>
                    <a:pt x="0" y="7315252"/>
                  </a:lnTo>
                  <a:lnTo>
                    <a:pt x="65322" y="7684892"/>
                  </a:lnTo>
                  <a:lnTo>
                    <a:pt x="597335" y="8110347"/>
                  </a:lnTo>
                  <a:lnTo>
                    <a:pt x="823626" y="8722182"/>
                  </a:lnTo>
                  <a:lnTo>
                    <a:pt x="577380" y="9194329"/>
                  </a:lnTo>
                  <a:lnTo>
                    <a:pt x="783715" y="9573481"/>
                  </a:lnTo>
                  <a:lnTo>
                    <a:pt x="644028" y="10052021"/>
                  </a:lnTo>
                  <a:lnTo>
                    <a:pt x="670375" y="10669858"/>
                  </a:lnTo>
                  <a:lnTo>
                    <a:pt x="849974" y="11062184"/>
                  </a:lnTo>
                  <a:lnTo>
                    <a:pt x="763370" y="11421381"/>
                  </a:lnTo>
                  <a:lnTo>
                    <a:pt x="949751" y="11667237"/>
                  </a:lnTo>
                  <a:lnTo>
                    <a:pt x="830018" y="12451889"/>
                  </a:lnTo>
                  <a:lnTo>
                    <a:pt x="756199" y="12990684"/>
                  </a:lnTo>
                  <a:lnTo>
                    <a:pt x="1261476" y="13587397"/>
                  </a:lnTo>
                  <a:lnTo>
                    <a:pt x="1434292" y="13793343"/>
                  </a:lnTo>
                  <a:lnTo>
                    <a:pt x="1773534" y="14192451"/>
                  </a:lnTo>
                  <a:lnTo>
                    <a:pt x="2066083" y="14385223"/>
                  </a:lnTo>
                  <a:lnTo>
                    <a:pt x="2558186" y="14518129"/>
                  </a:lnTo>
                  <a:lnTo>
                    <a:pt x="2963686" y="14763985"/>
                  </a:lnTo>
                  <a:lnTo>
                    <a:pt x="3216324" y="14963539"/>
                  </a:lnTo>
                  <a:lnTo>
                    <a:pt x="3528828" y="15528682"/>
                  </a:lnTo>
                  <a:lnTo>
                    <a:pt x="3841333" y="15781320"/>
                  </a:lnTo>
                  <a:lnTo>
                    <a:pt x="4300307" y="15960918"/>
                  </a:lnTo>
                  <a:lnTo>
                    <a:pt x="4453168" y="16506106"/>
                  </a:lnTo>
                  <a:lnTo>
                    <a:pt x="4652722" y="17078030"/>
                  </a:lnTo>
                  <a:lnTo>
                    <a:pt x="4426431" y="17390924"/>
                  </a:lnTo>
                  <a:lnTo>
                    <a:pt x="4491517" y="17807341"/>
                  </a:lnTo>
                  <a:lnTo>
                    <a:pt x="4805583" y="17936111"/>
                  </a:lnTo>
                  <a:lnTo>
                    <a:pt x="4420730" y="18239307"/>
                  </a:lnTo>
                  <a:lnTo>
                    <a:pt x="4160229" y="18687634"/>
                  </a:lnTo>
                  <a:lnTo>
                    <a:pt x="4519426" y="18640942"/>
                  </a:lnTo>
                  <a:lnTo>
                    <a:pt x="5011529" y="18660897"/>
                  </a:lnTo>
                  <a:lnTo>
                    <a:pt x="5177564" y="18281745"/>
                  </a:lnTo>
                  <a:lnTo>
                    <a:pt x="5057832" y="17949285"/>
                  </a:lnTo>
                  <a:lnTo>
                    <a:pt x="5377118" y="18182358"/>
                  </a:lnTo>
                  <a:lnTo>
                    <a:pt x="5809355" y="18029107"/>
                  </a:lnTo>
                  <a:lnTo>
                    <a:pt x="5775836" y="17756513"/>
                  </a:lnTo>
                  <a:lnTo>
                    <a:pt x="6035256" y="17284365"/>
                  </a:lnTo>
                  <a:lnTo>
                    <a:pt x="6354152" y="16805826"/>
                  </a:lnTo>
                  <a:lnTo>
                    <a:pt x="7125631" y="16140907"/>
                  </a:lnTo>
                  <a:lnTo>
                    <a:pt x="7683992" y="15622456"/>
                  </a:lnTo>
                  <a:lnTo>
                    <a:pt x="8135794" y="15104006"/>
                  </a:lnTo>
                  <a:lnTo>
                    <a:pt x="8415170" y="14715967"/>
                  </a:lnTo>
                  <a:lnTo>
                    <a:pt x="8162142" y="14496458"/>
                  </a:lnTo>
                  <a:lnTo>
                    <a:pt x="7996106" y="14352873"/>
                  </a:lnTo>
                  <a:lnTo>
                    <a:pt x="7962977" y="14073498"/>
                  </a:lnTo>
                  <a:lnTo>
                    <a:pt x="8222397" y="14200012"/>
                  </a:lnTo>
                  <a:lnTo>
                    <a:pt x="8435125" y="14352873"/>
                  </a:lnTo>
                  <a:lnTo>
                    <a:pt x="8813887" y="13940592"/>
                  </a:lnTo>
                  <a:lnTo>
                    <a:pt x="9272861" y="13448489"/>
                  </a:lnTo>
                  <a:lnTo>
                    <a:pt x="9472025" y="13122811"/>
                  </a:lnTo>
                  <a:lnTo>
                    <a:pt x="10103037" y="12770786"/>
                  </a:lnTo>
                  <a:lnTo>
                    <a:pt x="11113980" y="12099084"/>
                  </a:lnTo>
                  <a:lnTo>
                    <a:pt x="12244265" y="11540724"/>
                  </a:lnTo>
                  <a:lnTo>
                    <a:pt x="12848150" y="11255346"/>
                  </a:lnTo>
                  <a:lnTo>
                    <a:pt x="13786053" y="10995926"/>
                  </a:lnTo>
                  <a:lnTo>
                    <a:pt x="14304503" y="10763243"/>
                  </a:lnTo>
                  <a:lnTo>
                    <a:pt x="15095937" y="10463912"/>
                  </a:lnTo>
                  <a:lnTo>
                    <a:pt x="15641124" y="10111497"/>
                  </a:lnTo>
                  <a:lnTo>
                    <a:pt x="16272914" y="9938681"/>
                  </a:lnTo>
                  <a:lnTo>
                    <a:pt x="16937834" y="9838904"/>
                  </a:lnTo>
                  <a:lnTo>
                    <a:pt x="17383245" y="9705998"/>
                  </a:lnTo>
                  <a:lnTo>
                    <a:pt x="17835437" y="9526399"/>
                  </a:lnTo>
                  <a:lnTo>
                    <a:pt x="18008253" y="9732735"/>
                  </a:lnTo>
                  <a:lnTo>
                    <a:pt x="18260892" y="9506444"/>
                  </a:lnTo>
                  <a:lnTo>
                    <a:pt x="18081293" y="9253806"/>
                  </a:lnTo>
                  <a:lnTo>
                    <a:pt x="18340707" y="9046801"/>
                  </a:lnTo>
                  <a:lnTo>
                    <a:pt x="17980316" y="8177809"/>
                  </a:lnTo>
                  <a:lnTo>
                    <a:pt x="17645065" y="7949117"/>
                  </a:lnTo>
                  <a:lnTo>
                    <a:pt x="17740851" y="7600693"/>
                  </a:lnTo>
                  <a:lnTo>
                    <a:pt x="17956369" y="7358827"/>
                  </a:lnTo>
                  <a:lnTo>
                    <a:pt x="17751624" y="6579367"/>
                  </a:lnTo>
                  <a:lnTo>
                    <a:pt x="17427146" y="5819051"/>
                  </a:lnTo>
                  <a:lnTo>
                    <a:pt x="17485812" y="5385614"/>
                  </a:lnTo>
                  <a:lnTo>
                    <a:pt x="17148161" y="4455273"/>
                  </a:lnTo>
                  <a:lnTo>
                    <a:pt x="16871576" y="3963170"/>
                  </a:lnTo>
                  <a:lnTo>
                    <a:pt x="16571045" y="3662639"/>
                  </a:lnTo>
                  <a:lnTo>
                    <a:pt x="16281286" y="3290268"/>
                  </a:lnTo>
                  <a:lnTo>
                    <a:pt x="15754464" y="3098696"/>
                  </a:lnTo>
                  <a:lnTo>
                    <a:pt x="15693398" y="2822112"/>
                  </a:lnTo>
                  <a:lnTo>
                    <a:pt x="15477879" y="2704780"/>
                  </a:lnTo>
                  <a:lnTo>
                    <a:pt x="15183539" y="2538324"/>
                  </a:lnTo>
                  <a:lnTo>
                    <a:pt x="14911536" y="2189900"/>
                  </a:lnTo>
                  <a:lnTo>
                    <a:pt x="14132076" y="2152780"/>
                  </a:lnTo>
                  <a:lnTo>
                    <a:pt x="13794424" y="1612784"/>
                  </a:lnTo>
                  <a:lnTo>
                    <a:pt x="13310693" y="1408039"/>
                  </a:lnTo>
                  <a:lnTo>
                    <a:pt x="13132295" y="1144628"/>
                  </a:lnTo>
                  <a:lnTo>
                    <a:pt x="12744350" y="1120682"/>
                  </a:lnTo>
                  <a:lnTo>
                    <a:pt x="12382752" y="881217"/>
                  </a:lnTo>
                  <a:lnTo>
                    <a:pt x="11816409" y="1120682"/>
                  </a:lnTo>
                  <a:lnTo>
                    <a:pt x="11491931" y="974602"/>
                  </a:lnTo>
                  <a:lnTo>
                    <a:pt x="10986655" y="580686"/>
                  </a:lnTo>
                  <a:lnTo>
                    <a:pt x="10829802" y="833324"/>
                  </a:lnTo>
                  <a:lnTo>
                    <a:pt x="10457432" y="977003"/>
                  </a:lnTo>
                  <a:lnTo>
                    <a:pt x="10132954" y="926709"/>
                  </a:lnTo>
                  <a:lnTo>
                    <a:pt x="9760584" y="578285"/>
                  </a:lnTo>
                  <a:lnTo>
                    <a:pt x="9220588" y="75409"/>
                  </a:lnTo>
                  <a:lnTo>
                    <a:pt x="7167889" y="0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63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350" b="1" ker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5" name="任意多边形 9">
              <a:extLst>
                <a:ext uri="{FF2B5EF4-FFF2-40B4-BE49-F238E27FC236}">
                  <a16:creationId xmlns:a16="http://schemas.microsoft.com/office/drawing/2014/main" id="{D0C2CB1E-AC24-48AF-960D-2D7AE8C96C05}"/>
                </a:ext>
              </a:extLst>
            </p:cNvPr>
            <p:cNvSpPr>
              <a:spLocks/>
            </p:cNvSpPr>
            <p:nvPr/>
          </p:nvSpPr>
          <p:spPr bwMode="auto">
            <a:xfrm>
              <a:off x="4862198" y="2147637"/>
              <a:ext cx="1128791" cy="932756"/>
            </a:xfrm>
            <a:custGeom>
              <a:avLst/>
              <a:gdLst>
                <a:gd name="T0" fmla="*/ 0 w 19509887"/>
                <a:gd name="T1" fmla="*/ 0 h 16249709"/>
                <a:gd name="T2" fmla="*/ 19509887 w 19509887"/>
                <a:gd name="T3" fmla="*/ 16249709 h 16249709"/>
              </a:gdLst>
              <a:ahLst/>
              <a:cxnLst>
                <a:cxn ang="0">
                  <a:pos x="1031668" y="6168085"/>
                </a:cxn>
                <a:cxn ang="0">
                  <a:pos x="2315208" y="5238054"/>
                </a:cxn>
                <a:cxn ang="0">
                  <a:pos x="3514944" y="4513658"/>
                </a:cxn>
                <a:cxn ang="0">
                  <a:pos x="4397971" y="3961690"/>
                </a:cxn>
                <a:cxn ang="0">
                  <a:pos x="5382488" y="3499523"/>
                </a:cxn>
                <a:cxn ang="0">
                  <a:pos x="6131129" y="3673433"/>
                </a:cxn>
                <a:cxn ang="0">
                  <a:pos x="7479598" y="3143054"/>
                </a:cxn>
                <a:cxn ang="0">
                  <a:pos x="8633267" y="3162466"/>
                </a:cxn>
                <a:cxn ang="0">
                  <a:pos x="10250279" y="2954725"/>
                </a:cxn>
                <a:cxn ang="0">
                  <a:pos x="11148582" y="2314749"/>
                </a:cxn>
                <a:cxn ang="0">
                  <a:pos x="12241452" y="2062113"/>
                </a:cxn>
                <a:cxn ang="0">
                  <a:pos x="13979983" y="1276060"/>
                </a:cxn>
                <a:cxn ang="0">
                  <a:pos x="15218936" y="824955"/>
                </a:cxn>
                <a:cxn ang="0">
                  <a:pos x="15969365" y="190673"/>
                </a:cxn>
                <a:cxn ang="0">
                  <a:pos x="17097863" y="123324"/>
                </a:cxn>
                <a:cxn ang="0">
                  <a:pos x="18042063" y="353568"/>
                </a:cxn>
                <a:cxn ang="0">
                  <a:pos x="18272654" y="1358292"/>
                </a:cxn>
                <a:cxn ang="0">
                  <a:pos x="18465426" y="2362453"/>
                </a:cxn>
                <a:cxn ang="0">
                  <a:pos x="18146140" y="3452827"/>
                </a:cxn>
                <a:cxn ang="0">
                  <a:pos x="18445471" y="3645599"/>
                </a:cxn>
                <a:cxn ang="0">
                  <a:pos x="18816471" y="4362551"/>
                </a:cxn>
                <a:cxn ang="0">
                  <a:pos x="18392776" y="5075215"/>
                </a:cxn>
                <a:cxn ang="0">
                  <a:pos x="19071259" y="4655763"/>
                </a:cxn>
                <a:cxn ang="0">
                  <a:pos x="19250077" y="5667095"/>
                </a:cxn>
                <a:cxn ang="0">
                  <a:pos x="19090434" y="6597826"/>
                </a:cxn>
                <a:cxn ang="0">
                  <a:pos x="18505336" y="7575250"/>
                </a:cxn>
                <a:cxn ang="0">
                  <a:pos x="17813680" y="8306818"/>
                </a:cxn>
                <a:cxn ang="0">
                  <a:pos x="18472597" y="8718320"/>
                </a:cxn>
                <a:cxn ang="0">
                  <a:pos x="18033578" y="9815476"/>
                </a:cxn>
                <a:cxn ang="0">
                  <a:pos x="16716913" y="11065493"/>
                </a:cxn>
                <a:cxn ang="0">
                  <a:pos x="15925869" y="12062873"/>
                </a:cxn>
                <a:cxn ang="0">
                  <a:pos x="15174736" y="13192768"/>
                </a:cxn>
                <a:cxn ang="0">
                  <a:pos x="14343391" y="13731563"/>
                </a:cxn>
                <a:cxn ang="0">
                  <a:pos x="14755673" y="13724782"/>
                </a:cxn>
                <a:cxn ang="0">
                  <a:pos x="14137446" y="14409657"/>
                </a:cxn>
                <a:cxn ang="0">
                  <a:pos x="11172818" y="16249709"/>
                </a:cxn>
                <a:cxn ang="0">
                  <a:pos x="10572962" y="14803601"/>
                </a:cxn>
                <a:cxn ang="0">
                  <a:pos x="10259257" y="13021959"/>
                </a:cxn>
                <a:cxn ang="0">
                  <a:pos x="9703687" y="11166078"/>
                </a:cxn>
                <a:cxn ang="0">
                  <a:pos x="8586575" y="10301604"/>
                </a:cxn>
                <a:cxn ang="0">
                  <a:pos x="8015650" y="9741232"/>
                </a:cxn>
                <a:cxn ang="0">
                  <a:pos x="6626535" y="8815692"/>
                </a:cxn>
                <a:cxn ang="0">
                  <a:pos x="5576461" y="8323590"/>
                </a:cxn>
                <a:cxn ang="0">
                  <a:pos x="4324042" y="8177510"/>
                </a:cxn>
                <a:cxn ang="0">
                  <a:pos x="3289543" y="8179911"/>
                </a:cxn>
                <a:cxn ang="0">
                  <a:pos x="2052699" y="7278317"/>
                </a:cxn>
              </a:cxnLst>
              <a:rect l="T0" t="T1" r="T2" b="T3"/>
              <a:pathLst>
                <a:path w="19509887" h="16249709">
                  <a:moveTo>
                    <a:pt x="0" y="7202908"/>
                  </a:moveTo>
                  <a:lnTo>
                    <a:pt x="232441" y="6761366"/>
                  </a:lnTo>
                  <a:lnTo>
                    <a:pt x="1031668" y="6168085"/>
                  </a:lnTo>
                  <a:lnTo>
                    <a:pt x="1366312" y="5853786"/>
                  </a:lnTo>
                  <a:lnTo>
                    <a:pt x="1809931" y="5587977"/>
                  </a:lnTo>
                  <a:lnTo>
                    <a:pt x="2315208" y="5238054"/>
                  </a:lnTo>
                  <a:lnTo>
                    <a:pt x="2590293" y="5264091"/>
                  </a:lnTo>
                  <a:lnTo>
                    <a:pt x="3284285" y="4831386"/>
                  </a:lnTo>
                  <a:lnTo>
                    <a:pt x="3514944" y="4513658"/>
                  </a:lnTo>
                  <a:lnTo>
                    <a:pt x="3842417" y="4253538"/>
                  </a:lnTo>
                  <a:lnTo>
                    <a:pt x="4306378" y="4156256"/>
                  </a:lnTo>
                  <a:lnTo>
                    <a:pt x="4397971" y="3961690"/>
                  </a:lnTo>
                  <a:lnTo>
                    <a:pt x="4364764" y="3705466"/>
                  </a:lnTo>
                  <a:lnTo>
                    <a:pt x="5026877" y="3740782"/>
                  </a:lnTo>
                  <a:lnTo>
                    <a:pt x="5382488" y="3499523"/>
                  </a:lnTo>
                  <a:lnTo>
                    <a:pt x="5605193" y="3733296"/>
                  </a:lnTo>
                  <a:lnTo>
                    <a:pt x="5880282" y="3937140"/>
                  </a:lnTo>
                  <a:lnTo>
                    <a:pt x="6131129" y="3673433"/>
                  </a:lnTo>
                  <a:lnTo>
                    <a:pt x="6941425" y="3570457"/>
                  </a:lnTo>
                  <a:lnTo>
                    <a:pt x="7237170" y="3392653"/>
                  </a:lnTo>
                  <a:lnTo>
                    <a:pt x="7479598" y="3143054"/>
                  </a:lnTo>
                  <a:lnTo>
                    <a:pt x="7978325" y="3040939"/>
                  </a:lnTo>
                  <a:lnTo>
                    <a:pt x="8403079" y="3027765"/>
                  </a:lnTo>
                  <a:lnTo>
                    <a:pt x="8633267" y="3162466"/>
                  </a:lnTo>
                  <a:lnTo>
                    <a:pt x="9183442" y="3115773"/>
                  </a:lnTo>
                  <a:lnTo>
                    <a:pt x="9636027" y="3173531"/>
                  </a:lnTo>
                  <a:lnTo>
                    <a:pt x="10250279" y="2954725"/>
                  </a:lnTo>
                  <a:lnTo>
                    <a:pt x="10667550" y="2685328"/>
                  </a:lnTo>
                  <a:lnTo>
                    <a:pt x="11042960" y="2563569"/>
                  </a:lnTo>
                  <a:lnTo>
                    <a:pt x="11148582" y="2314749"/>
                  </a:lnTo>
                  <a:lnTo>
                    <a:pt x="11552444" y="2181607"/>
                  </a:lnTo>
                  <a:lnTo>
                    <a:pt x="11878358" y="2286610"/>
                  </a:lnTo>
                  <a:lnTo>
                    <a:pt x="12241452" y="2062113"/>
                  </a:lnTo>
                  <a:lnTo>
                    <a:pt x="12986193" y="1772060"/>
                  </a:lnTo>
                  <a:lnTo>
                    <a:pt x="13476501" y="1399686"/>
                  </a:lnTo>
                  <a:lnTo>
                    <a:pt x="13979983" y="1276060"/>
                  </a:lnTo>
                  <a:lnTo>
                    <a:pt x="14412069" y="998005"/>
                  </a:lnTo>
                  <a:lnTo>
                    <a:pt x="14938156" y="933619"/>
                  </a:lnTo>
                  <a:lnTo>
                    <a:pt x="15218936" y="824955"/>
                  </a:lnTo>
                  <a:lnTo>
                    <a:pt x="15394946" y="518142"/>
                  </a:lnTo>
                  <a:lnTo>
                    <a:pt x="15754146" y="287955"/>
                  </a:lnTo>
                  <a:lnTo>
                    <a:pt x="15969365" y="190673"/>
                  </a:lnTo>
                  <a:lnTo>
                    <a:pt x="16201659" y="0"/>
                  </a:lnTo>
                  <a:lnTo>
                    <a:pt x="16486024" y="177499"/>
                  </a:lnTo>
                  <a:lnTo>
                    <a:pt x="17097863" y="123324"/>
                  </a:lnTo>
                  <a:lnTo>
                    <a:pt x="17574994" y="55976"/>
                  </a:lnTo>
                  <a:lnTo>
                    <a:pt x="17756698" y="302923"/>
                  </a:lnTo>
                  <a:lnTo>
                    <a:pt x="18042063" y="353568"/>
                  </a:lnTo>
                  <a:lnTo>
                    <a:pt x="18339302" y="667415"/>
                  </a:lnTo>
                  <a:lnTo>
                    <a:pt x="18106229" y="906100"/>
                  </a:lnTo>
                  <a:lnTo>
                    <a:pt x="18272654" y="1358292"/>
                  </a:lnTo>
                  <a:lnTo>
                    <a:pt x="18365649" y="1730662"/>
                  </a:lnTo>
                  <a:lnTo>
                    <a:pt x="18285828" y="2023211"/>
                  </a:lnTo>
                  <a:lnTo>
                    <a:pt x="18465426" y="2362453"/>
                  </a:lnTo>
                  <a:lnTo>
                    <a:pt x="18545248" y="3153886"/>
                  </a:lnTo>
                  <a:lnTo>
                    <a:pt x="18405560" y="3339877"/>
                  </a:lnTo>
                  <a:lnTo>
                    <a:pt x="18146140" y="3452827"/>
                  </a:lnTo>
                  <a:lnTo>
                    <a:pt x="18132966" y="3818806"/>
                  </a:lnTo>
                  <a:lnTo>
                    <a:pt x="18352476" y="3951712"/>
                  </a:lnTo>
                  <a:lnTo>
                    <a:pt x="18445471" y="3645599"/>
                  </a:lnTo>
                  <a:lnTo>
                    <a:pt x="18824623" y="3672337"/>
                  </a:lnTo>
                  <a:lnTo>
                    <a:pt x="18937574" y="4191176"/>
                  </a:lnTo>
                  <a:lnTo>
                    <a:pt x="18816471" y="4362551"/>
                  </a:lnTo>
                  <a:lnTo>
                    <a:pt x="18412342" y="4330474"/>
                  </a:lnTo>
                  <a:lnTo>
                    <a:pt x="18452642" y="4702845"/>
                  </a:lnTo>
                  <a:lnTo>
                    <a:pt x="18392776" y="5075215"/>
                  </a:lnTo>
                  <a:lnTo>
                    <a:pt x="18392776" y="5400893"/>
                  </a:lnTo>
                  <a:lnTo>
                    <a:pt x="18665370" y="4735584"/>
                  </a:lnTo>
                  <a:lnTo>
                    <a:pt x="19071259" y="4655763"/>
                  </a:lnTo>
                  <a:lnTo>
                    <a:pt x="19323897" y="4815406"/>
                  </a:lnTo>
                  <a:lnTo>
                    <a:pt x="19277205" y="5254424"/>
                  </a:lnTo>
                  <a:lnTo>
                    <a:pt x="19250077" y="5667095"/>
                  </a:lnTo>
                  <a:lnTo>
                    <a:pt x="19509887" y="6125679"/>
                  </a:lnTo>
                  <a:lnTo>
                    <a:pt x="19369810" y="6584653"/>
                  </a:lnTo>
                  <a:lnTo>
                    <a:pt x="19090434" y="6597826"/>
                  </a:lnTo>
                  <a:lnTo>
                    <a:pt x="18890880" y="6910331"/>
                  </a:lnTo>
                  <a:lnTo>
                    <a:pt x="18937573" y="7389260"/>
                  </a:lnTo>
                  <a:lnTo>
                    <a:pt x="18505336" y="7575250"/>
                  </a:lnTo>
                  <a:lnTo>
                    <a:pt x="18106229" y="7974358"/>
                  </a:lnTo>
                  <a:lnTo>
                    <a:pt x="17853590" y="8067353"/>
                  </a:lnTo>
                  <a:lnTo>
                    <a:pt x="17813680" y="8306818"/>
                  </a:lnTo>
                  <a:lnTo>
                    <a:pt x="18006452" y="8366684"/>
                  </a:lnTo>
                  <a:lnTo>
                    <a:pt x="18346083" y="8319991"/>
                  </a:lnTo>
                  <a:lnTo>
                    <a:pt x="18472597" y="8718320"/>
                  </a:lnTo>
                  <a:lnTo>
                    <a:pt x="18346473" y="9117038"/>
                  </a:lnTo>
                  <a:lnTo>
                    <a:pt x="18046752" y="9562838"/>
                  </a:lnTo>
                  <a:lnTo>
                    <a:pt x="18033578" y="9815476"/>
                  </a:lnTo>
                  <a:lnTo>
                    <a:pt x="17548257" y="10154328"/>
                  </a:lnTo>
                  <a:lnTo>
                    <a:pt x="17209016" y="10560217"/>
                  </a:lnTo>
                  <a:lnTo>
                    <a:pt x="16716913" y="11065493"/>
                  </a:lnTo>
                  <a:lnTo>
                    <a:pt x="16071949" y="11717239"/>
                  </a:lnTo>
                  <a:lnTo>
                    <a:pt x="15546327" y="12236079"/>
                  </a:lnTo>
                  <a:lnTo>
                    <a:pt x="15925869" y="12062873"/>
                  </a:lnTo>
                  <a:lnTo>
                    <a:pt x="15666839" y="12627625"/>
                  </a:lnTo>
                  <a:lnTo>
                    <a:pt x="15367508" y="12920174"/>
                  </a:lnTo>
                  <a:lnTo>
                    <a:pt x="15174736" y="13192768"/>
                  </a:lnTo>
                  <a:lnTo>
                    <a:pt x="14882187" y="13272590"/>
                  </a:lnTo>
                  <a:lnTo>
                    <a:pt x="14290307" y="13545183"/>
                  </a:lnTo>
                  <a:lnTo>
                    <a:pt x="14343391" y="13731563"/>
                  </a:lnTo>
                  <a:lnTo>
                    <a:pt x="14655896" y="13505272"/>
                  </a:lnTo>
                  <a:lnTo>
                    <a:pt x="14948835" y="13598268"/>
                  </a:lnTo>
                  <a:lnTo>
                    <a:pt x="14755673" y="13724782"/>
                  </a:lnTo>
                  <a:lnTo>
                    <a:pt x="14775628" y="14044068"/>
                  </a:lnTo>
                  <a:lnTo>
                    <a:pt x="14429995" y="14210103"/>
                  </a:lnTo>
                  <a:lnTo>
                    <a:pt x="14137446" y="14409657"/>
                  </a:lnTo>
                  <a:lnTo>
                    <a:pt x="13825331" y="14721771"/>
                  </a:lnTo>
                  <a:lnTo>
                    <a:pt x="12927339" y="15227437"/>
                  </a:lnTo>
                  <a:lnTo>
                    <a:pt x="11172818" y="16249709"/>
                  </a:lnTo>
                  <a:lnTo>
                    <a:pt x="10812427" y="15380717"/>
                  </a:lnTo>
                  <a:lnTo>
                    <a:pt x="10477176" y="15152025"/>
                  </a:lnTo>
                  <a:lnTo>
                    <a:pt x="10572962" y="14803601"/>
                  </a:lnTo>
                  <a:lnTo>
                    <a:pt x="10788480" y="14561735"/>
                  </a:lnTo>
                  <a:lnTo>
                    <a:pt x="10583735" y="13782275"/>
                  </a:lnTo>
                  <a:lnTo>
                    <a:pt x="10259257" y="13021959"/>
                  </a:lnTo>
                  <a:lnTo>
                    <a:pt x="10317923" y="12588522"/>
                  </a:lnTo>
                  <a:lnTo>
                    <a:pt x="9980272" y="11658181"/>
                  </a:lnTo>
                  <a:lnTo>
                    <a:pt x="9703687" y="11166078"/>
                  </a:lnTo>
                  <a:lnTo>
                    <a:pt x="9403156" y="10865547"/>
                  </a:lnTo>
                  <a:lnTo>
                    <a:pt x="9113397" y="10493176"/>
                  </a:lnTo>
                  <a:lnTo>
                    <a:pt x="8586575" y="10301604"/>
                  </a:lnTo>
                  <a:lnTo>
                    <a:pt x="8525509" y="10025020"/>
                  </a:lnTo>
                  <a:lnTo>
                    <a:pt x="8309990" y="9907688"/>
                  </a:lnTo>
                  <a:lnTo>
                    <a:pt x="8015650" y="9741232"/>
                  </a:lnTo>
                  <a:lnTo>
                    <a:pt x="7743647" y="9392808"/>
                  </a:lnTo>
                  <a:lnTo>
                    <a:pt x="6964187" y="9355688"/>
                  </a:lnTo>
                  <a:lnTo>
                    <a:pt x="6626535" y="8815692"/>
                  </a:lnTo>
                  <a:lnTo>
                    <a:pt x="6142804" y="8610947"/>
                  </a:lnTo>
                  <a:lnTo>
                    <a:pt x="5964406" y="8347536"/>
                  </a:lnTo>
                  <a:lnTo>
                    <a:pt x="5576461" y="8323590"/>
                  </a:lnTo>
                  <a:lnTo>
                    <a:pt x="5214863" y="8084125"/>
                  </a:lnTo>
                  <a:lnTo>
                    <a:pt x="4648520" y="8323590"/>
                  </a:lnTo>
                  <a:lnTo>
                    <a:pt x="4324042" y="8177510"/>
                  </a:lnTo>
                  <a:lnTo>
                    <a:pt x="3818766" y="7783594"/>
                  </a:lnTo>
                  <a:lnTo>
                    <a:pt x="3661913" y="8036232"/>
                  </a:lnTo>
                  <a:lnTo>
                    <a:pt x="3289543" y="8179911"/>
                  </a:lnTo>
                  <a:lnTo>
                    <a:pt x="2965065" y="8129617"/>
                  </a:lnTo>
                  <a:lnTo>
                    <a:pt x="2592695" y="7781193"/>
                  </a:lnTo>
                  <a:lnTo>
                    <a:pt x="2052699" y="7278317"/>
                  </a:lnTo>
                  <a:lnTo>
                    <a:pt x="0" y="7202908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6350" cmpd="sng">
              <a:solidFill>
                <a:schemeClr val="tx1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 sz="135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6" name="任意多边形 10">
              <a:extLst>
                <a:ext uri="{FF2B5EF4-FFF2-40B4-BE49-F238E27FC236}">
                  <a16:creationId xmlns:a16="http://schemas.microsoft.com/office/drawing/2014/main" id="{2E4D7C95-3ACB-4379-99C1-13FDF1739922}"/>
                </a:ext>
              </a:extLst>
            </p:cNvPr>
            <p:cNvSpPr>
              <a:spLocks/>
            </p:cNvSpPr>
            <p:nvPr/>
          </p:nvSpPr>
          <p:spPr bwMode="auto">
            <a:xfrm>
              <a:off x="3733408" y="3201994"/>
              <a:ext cx="505213" cy="1171667"/>
            </a:xfrm>
            <a:custGeom>
              <a:avLst/>
              <a:gdLst>
                <a:gd name="T0" fmla="*/ 0 w 8732211"/>
                <a:gd name="T1" fmla="*/ 0 h 20432596"/>
                <a:gd name="T2" fmla="*/ 8732211 w 8732211"/>
                <a:gd name="T3" fmla="*/ 20432596 h 20432596"/>
              </a:gdLst>
              <a:ahLst/>
              <a:cxnLst>
                <a:cxn ang="0">
                  <a:pos x="2310865" y="836941"/>
                </a:cxn>
                <a:cxn ang="0">
                  <a:pos x="2704781" y="2262956"/>
                </a:cxn>
                <a:cxn ang="0">
                  <a:pos x="2345584" y="2666475"/>
                </a:cxn>
                <a:cxn ang="0">
                  <a:pos x="2550559" y="4031053"/>
                </a:cxn>
                <a:cxn ang="0">
                  <a:pos x="3031659" y="4844434"/>
                </a:cxn>
                <a:cxn ang="0">
                  <a:pos x="2727863" y="5508348"/>
                </a:cxn>
                <a:cxn ang="0">
                  <a:pos x="2353956" y="6897858"/>
                </a:cxn>
                <a:cxn ang="0">
                  <a:pos x="1335031" y="7320522"/>
                </a:cxn>
                <a:cxn ang="0">
                  <a:pos x="1705000" y="8125161"/>
                </a:cxn>
                <a:cxn ang="0">
                  <a:pos x="1970812" y="9021953"/>
                </a:cxn>
                <a:cxn ang="0">
                  <a:pos x="1587669" y="10128292"/>
                </a:cxn>
                <a:cxn ang="0">
                  <a:pos x="1949267" y="11306470"/>
                </a:cxn>
                <a:cxn ang="0">
                  <a:pos x="2944245" y="11753080"/>
                </a:cxn>
                <a:cxn ang="0">
                  <a:pos x="2247397" y="13316803"/>
                </a:cxn>
                <a:cxn ang="0">
                  <a:pos x="1883398" y="14545275"/>
                </a:cxn>
                <a:cxn ang="0">
                  <a:pos x="646554" y="15566601"/>
                </a:cxn>
                <a:cxn ang="0">
                  <a:pos x="609434" y="17313523"/>
                </a:cxn>
                <a:cxn ang="0">
                  <a:pos x="0" y="18265410"/>
                </a:cxn>
                <a:cxn ang="0">
                  <a:pos x="321398" y="19288757"/>
                </a:cxn>
                <a:cxn ang="0">
                  <a:pos x="1217684" y="19515431"/>
                </a:cxn>
                <a:cxn ang="0">
                  <a:pos x="2151611" y="19960838"/>
                </a:cxn>
                <a:cxn ang="0">
                  <a:pos x="2837687" y="20432596"/>
                </a:cxn>
                <a:cxn ang="0">
                  <a:pos x="3441150" y="20193132"/>
                </a:cxn>
                <a:cxn ang="0">
                  <a:pos x="4314866" y="20019743"/>
                </a:cxn>
                <a:cxn ang="0">
                  <a:pos x="5477831" y="19541775"/>
                </a:cxn>
                <a:cxn ang="0">
                  <a:pos x="6427317" y="19422043"/>
                </a:cxn>
                <a:cxn ang="0">
                  <a:pos x="7039152" y="19206525"/>
                </a:cxn>
                <a:cxn ang="0">
                  <a:pos x="7509710" y="18375554"/>
                </a:cxn>
                <a:cxn ang="0">
                  <a:pos x="7732415" y="17374589"/>
                </a:cxn>
                <a:cxn ang="0">
                  <a:pos x="6974500" y="17361416"/>
                </a:cxn>
                <a:cxn ang="0">
                  <a:pos x="6751795" y="16261064"/>
                </a:cxn>
                <a:cxn ang="0">
                  <a:pos x="5930428" y="15725854"/>
                </a:cxn>
                <a:cxn ang="0">
                  <a:pos x="5129407" y="15074498"/>
                </a:cxn>
                <a:cxn ang="0">
                  <a:pos x="5162926" y="14226784"/>
                </a:cxn>
                <a:cxn ang="0">
                  <a:pos x="4581024" y="13362311"/>
                </a:cxn>
                <a:cxn ang="0">
                  <a:pos x="5252725" y="12551701"/>
                </a:cxn>
                <a:cxn ang="0">
                  <a:pos x="5907667" y="12761233"/>
                </a:cxn>
                <a:cxn ang="0">
                  <a:pos x="6708688" y="12282303"/>
                </a:cxn>
                <a:cxn ang="0">
                  <a:pos x="6705103" y="11806960"/>
                </a:cxn>
                <a:cxn ang="0">
                  <a:pos x="6858354" y="10873033"/>
                </a:cxn>
                <a:cxn ang="0">
                  <a:pos x="7214565" y="9864453"/>
                </a:cxn>
                <a:cxn ang="0">
                  <a:pos x="7363630" y="8625636"/>
                </a:cxn>
                <a:cxn ang="0">
                  <a:pos x="6847581" y="7386391"/>
                </a:cxn>
                <a:cxn ang="0">
                  <a:pos x="6174679" y="6724262"/>
                </a:cxn>
                <a:cxn ang="0">
                  <a:pos x="6106441" y="5956759"/>
                </a:cxn>
                <a:cxn ang="0">
                  <a:pos x="6841594" y="5105460"/>
                </a:cxn>
                <a:cxn ang="0">
                  <a:pos x="6482397" y="4334371"/>
                </a:cxn>
                <a:cxn ang="0">
                  <a:pos x="7303764" y="4039717"/>
                </a:cxn>
                <a:cxn ang="0">
                  <a:pos x="8496332" y="3716534"/>
                </a:cxn>
                <a:cxn ang="0">
                  <a:pos x="8416121" y="2479690"/>
                </a:cxn>
                <a:cxn ang="0">
                  <a:pos x="7817460" y="1764882"/>
                </a:cxn>
                <a:cxn ang="0">
                  <a:pos x="7706068" y="874061"/>
                </a:cxn>
                <a:cxn ang="0">
                  <a:pos x="6677775" y="22768"/>
                </a:cxn>
                <a:cxn ang="0">
                  <a:pos x="5322179" y="522036"/>
                </a:cxn>
                <a:cxn ang="0">
                  <a:pos x="4228998" y="1190152"/>
                </a:cxn>
                <a:cxn ang="0">
                  <a:pos x="3201686" y="598661"/>
                </a:cxn>
              </a:cxnLst>
              <a:rect l="T0" t="T1" r="T2" b="T3"/>
              <a:pathLst>
                <a:path w="8732211" h="20432596">
                  <a:moveTo>
                    <a:pt x="2816835" y="52701"/>
                  </a:moveTo>
                  <a:lnTo>
                    <a:pt x="2310865" y="836941"/>
                  </a:lnTo>
                  <a:lnTo>
                    <a:pt x="2776620" y="1392512"/>
                  </a:lnTo>
                  <a:lnTo>
                    <a:pt x="2704781" y="2262956"/>
                  </a:lnTo>
                  <a:lnTo>
                    <a:pt x="2393477" y="2289303"/>
                  </a:lnTo>
                  <a:lnTo>
                    <a:pt x="2345584" y="2666475"/>
                  </a:lnTo>
                  <a:lnTo>
                    <a:pt x="2430597" y="3358522"/>
                  </a:lnTo>
                  <a:lnTo>
                    <a:pt x="2550559" y="4031053"/>
                  </a:lnTo>
                  <a:lnTo>
                    <a:pt x="2376962" y="4318410"/>
                  </a:lnTo>
                  <a:lnTo>
                    <a:pt x="3031659" y="4844434"/>
                  </a:lnTo>
                  <a:lnTo>
                    <a:pt x="2707182" y="5134192"/>
                  </a:lnTo>
                  <a:lnTo>
                    <a:pt x="2727863" y="5508348"/>
                  </a:lnTo>
                  <a:lnTo>
                    <a:pt x="2151611" y="5759201"/>
                  </a:lnTo>
                  <a:lnTo>
                    <a:pt x="2353956" y="6897858"/>
                  </a:lnTo>
                  <a:lnTo>
                    <a:pt x="1646335" y="7030764"/>
                  </a:lnTo>
                  <a:lnTo>
                    <a:pt x="1335031" y="7320522"/>
                  </a:lnTo>
                  <a:lnTo>
                    <a:pt x="1276365" y="8032945"/>
                  </a:lnTo>
                  <a:lnTo>
                    <a:pt x="1705000" y="8125161"/>
                  </a:lnTo>
                  <a:lnTo>
                    <a:pt x="2149210" y="8404147"/>
                  </a:lnTo>
                  <a:lnTo>
                    <a:pt x="1970812" y="9021953"/>
                  </a:lnTo>
                  <a:lnTo>
                    <a:pt x="1922919" y="9561948"/>
                  </a:lnTo>
                  <a:lnTo>
                    <a:pt x="1587669" y="10128292"/>
                  </a:lnTo>
                  <a:lnTo>
                    <a:pt x="2077371" y="10409678"/>
                  </a:lnTo>
                  <a:lnTo>
                    <a:pt x="1949267" y="11306470"/>
                  </a:lnTo>
                  <a:lnTo>
                    <a:pt x="2382704" y="11439376"/>
                  </a:lnTo>
                  <a:lnTo>
                    <a:pt x="2944245" y="11753080"/>
                  </a:lnTo>
                  <a:lnTo>
                    <a:pt x="2798166" y="12896539"/>
                  </a:lnTo>
                  <a:lnTo>
                    <a:pt x="2247397" y="13316803"/>
                  </a:lnTo>
                  <a:lnTo>
                    <a:pt x="2162384" y="14135784"/>
                  </a:lnTo>
                  <a:lnTo>
                    <a:pt x="1883398" y="14545275"/>
                  </a:lnTo>
                  <a:lnTo>
                    <a:pt x="1210497" y="15494761"/>
                  </a:lnTo>
                  <a:lnTo>
                    <a:pt x="646554" y="15566601"/>
                  </a:lnTo>
                  <a:lnTo>
                    <a:pt x="539996" y="15845586"/>
                  </a:lnTo>
                  <a:lnTo>
                    <a:pt x="609434" y="17313523"/>
                  </a:lnTo>
                  <a:lnTo>
                    <a:pt x="237064" y="17600880"/>
                  </a:lnTo>
                  <a:lnTo>
                    <a:pt x="0" y="18265410"/>
                  </a:lnTo>
                  <a:lnTo>
                    <a:pt x="417863" y="19175375"/>
                  </a:lnTo>
                  <a:lnTo>
                    <a:pt x="321398" y="19288757"/>
                  </a:lnTo>
                  <a:lnTo>
                    <a:pt x="829952" y="19518944"/>
                  </a:lnTo>
                  <a:lnTo>
                    <a:pt x="1217684" y="19515431"/>
                  </a:lnTo>
                  <a:lnTo>
                    <a:pt x="1693027" y="19844691"/>
                  </a:lnTo>
                  <a:lnTo>
                    <a:pt x="2151611" y="19960838"/>
                  </a:lnTo>
                  <a:lnTo>
                    <a:pt x="2529013" y="19973950"/>
                  </a:lnTo>
                  <a:lnTo>
                    <a:pt x="2837687" y="20432596"/>
                  </a:lnTo>
                  <a:lnTo>
                    <a:pt x="3116672" y="20408650"/>
                  </a:lnTo>
                  <a:lnTo>
                    <a:pt x="3441150" y="20193132"/>
                  </a:lnTo>
                  <a:lnTo>
                    <a:pt x="3693788" y="20036279"/>
                  </a:lnTo>
                  <a:lnTo>
                    <a:pt x="4314866" y="20019743"/>
                  </a:lnTo>
                  <a:lnTo>
                    <a:pt x="4842049" y="19602842"/>
                  </a:lnTo>
                  <a:lnTo>
                    <a:pt x="5477831" y="19541775"/>
                  </a:lnTo>
                  <a:lnTo>
                    <a:pt x="6078893" y="19517829"/>
                  </a:lnTo>
                  <a:lnTo>
                    <a:pt x="6427317" y="19422043"/>
                  </a:lnTo>
                  <a:lnTo>
                    <a:pt x="6679956" y="19624387"/>
                  </a:lnTo>
                  <a:lnTo>
                    <a:pt x="7039152" y="19206525"/>
                  </a:lnTo>
                  <a:lnTo>
                    <a:pt x="7399487" y="18976632"/>
                  </a:lnTo>
                  <a:lnTo>
                    <a:pt x="7509710" y="18375554"/>
                  </a:lnTo>
                  <a:lnTo>
                    <a:pt x="7868907" y="17853519"/>
                  </a:lnTo>
                  <a:lnTo>
                    <a:pt x="7732415" y="17374589"/>
                  </a:lnTo>
                  <a:lnTo>
                    <a:pt x="7330112" y="17271617"/>
                  </a:lnTo>
                  <a:lnTo>
                    <a:pt x="6974500" y="17361416"/>
                  </a:lnTo>
                  <a:lnTo>
                    <a:pt x="6751795" y="17002219"/>
                  </a:lnTo>
                  <a:lnTo>
                    <a:pt x="6751795" y="16261064"/>
                  </a:lnTo>
                  <a:lnTo>
                    <a:pt x="6602130" y="16041944"/>
                  </a:lnTo>
                  <a:lnTo>
                    <a:pt x="5930428" y="15725854"/>
                  </a:lnTo>
                  <a:lnTo>
                    <a:pt x="5549947" y="15359329"/>
                  </a:lnTo>
                  <a:lnTo>
                    <a:pt x="5129407" y="15074498"/>
                  </a:lnTo>
                  <a:lnTo>
                    <a:pt x="5013260" y="14732060"/>
                  </a:lnTo>
                  <a:lnTo>
                    <a:pt x="5162926" y="14226784"/>
                  </a:lnTo>
                  <a:lnTo>
                    <a:pt x="5013260" y="13764614"/>
                  </a:lnTo>
                  <a:lnTo>
                    <a:pt x="4581024" y="13362311"/>
                  </a:lnTo>
                  <a:lnTo>
                    <a:pt x="4956980" y="12950419"/>
                  </a:lnTo>
                  <a:lnTo>
                    <a:pt x="5252725" y="12551701"/>
                  </a:lnTo>
                  <a:lnTo>
                    <a:pt x="5565229" y="12461902"/>
                  </a:lnTo>
                  <a:lnTo>
                    <a:pt x="5907667" y="12761233"/>
                  </a:lnTo>
                  <a:lnTo>
                    <a:pt x="6459636" y="12564875"/>
                  </a:lnTo>
                  <a:lnTo>
                    <a:pt x="6708688" y="12282303"/>
                  </a:lnTo>
                  <a:lnTo>
                    <a:pt x="7021193" y="12059598"/>
                  </a:lnTo>
                  <a:lnTo>
                    <a:pt x="6705103" y="11806960"/>
                  </a:lnTo>
                  <a:lnTo>
                    <a:pt x="6632063" y="11284924"/>
                  </a:lnTo>
                  <a:lnTo>
                    <a:pt x="6858354" y="10873033"/>
                  </a:lnTo>
                  <a:lnTo>
                    <a:pt x="7169657" y="10441996"/>
                  </a:lnTo>
                  <a:lnTo>
                    <a:pt x="7214565" y="9864453"/>
                  </a:lnTo>
                  <a:lnTo>
                    <a:pt x="7172058" y="9154859"/>
                  </a:lnTo>
                  <a:lnTo>
                    <a:pt x="7363630" y="8625636"/>
                  </a:lnTo>
                  <a:lnTo>
                    <a:pt x="7541120" y="7928555"/>
                  </a:lnTo>
                  <a:lnTo>
                    <a:pt x="6847581" y="7386391"/>
                  </a:lnTo>
                  <a:lnTo>
                    <a:pt x="6594943" y="7061913"/>
                  </a:lnTo>
                  <a:lnTo>
                    <a:pt x="6174679" y="6724262"/>
                  </a:lnTo>
                  <a:lnTo>
                    <a:pt x="6071753" y="6359063"/>
                  </a:lnTo>
                  <a:lnTo>
                    <a:pt x="6106441" y="5956759"/>
                  </a:lnTo>
                  <a:lnTo>
                    <a:pt x="6452464" y="5674188"/>
                  </a:lnTo>
                  <a:lnTo>
                    <a:pt x="6841594" y="5105460"/>
                  </a:lnTo>
                  <a:lnTo>
                    <a:pt x="6525504" y="4719916"/>
                  </a:lnTo>
                  <a:lnTo>
                    <a:pt x="6482397" y="4334371"/>
                  </a:lnTo>
                  <a:lnTo>
                    <a:pt x="6871527" y="3722536"/>
                  </a:lnTo>
                  <a:lnTo>
                    <a:pt x="7303764" y="4039717"/>
                  </a:lnTo>
                  <a:lnTo>
                    <a:pt x="7958706" y="4159449"/>
                  </a:lnTo>
                  <a:lnTo>
                    <a:pt x="8496332" y="3716534"/>
                  </a:lnTo>
                  <a:lnTo>
                    <a:pt x="8732211" y="3074766"/>
                  </a:lnTo>
                  <a:lnTo>
                    <a:pt x="8416121" y="2479690"/>
                  </a:lnTo>
                  <a:lnTo>
                    <a:pt x="8193416" y="2137253"/>
                  </a:lnTo>
                  <a:lnTo>
                    <a:pt x="7817460" y="1764882"/>
                  </a:lnTo>
                  <a:lnTo>
                    <a:pt x="7787527" y="1362579"/>
                  </a:lnTo>
                  <a:lnTo>
                    <a:pt x="7706068" y="874061"/>
                  </a:lnTo>
                  <a:lnTo>
                    <a:pt x="7308594" y="423698"/>
                  </a:lnTo>
                  <a:lnTo>
                    <a:pt x="6677775" y="22768"/>
                  </a:lnTo>
                  <a:lnTo>
                    <a:pt x="5904081" y="0"/>
                  </a:lnTo>
                  <a:lnTo>
                    <a:pt x="5322179" y="522036"/>
                  </a:lnTo>
                  <a:lnTo>
                    <a:pt x="4846836" y="1044072"/>
                  </a:lnTo>
                  <a:lnTo>
                    <a:pt x="4228998" y="1190152"/>
                  </a:lnTo>
                  <a:lnTo>
                    <a:pt x="3693788" y="1057246"/>
                  </a:lnTo>
                  <a:lnTo>
                    <a:pt x="3201686" y="598661"/>
                  </a:lnTo>
                  <a:lnTo>
                    <a:pt x="2816835" y="52701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63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 sz="1350" kern="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7" name="任意多边形 11">
              <a:extLst>
                <a:ext uri="{FF2B5EF4-FFF2-40B4-BE49-F238E27FC236}">
                  <a16:creationId xmlns:a16="http://schemas.microsoft.com/office/drawing/2014/main" id="{0D5111ED-B2EB-419B-8D90-E8018082043A}"/>
                </a:ext>
              </a:extLst>
            </p:cNvPr>
            <p:cNvSpPr>
              <a:spLocks/>
            </p:cNvSpPr>
            <p:nvPr/>
          </p:nvSpPr>
          <p:spPr bwMode="auto">
            <a:xfrm>
              <a:off x="3896520" y="2943054"/>
              <a:ext cx="828550" cy="1354786"/>
            </a:xfrm>
            <a:custGeom>
              <a:avLst/>
              <a:gdLst>
                <a:gd name="T0" fmla="*/ 0 w 14336634"/>
                <a:gd name="T1" fmla="*/ 0 h 23622143"/>
                <a:gd name="T2" fmla="*/ 14336634 w 14336634"/>
                <a:gd name="T3" fmla="*/ 23622143 h 23622143"/>
              </a:gdLst>
              <a:ahLst/>
              <a:cxnLst>
                <a:cxn ang="0">
                  <a:pos x="123836" y="3696188"/>
                </a:cxn>
                <a:cxn ang="0">
                  <a:pos x="876949" y="2456944"/>
                </a:cxn>
                <a:cxn ang="0">
                  <a:pos x="1549851" y="1108740"/>
                </a:cxn>
                <a:cxn ang="0">
                  <a:pos x="2103021" y="217919"/>
                </a:cxn>
                <a:cxn ang="0">
                  <a:pos x="3451225" y="0"/>
                </a:cxn>
                <a:cxn ang="0">
                  <a:pos x="4442633" y="1154232"/>
                </a:cxn>
                <a:cxn ang="0">
                  <a:pos x="5684279" y="1518230"/>
                </a:cxn>
                <a:cxn ang="0">
                  <a:pos x="7426399" y="2358757"/>
                </a:cxn>
                <a:cxn ang="0">
                  <a:pos x="8366282" y="2853261"/>
                </a:cxn>
                <a:cxn ang="0">
                  <a:pos x="9136202" y="4935433"/>
                </a:cxn>
                <a:cxn ang="0">
                  <a:pos x="10310750" y="6330358"/>
                </a:cxn>
                <a:cxn ang="0">
                  <a:pos x="12096317" y="7844368"/>
                </a:cxn>
                <a:cxn ang="0">
                  <a:pos x="13037730" y="8826782"/>
                </a:cxn>
                <a:cxn ang="0">
                  <a:pos x="13982726" y="9822367"/>
                </a:cxn>
                <a:cxn ang="0">
                  <a:pos x="14027627" y="11136148"/>
                </a:cxn>
                <a:cxn ang="0">
                  <a:pos x="13698322" y="12015903"/>
                </a:cxn>
                <a:cxn ang="0">
                  <a:pos x="12096021" y="12961191"/>
                </a:cxn>
                <a:cxn ang="0">
                  <a:pos x="10728672" y="14653017"/>
                </a:cxn>
                <a:cxn ang="0">
                  <a:pos x="9109854" y="16077863"/>
                </a:cxn>
                <a:cxn ang="0">
                  <a:pos x="7931676" y="16160475"/>
                </a:cxn>
                <a:cxn ang="0">
                  <a:pos x="7376106" y="16213170"/>
                </a:cxn>
                <a:cxn ang="0">
                  <a:pos x="7570078" y="16688529"/>
                </a:cxn>
                <a:cxn ang="0">
                  <a:pos x="7737703" y="17643986"/>
                </a:cxn>
                <a:cxn ang="0">
                  <a:pos x="7604797" y="18601844"/>
                </a:cxn>
                <a:cxn ang="0">
                  <a:pos x="7580851" y="19505839"/>
                </a:cxn>
                <a:cxn ang="0">
                  <a:pos x="8450126" y="20595434"/>
                </a:cxn>
                <a:cxn ang="0">
                  <a:pos x="9048788" y="21350948"/>
                </a:cxn>
                <a:cxn ang="0">
                  <a:pos x="8107673" y="22383046"/>
                </a:cxn>
                <a:cxn ang="0">
                  <a:pos x="6998933" y="22696751"/>
                </a:cxn>
                <a:cxn ang="0">
                  <a:pos x="5943193" y="23622144"/>
                </a:cxn>
                <a:cxn ang="0">
                  <a:pos x="4853463" y="23467774"/>
                </a:cxn>
                <a:cxn ang="0">
                  <a:pos x="5052071" y="22345924"/>
                </a:cxn>
                <a:cxn ang="0">
                  <a:pos x="4157664" y="21853821"/>
                </a:cxn>
                <a:cxn ang="0">
                  <a:pos x="3785294" y="20534349"/>
                </a:cxn>
                <a:cxn ang="0">
                  <a:pos x="2312571" y="19566903"/>
                </a:cxn>
                <a:cxn ang="0">
                  <a:pos x="2196424" y="18257019"/>
                </a:cxn>
                <a:cxn ang="0">
                  <a:pos x="2435889" y="17044106"/>
                </a:cxn>
                <a:cxn ang="0">
                  <a:pos x="3642800" y="17057280"/>
                </a:cxn>
                <a:cxn ang="0">
                  <a:pos x="3888267" y="16299365"/>
                </a:cxn>
                <a:cxn ang="0">
                  <a:pos x="4352821" y="14934401"/>
                </a:cxn>
                <a:cxn ang="0">
                  <a:pos x="4546794" y="13118041"/>
                </a:cxn>
                <a:cxn ang="0">
                  <a:pos x="3778107" y="11554318"/>
                </a:cxn>
                <a:cxn ang="0">
                  <a:pos x="3289605" y="10449164"/>
                </a:cxn>
                <a:cxn ang="0">
                  <a:pos x="3708668" y="9212321"/>
                </a:cxn>
                <a:cxn ang="0">
                  <a:pos x="4486928" y="8532122"/>
                </a:cxn>
                <a:cxn ang="0">
                  <a:pos x="5915375" y="7567171"/>
                </a:cxn>
                <a:cxn ang="0">
                  <a:pos x="5000624" y="6257287"/>
                </a:cxn>
                <a:cxn ang="0">
                  <a:pos x="4491758" y="4916103"/>
                </a:cxn>
                <a:cxn ang="0">
                  <a:pos x="2505343" y="5014441"/>
                </a:cxn>
                <a:cxn ang="0">
                  <a:pos x="876952" y="5549651"/>
                </a:cxn>
              </a:cxnLst>
              <a:rect l="T0" t="T1" r="T2" b="T3"/>
              <a:pathLst>
                <a:path w="14336634" h="23622143">
                  <a:moveTo>
                    <a:pt x="-1" y="4545106"/>
                  </a:moveTo>
                  <a:lnTo>
                    <a:pt x="76006" y="4145200"/>
                  </a:lnTo>
                  <a:lnTo>
                    <a:pt x="123836" y="3696188"/>
                  </a:lnTo>
                  <a:lnTo>
                    <a:pt x="217221" y="3262751"/>
                  </a:lnTo>
                  <a:lnTo>
                    <a:pt x="648258" y="2972993"/>
                  </a:lnTo>
                  <a:lnTo>
                    <a:pt x="876949" y="2456944"/>
                  </a:lnTo>
                  <a:lnTo>
                    <a:pt x="1020628" y="2106119"/>
                  </a:lnTo>
                  <a:lnTo>
                    <a:pt x="1177481" y="1542177"/>
                  </a:lnTo>
                  <a:lnTo>
                    <a:pt x="1549851" y="1108740"/>
                  </a:lnTo>
                  <a:lnTo>
                    <a:pt x="1778543" y="962660"/>
                  </a:lnTo>
                  <a:lnTo>
                    <a:pt x="1624091" y="566343"/>
                  </a:lnTo>
                  <a:lnTo>
                    <a:pt x="2103021" y="217919"/>
                  </a:lnTo>
                  <a:lnTo>
                    <a:pt x="2871708" y="180799"/>
                  </a:lnTo>
                  <a:lnTo>
                    <a:pt x="3078854" y="71839"/>
                  </a:lnTo>
                  <a:lnTo>
                    <a:pt x="3451225" y="0"/>
                  </a:lnTo>
                  <a:lnTo>
                    <a:pt x="3693090" y="454983"/>
                  </a:lnTo>
                  <a:lnTo>
                    <a:pt x="3911009" y="805808"/>
                  </a:lnTo>
                  <a:lnTo>
                    <a:pt x="4442633" y="1154232"/>
                  </a:lnTo>
                  <a:lnTo>
                    <a:pt x="4847322" y="1082392"/>
                  </a:lnTo>
                  <a:lnTo>
                    <a:pt x="5150254" y="1585268"/>
                  </a:lnTo>
                  <a:lnTo>
                    <a:pt x="5684279" y="1518230"/>
                  </a:lnTo>
                  <a:lnTo>
                    <a:pt x="6474512" y="1912146"/>
                  </a:lnTo>
                  <a:lnTo>
                    <a:pt x="6979789" y="2164785"/>
                  </a:lnTo>
                  <a:lnTo>
                    <a:pt x="7426399" y="2358757"/>
                  </a:lnTo>
                  <a:lnTo>
                    <a:pt x="7809543" y="2430597"/>
                  </a:lnTo>
                  <a:lnTo>
                    <a:pt x="7966395" y="2717954"/>
                  </a:lnTo>
                  <a:lnTo>
                    <a:pt x="8366282" y="2853261"/>
                  </a:lnTo>
                  <a:lnTo>
                    <a:pt x="8450126" y="3408831"/>
                  </a:lnTo>
                  <a:lnTo>
                    <a:pt x="8750657" y="4249358"/>
                  </a:lnTo>
                  <a:lnTo>
                    <a:pt x="9136202" y="4935433"/>
                  </a:lnTo>
                  <a:lnTo>
                    <a:pt x="9279880" y="5523322"/>
                  </a:lnTo>
                  <a:lnTo>
                    <a:pt x="9854595" y="6052545"/>
                  </a:lnTo>
                  <a:lnTo>
                    <a:pt x="10310750" y="6330358"/>
                  </a:lnTo>
                  <a:lnTo>
                    <a:pt x="11323437" y="7527967"/>
                  </a:lnTo>
                  <a:lnTo>
                    <a:pt x="11607800" y="7720739"/>
                  </a:lnTo>
                  <a:lnTo>
                    <a:pt x="12096317" y="7844368"/>
                  </a:lnTo>
                  <a:lnTo>
                    <a:pt x="12534248" y="8111971"/>
                  </a:lnTo>
                  <a:lnTo>
                    <a:pt x="12766227" y="8299055"/>
                  </a:lnTo>
                  <a:lnTo>
                    <a:pt x="13037730" y="8826782"/>
                  </a:lnTo>
                  <a:lnTo>
                    <a:pt x="13381959" y="9109354"/>
                  </a:lnTo>
                  <a:lnTo>
                    <a:pt x="13838441" y="9294951"/>
                  </a:lnTo>
                  <a:lnTo>
                    <a:pt x="13982726" y="9822367"/>
                  </a:lnTo>
                  <a:lnTo>
                    <a:pt x="14186566" y="10396787"/>
                  </a:lnTo>
                  <a:lnTo>
                    <a:pt x="13958484" y="10726362"/>
                  </a:lnTo>
                  <a:lnTo>
                    <a:pt x="14027627" y="11136148"/>
                  </a:lnTo>
                  <a:lnTo>
                    <a:pt x="14336634" y="11263381"/>
                  </a:lnTo>
                  <a:lnTo>
                    <a:pt x="13952793" y="11572281"/>
                  </a:lnTo>
                  <a:lnTo>
                    <a:pt x="13698322" y="12015903"/>
                  </a:lnTo>
                  <a:lnTo>
                    <a:pt x="13106574" y="12179330"/>
                  </a:lnTo>
                  <a:lnTo>
                    <a:pt x="12806043" y="12490634"/>
                  </a:lnTo>
                  <a:lnTo>
                    <a:pt x="12096021" y="12961191"/>
                  </a:lnTo>
                  <a:lnTo>
                    <a:pt x="11617092" y="13573026"/>
                  </a:lnTo>
                  <a:lnTo>
                    <a:pt x="11375227" y="14017236"/>
                  </a:lnTo>
                  <a:lnTo>
                    <a:pt x="10728672" y="14653017"/>
                  </a:lnTo>
                  <a:lnTo>
                    <a:pt x="10678379" y="14929602"/>
                  </a:lnTo>
                  <a:lnTo>
                    <a:pt x="10101263" y="15291200"/>
                  </a:lnTo>
                  <a:lnTo>
                    <a:pt x="9109854" y="16077863"/>
                  </a:lnTo>
                  <a:lnTo>
                    <a:pt x="8663243" y="16450233"/>
                  </a:lnTo>
                  <a:lnTo>
                    <a:pt x="8232207" y="16399940"/>
                  </a:lnTo>
                  <a:lnTo>
                    <a:pt x="7931676" y="16160475"/>
                  </a:lnTo>
                  <a:lnTo>
                    <a:pt x="7737703" y="15931783"/>
                  </a:lnTo>
                  <a:lnTo>
                    <a:pt x="7275751" y="15699302"/>
                  </a:lnTo>
                  <a:lnTo>
                    <a:pt x="7376106" y="16213170"/>
                  </a:lnTo>
                  <a:lnTo>
                    <a:pt x="7735302" y="16231145"/>
                  </a:lnTo>
                  <a:lnTo>
                    <a:pt x="7892155" y="16566396"/>
                  </a:lnTo>
                  <a:lnTo>
                    <a:pt x="7570078" y="16688529"/>
                  </a:lnTo>
                  <a:lnTo>
                    <a:pt x="7772423" y="16927993"/>
                  </a:lnTo>
                  <a:lnTo>
                    <a:pt x="7737703" y="17271616"/>
                  </a:lnTo>
                  <a:lnTo>
                    <a:pt x="7737703" y="17643986"/>
                  </a:lnTo>
                  <a:lnTo>
                    <a:pt x="7963994" y="17894223"/>
                  </a:lnTo>
                  <a:lnTo>
                    <a:pt x="7868208" y="18338433"/>
                  </a:lnTo>
                  <a:lnTo>
                    <a:pt x="7604797" y="18601844"/>
                  </a:lnTo>
                  <a:lnTo>
                    <a:pt x="7437172" y="18758697"/>
                  </a:lnTo>
                  <a:lnTo>
                    <a:pt x="7461119" y="19226853"/>
                  </a:lnTo>
                  <a:lnTo>
                    <a:pt x="7580851" y="19505839"/>
                  </a:lnTo>
                  <a:lnTo>
                    <a:pt x="7692211" y="19734530"/>
                  </a:lnTo>
                  <a:lnTo>
                    <a:pt x="8171141" y="20185943"/>
                  </a:lnTo>
                  <a:lnTo>
                    <a:pt x="8450126" y="20595434"/>
                  </a:lnTo>
                  <a:lnTo>
                    <a:pt x="8761430" y="20632554"/>
                  </a:lnTo>
                  <a:lnTo>
                    <a:pt x="8942229" y="20967804"/>
                  </a:lnTo>
                  <a:lnTo>
                    <a:pt x="9048788" y="21350948"/>
                  </a:lnTo>
                  <a:lnTo>
                    <a:pt x="9416356" y="21747264"/>
                  </a:lnTo>
                  <a:lnTo>
                    <a:pt x="8647669" y="22023849"/>
                  </a:lnTo>
                  <a:lnTo>
                    <a:pt x="8107673" y="22383046"/>
                  </a:lnTo>
                  <a:lnTo>
                    <a:pt x="7783195" y="22790136"/>
                  </a:lnTo>
                  <a:lnTo>
                    <a:pt x="7469491" y="22430939"/>
                  </a:lnTo>
                  <a:lnTo>
                    <a:pt x="6998933" y="22696751"/>
                  </a:lnTo>
                  <a:lnTo>
                    <a:pt x="6400272" y="22853603"/>
                  </a:lnTo>
                  <a:lnTo>
                    <a:pt x="6174578" y="23354836"/>
                  </a:lnTo>
                  <a:lnTo>
                    <a:pt x="5943193" y="23622144"/>
                  </a:lnTo>
                  <a:lnTo>
                    <a:pt x="5495199" y="23331273"/>
                  </a:lnTo>
                  <a:lnTo>
                    <a:pt x="5134818" y="23615041"/>
                  </a:lnTo>
                  <a:lnTo>
                    <a:pt x="4853463" y="23467774"/>
                  </a:lnTo>
                  <a:lnTo>
                    <a:pt x="4582651" y="23469037"/>
                  </a:lnTo>
                  <a:lnTo>
                    <a:pt x="4692874" y="22867959"/>
                  </a:lnTo>
                  <a:lnTo>
                    <a:pt x="5052071" y="22345924"/>
                  </a:lnTo>
                  <a:lnTo>
                    <a:pt x="4915579" y="21866994"/>
                  </a:lnTo>
                  <a:lnTo>
                    <a:pt x="4513276" y="21764022"/>
                  </a:lnTo>
                  <a:lnTo>
                    <a:pt x="4157664" y="21853821"/>
                  </a:lnTo>
                  <a:lnTo>
                    <a:pt x="3934959" y="21494624"/>
                  </a:lnTo>
                  <a:lnTo>
                    <a:pt x="3934959" y="20753469"/>
                  </a:lnTo>
                  <a:lnTo>
                    <a:pt x="3785294" y="20534349"/>
                  </a:lnTo>
                  <a:lnTo>
                    <a:pt x="3113592" y="20218259"/>
                  </a:lnTo>
                  <a:lnTo>
                    <a:pt x="2733111" y="19851734"/>
                  </a:lnTo>
                  <a:lnTo>
                    <a:pt x="2312571" y="19566903"/>
                  </a:lnTo>
                  <a:lnTo>
                    <a:pt x="2196424" y="19224465"/>
                  </a:lnTo>
                  <a:lnTo>
                    <a:pt x="2346090" y="18719189"/>
                  </a:lnTo>
                  <a:lnTo>
                    <a:pt x="2196424" y="18257019"/>
                  </a:lnTo>
                  <a:lnTo>
                    <a:pt x="1764188" y="17854716"/>
                  </a:lnTo>
                  <a:lnTo>
                    <a:pt x="2140144" y="17442824"/>
                  </a:lnTo>
                  <a:lnTo>
                    <a:pt x="2435889" y="17044106"/>
                  </a:lnTo>
                  <a:lnTo>
                    <a:pt x="2748393" y="16954307"/>
                  </a:lnTo>
                  <a:lnTo>
                    <a:pt x="3090831" y="17253638"/>
                  </a:lnTo>
                  <a:lnTo>
                    <a:pt x="3642800" y="17057280"/>
                  </a:lnTo>
                  <a:lnTo>
                    <a:pt x="3891852" y="16774708"/>
                  </a:lnTo>
                  <a:lnTo>
                    <a:pt x="4204357" y="16552003"/>
                  </a:lnTo>
                  <a:lnTo>
                    <a:pt x="3888267" y="16299365"/>
                  </a:lnTo>
                  <a:lnTo>
                    <a:pt x="3815227" y="15777329"/>
                  </a:lnTo>
                  <a:lnTo>
                    <a:pt x="4041518" y="15365438"/>
                  </a:lnTo>
                  <a:lnTo>
                    <a:pt x="4352821" y="14934401"/>
                  </a:lnTo>
                  <a:lnTo>
                    <a:pt x="4397729" y="14356858"/>
                  </a:lnTo>
                  <a:lnTo>
                    <a:pt x="4355222" y="13647264"/>
                  </a:lnTo>
                  <a:lnTo>
                    <a:pt x="4546794" y="13118041"/>
                  </a:lnTo>
                  <a:lnTo>
                    <a:pt x="4724284" y="12420960"/>
                  </a:lnTo>
                  <a:lnTo>
                    <a:pt x="4030745" y="11878796"/>
                  </a:lnTo>
                  <a:lnTo>
                    <a:pt x="3778107" y="11554318"/>
                  </a:lnTo>
                  <a:lnTo>
                    <a:pt x="3357843" y="11216667"/>
                  </a:lnTo>
                  <a:lnTo>
                    <a:pt x="3254917" y="10851468"/>
                  </a:lnTo>
                  <a:lnTo>
                    <a:pt x="3289605" y="10449164"/>
                  </a:lnTo>
                  <a:lnTo>
                    <a:pt x="3635628" y="10166593"/>
                  </a:lnTo>
                  <a:lnTo>
                    <a:pt x="4024758" y="9597865"/>
                  </a:lnTo>
                  <a:lnTo>
                    <a:pt x="3708668" y="9212321"/>
                  </a:lnTo>
                  <a:lnTo>
                    <a:pt x="3665561" y="8826776"/>
                  </a:lnTo>
                  <a:lnTo>
                    <a:pt x="4054691" y="8214941"/>
                  </a:lnTo>
                  <a:lnTo>
                    <a:pt x="4486928" y="8532122"/>
                  </a:lnTo>
                  <a:lnTo>
                    <a:pt x="5141870" y="8651854"/>
                  </a:lnTo>
                  <a:lnTo>
                    <a:pt x="5679496" y="8208939"/>
                  </a:lnTo>
                  <a:lnTo>
                    <a:pt x="5915375" y="7567171"/>
                  </a:lnTo>
                  <a:lnTo>
                    <a:pt x="5599285" y="6972095"/>
                  </a:lnTo>
                  <a:lnTo>
                    <a:pt x="5376580" y="6629658"/>
                  </a:lnTo>
                  <a:lnTo>
                    <a:pt x="5000624" y="6257287"/>
                  </a:lnTo>
                  <a:lnTo>
                    <a:pt x="4970691" y="5854984"/>
                  </a:lnTo>
                  <a:lnTo>
                    <a:pt x="4889232" y="5366466"/>
                  </a:lnTo>
                  <a:lnTo>
                    <a:pt x="4491758" y="4916103"/>
                  </a:lnTo>
                  <a:lnTo>
                    <a:pt x="3860939" y="4515173"/>
                  </a:lnTo>
                  <a:lnTo>
                    <a:pt x="3087245" y="4492405"/>
                  </a:lnTo>
                  <a:lnTo>
                    <a:pt x="2505343" y="5014441"/>
                  </a:lnTo>
                  <a:lnTo>
                    <a:pt x="2030000" y="5536477"/>
                  </a:lnTo>
                  <a:lnTo>
                    <a:pt x="1412162" y="5682557"/>
                  </a:lnTo>
                  <a:lnTo>
                    <a:pt x="876952" y="5549651"/>
                  </a:lnTo>
                  <a:lnTo>
                    <a:pt x="384850" y="5091066"/>
                  </a:lnTo>
                  <a:lnTo>
                    <a:pt x="-1" y="4545106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63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 sz="135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8" name="任意多边形 13">
              <a:extLst>
                <a:ext uri="{FF2B5EF4-FFF2-40B4-BE49-F238E27FC236}">
                  <a16:creationId xmlns:a16="http://schemas.microsoft.com/office/drawing/2014/main" id="{93250632-F87C-40E5-91F0-493C22905422}"/>
                </a:ext>
              </a:extLst>
            </p:cNvPr>
            <p:cNvSpPr>
              <a:spLocks/>
            </p:cNvSpPr>
            <p:nvPr/>
          </p:nvSpPr>
          <p:spPr bwMode="auto">
            <a:xfrm>
              <a:off x="3945598" y="4191974"/>
              <a:ext cx="620690" cy="1058649"/>
            </a:xfrm>
            <a:custGeom>
              <a:avLst/>
              <a:gdLst>
                <a:gd name="T0" fmla="*/ 0 w 10716119"/>
                <a:gd name="T1" fmla="*/ 0 h 18476034"/>
                <a:gd name="T2" fmla="*/ 10716119 w 10716119"/>
                <a:gd name="T3" fmla="*/ 18476034 h 18476034"/>
              </a:gdLst>
              <a:ahLst/>
              <a:cxnLst>
                <a:cxn ang="0">
                  <a:pos x="265812" y="3338242"/>
                </a:cxn>
                <a:cxn ang="0">
                  <a:pos x="3" y="4341624"/>
                </a:cxn>
                <a:cxn ang="0">
                  <a:pos x="838129" y="5249204"/>
                </a:cxn>
                <a:cxn ang="0">
                  <a:pos x="1100356" y="5944836"/>
                </a:cxn>
                <a:cxn ang="0">
                  <a:pos x="980623" y="6826068"/>
                </a:cxn>
                <a:cxn ang="0">
                  <a:pos x="651359" y="7959939"/>
                </a:cxn>
                <a:cxn ang="0">
                  <a:pos x="1485900" y="8999256"/>
                </a:cxn>
                <a:cxn ang="0">
                  <a:pos x="2359961" y="10096023"/>
                </a:cxn>
                <a:cxn ang="0">
                  <a:pos x="3014903" y="11003603"/>
                </a:cxn>
                <a:cxn ang="0">
                  <a:pos x="3011318" y="11791451"/>
                </a:cxn>
                <a:cxn ang="0">
                  <a:pos x="3550113" y="12459566"/>
                </a:cxn>
                <a:cxn ang="0">
                  <a:pos x="3174157" y="12994776"/>
                </a:cxn>
                <a:cxn ang="0">
                  <a:pos x="3383688" y="13696410"/>
                </a:cxn>
                <a:cxn ang="0">
                  <a:pos x="3423209" y="14679446"/>
                </a:cxn>
                <a:cxn ang="0">
                  <a:pos x="4081737" y="15064990"/>
                </a:cxn>
                <a:cxn ang="0">
                  <a:pos x="4051804" y="16249139"/>
                </a:cxn>
                <a:cxn ang="0">
                  <a:pos x="4643294" y="17196241"/>
                </a:cxn>
                <a:cxn ang="0">
                  <a:pos x="5777165" y="16969950"/>
                </a:cxn>
                <a:cxn ang="0">
                  <a:pos x="5853791" y="17824835"/>
                </a:cxn>
                <a:cxn ang="0">
                  <a:pos x="5700540" y="18436670"/>
                </a:cxn>
                <a:cxn ang="0">
                  <a:pos x="6810480" y="18260657"/>
                </a:cxn>
                <a:cxn ang="0">
                  <a:pos x="8698680" y="17309971"/>
                </a:cxn>
                <a:cxn ang="0">
                  <a:pos x="9456595" y="16372457"/>
                </a:cxn>
                <a:cxn ang="0">
                  <a:pos x="10142639" y="15335557"/>
                </a:cxn>
                <a:cxn ang="0">
                  <a:pos x="10603640" y="14079537"/>
                </a:cxn>
                <a:cxn ang="0">
                  <a:pos x="10098363" y="13859249"/>
                </a:cxn>
                <a:cxn ang="0">
                  <a:pos x="9576327" y="13949048"/>
                </a:cxn>
                <a:cxn ang="0">
                  <a:pos x="10021738" y="12290725"/>
                </a:cxn>
                <a:cxn ang="0">
                  <a:pos x="10304309" y="10715029"/>
                </a:cxn>
                <a:cxn ang="0">
                  <a:pos x="10424041" y="9558397"/>
                </a:cxn>
                <a:cxn ang="0">
                  <a:pos x="10500667" y="6988908"/>
                </a:cxn>
                <a:cxn ang="0">
                  <a:pos x="10334242" y="5554537"/>
                </a:cxn>
                <a:cxn ang="0">
                  <a:pos x="9842139" y="6316037"/>
                </a:cxn>
                <a:cxn ang="0">
                  <a:pos x="9872072" y="7390042"/>
                </a:cxn>
                <a:cxn ang="0">
                  <a:pos x="9529635" y="6768619"/>
                </a:cxn>
                <a:cxn ang="0">
                  <a:pos x="9652953" y="5110296"/>
                </a:cxn>
                <a:cxn ang="0">
                  <a:pos x="9254235" y="3422039"/>
                </a:cxn>
                <a:cxn ang="0">
                  <a:pos x="8599293" y="1872691"/>
                </a:cxn>
                <a:cxn ang="0">
                  <a:pos x="8329895" y="1247682"/>
                </a:cxn>
                <a:cxn ang="0">
                  <a:pos x="8509494" y="669366"/>
                </a:cxn>
                <a:cxn ang="0">
                  <a:pos x="8554891" y="0"/>
                </a:cxn>
                <a:cxn ang="0">
                  <a:pos x="7251993" y="620571"/>
                </a:cxn>
                <a:cxn ang="0">
                  <a:pos x="6609914" y="676849"/>
                </a:cxn>
                <a:cxn ang="0">
                  <a:pos x="5546977" y="1092326"/>
                </a:cxn>
                <a:cxn ang="0">
                  <a:pos x="5074050" y="1874099"/>
                </a:cxn>
                <a:cxn ang="0">
                  <a:pos x="4276303" y="1855621"/>
                </a:cxn>
                <a:cxn ang="0">
                  <a:pos x="3722534" y="1715081"/>
                </a:cxn>
                <a:cxn ang="0">
                  <a:pos x="2999938" y="2360897"/>
                </a:cxn>
                <a:cxn ang="0">
                  <a:pos x="2399171" y="2256130"/>
                </a:cxn>
                <a:cxn ang="0">
                  <a:pos x="1201537" y="2319896"/>
                </a:cxn>
              </a:cxnLst>
              <a:rect l="T0" t="T1" r="T2" b="T3"/>
              <a:pathLst>
                <a:path w="10716119" h="18476034">
                  <a:moveTo>
                    <a:pt x="626875" y="2749169"/>
                  </a:moveTo>
                  <a:lnTo>
                    <a:pt x="265812" y="3338242"/>
                  </a:lnTo>
                  <a:lnTo>
                    <a:pt x="0" y="3866281"/>
                  </a:lnTo>
                  <a:cubicBezTo>
                    <a:pt x="1" y="4024729"/>
                    <a:pt x="2" y="4183176"/>
                    <a:pt x="3" y="4341624"/>
                  </a:cubicBezTo>
                  <a:lnTo>
                    <a:pt x="239468" y="4970218"/>
                  </a:lnTo>
                  <a:lnTo>
                    <a:pt x="838129" y="5249204"/>
                  </a:lnTo>
                  <a:lnTo>
                    <a:pt x="1163807" y="5591641"/>
                  </a:lnTo>
                  <a:lnTo>
                    <a:pt x="1100356" y="5944836"/>
                  </a:lnTo>
                  <a:lnTo>
                    <a:pt x="754332" y="6304033"/>
                  </a:lnTo>
                  <a:lnTo>
                    <a:pt x="980623" y="6826068"/>
                  </a:lnTo>
                  <a:lnTo>
                    <a:pt x="711226" y="7467837"/>
                  </a:lnTo>
                  <a:lnTo>
                    <a:pt x="651359" y="7959939"/>
                  </a:lnTo>
                  <a:lnTo>
                    <a:pt x="928004" y="8378807"/>
                  </a:lnTo>
                  <a:lnTo>
                    <a:pt x="1485900" y="8999256"/>
                  </a:lnTo>
                  <a:lnTo>
                    <a:pt x="1991176" y="9414734"/>
                  </a:lnTo>
                  <a:lnTo>
                    <a:pt x="2359961" y="10096023"/>
                  </a:lnTo>
                  <a:lnTo>
                    <a:pt x="2745506" y="10554607"/>
                  </a:lnTo>
                  <a:lnTo>
                    <a:pt x="3014903" y="11003603"/>
                  </a:lnTo>
                  <a:lnTo>
                    <a:pt x="3241502" y="11592755"/>
                  </a:lnTo>
                  <a:lnTo>
                    <a:pt x="3011318" y="11791451"/>
                  </a:lnTo>
                  <a:lnTo>
                    <a:pt x="3237609" y="12206928"/>
                  </a:lnTo>
                  <a:lnTo>
                    <a:pt x="3550113" y="12459566"/>
                  </a:lnTo>
                  <a:lnTo>
                    <a:pt x="3413621" y="12772070"/>
                  </a:lnTo>
                  <a:lnTo>
                    <a:pt x="3174157" y="12994776"/>
                  </a:lnTo>
                  <a:lnTo>
                    <a:pt x="3550113" y="13110922"/>
                  </a:lnTo>
                  <a:lnTo>
                    <a:pt x="3383688" y="13696410"/>
                  </a:lnTo>
                  <a:lnTo>
                    <a:pt x="3323822" y="14214860"/>
                  </a:lnTo>
                  <a:lnTo>
                    <a:pt x="3423209" y="14679446"/>
                  </a:lnTo>
                  <a:lnTo>
                    <a:pt x="3346584" y="15081750"/>
                  </a:lnTo>
                  <a:lnTo>
                    <a:pt x="4081737" y="15064990"/>
                  </a:lnTo>
                  <a:lnTo>
                    <a:pt x="4001526" y="15616959"/>
                  </a:lnTo>
                  <a:lnTo>
                    <a:pt x="4051804" y="16249139"/>
                  </a:lnTo>
                  <a:lnTo>
                    <a:pt x="4211057" y="16704138"/>
                  </a:lnTo>
                  <a:lnTo>
                    <a:pt x="4643294" y="17196241"/>
                  </a:lnTo>
                  <a:lnTo>
                    <a:pt x="5115360" y="17270603"/>
                  </a:lnTo>
                  <a:lnTo>
                    <a:pt x="5777165" y="16969950"/>
                  </a:lnTo>
                  <a:lnTo>
                    <a:pt x="5807098" y="17362665"/>
                  </a:lnTo>
                  <a:cubicBezTo>
                    <a:pt x="5809202" y="17531534"/>
                    <a:pt x="5851687" y="17655966"/>
                    <a:pt x="5853791" y="17824835"/>
                  </a:cubicBezTo>
                  <a:lnTo>
                    <a:pt x="5088704" y="18290590"/>
                  </a:lnTo>
                  <a:lnTo>
                    <a:pt x="5700540" y="18436670"/>
                  </a:lnTo>
                  <a:lnTo>
                    <a:pt x="6087250" y="18476034"/>
                  </a:lnTo>
                  <a:lnTo>
                    <a:pt x="6810480" y="18260657"/>
                  </a:lnTo>
                  <a:lnTo>
                    <a:pt x="7957525" y="17755381"/>
                  </a:lnTo>
                  <a:lnTo>
                    <a:pt x="8698680" y="17309971"/>
                  </a:lnTo>
                  <a:lnTo>
                    <a:pt x="9174024" y="16834627"/>
                  </a:lnTo>
                  <a:lnTo>
                    <a:pt x="9456595" y="16372457"/>
                  </a:lnTo>
                  <a:lnTo>
                    <a:pt x="9965457" y="15940221"/>
                  </a:lnTo>
                  <a:lnTo>
                    <a:pt x="10142639" y="15335557"/>
                  </a:lnTo>
                  <a:lnTo>
                    <a:pt x="10394108" y="14495015"/>
                  </a:lnTo>
                  <a:lnTo>
                    <a:pt x="10603640" y="14079537"/>
                  </a:lnTo>
                  <a:lnTo>
                    <a:pt x="10347416" y="13587435"/>
                  </a:lnTo>
                  <a:lnTo>
                    <a:pt x="10098363" y="13859249"/>
                  </a:lnTo>
                  <a:lnTo>
                    <a:pt x="9735581" y="14429146"/>
                  </a:lnTo>
                  <a:lnTo>
                    <a:pt x="9576327" y="13949048"/>
                  </a:lnTo>
                  <a:lnTo>
                    <a:pt x="9722407" y="13514395"/>
                  </a:lnTo>
                  <a:lnTo>
                    <a:pt x="10021738" y="12290725"/>
                  </a:lnTo>
                  <a:lnTo>
                    <a:pt x="10304309" y="11250239"/>
                  </a:lnTo>
                  <a:lnTo>
                    <a:pt x="10304309" y="10715029"/>
                  </a:lnTo>
                  <a:lnTo>
                    <a:pt x="10716119" y="9555776"/>
                  </a:lnTo>
                  <a:lnTo>
                    <a:pt x="10424041" y="9558397"/>
                  </a:lnTo>
                  <a:lnTo>
                    <a:pt x="10244443" y="8112021"/>
                  </a:lnTo>
                  <a:lnTo>
                    <a:pt x="10500667" y="6988908"/>
                  </a:lnTo>
                  <a:lnTo>
                    <a:pt x="10334242" y="6244167"/>
                  </a:lnTo>
                  <a:lnTo>
                    <a:pt x="10334242" y="5554537"/>
                  </a:lnTo>
                  <a:lnTo>
                    <a:pt x="10064844" y="5627577"/>
                  </a:lnTo>
                  <a:lnTo>
                    <a:pt x="9842139" y="6316037"/>
                  </a:lnTo>
                  <a:lnTo>
                    <a:pt x="9825380" y="6834488"/>
                  </a:lnTo>
                  <a:lnTo>
                    <a:pt x="9872072" y="7390042"/>
                  </a:lnTo>
                  <a:lnTo>
                    <a:pt x="9559568" y="7004498"/>
                  </a:lnTo>
                  <a:lnTo>
                    <a:pt x="9529635" y="6768619"/>
                  </a:lnTo>
                  <a:lnTo>
                    <a:pt x="9512875" y="6066985"/>
                  </a:lnTo>
                  <a:lnTo>
                    <a:pt x="9652953" y="5110296"/>
                  </a:lnTo>
                  <a:lnTo>
                    <a:pt x="9323689" y="4215889"/>
                  </a:lnTo>
                  <a:lnTo>
                    <a:pt x="9254235" y="3422039"/>
                  </a:lnTo>
                  <a:lnTo>
                    <a:pt x="8745373" y="2334861"/>
                  </a:lnTo>
                  <a:lnTo>
                    <a:pt x="8599293" y="1872691"/>
                  </a:lnTo>
                  <a:lnTo>
                    <a:pt x="8313136" y="1676333"/>
                  </a:lnTo>
                  <a:lnTo>
                    <a:pt x="8329895" y="1247682"/>
                  </a:lnTo>
                  <a:lnTo>
                    <a:pt x="8253270" y="755580"/>
                  </a:lnTo>
                  <a:lnTo>
                    <a:pt x="8509494" y="669366"/>
                  </a:lnTo>
                  <a:lnTo>
                    <a:pt x="8446042" y="429902"/>
                  </a:lnTo>
                  <a:lnTo>
                    <a:pt x="8554891" y="0"/>
                  </a:lnTo>
                  <a:lnTo>
                    <a:pt x="7781512" y="263166"/>
                  </a:lnTo>
                  <a:lnTo>
                    <a:pt x="7251993" y="620571"/>
                  </a:lnTo>
                  <a:lnTo>
                    <a:pt x="6918833" y="1039634"/>
                  </a:lnTo>
                  <a:lnTo>
                    <a:pt x="6609914" y="676849"/>
                  </a:lnTo>
                  <a:lnTo>
                    <a:pt x="6132776" y="948041"/>
                  </a:lnTo>
                  <a:lnTo>
                    <a:pt x="5546977" y="1092326"/>
                  </a:lnTo>
                  <a:lnTo>
                    <a:pt x="5316786" y="1586223"/>
                  </a:lnTo>
                  <a:lnTo>
                    <a:pt x="5074050" y="1874099"/>
                  </a:lnTo>
                  <a:lnTo>
                    <a:pt x="4633706" y="1576949"/>
                  </a:lnTo>
                  <a:lnTo>
                    <a:pt x="4276303" y="1855621"/>
                  </a:lnTo>
                  <a:lnTo>
                    <a:pt x="3978764" y="1711647"/>
                  </a:lnTo>
                  <a:lnTo>
                    <a:pt x="3722534" y="1715081"/>
                  </a:lnTo>
                  <a:lnTo>
                    <a:pt x="3355546" y="1941834"/>
                  </a:lnTo>
                  <a:lnTo>
                    <a:pt x="2999938" y="2360897"/>
                  </a:lnTo>
                  <a:lnTo>
                    <a:pt x="2741609" y="2149571"/>
                  </a:lnTo>
                  <a:lnTo>
                    <a:pt x="2399171" y="2256130"/>
                  </a:lnTo>
                  <a:lnTo>
                    <a:pt x="1908863" y="2271098"/>
                  </a:lnTo>
                  <a:lnTo>
                    <a:pt x="1201537" y="2319896"/>
                  </a:lnTo>
                  <a:lnTo>
                    <a:pt x="626875" y="2749169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6350" cmpd="sng">
              <a:solidFill>
                <a:schemeClr val="tx1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 sz="1350" kern="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9" name="任意多边形 14">
              <a:extLst>
                <a:ext uri="{FF2B5EF4-FFF2-40B4-BE49-F238E27FC236}">
                  <a16:creationId xmlns:a16="http://schemas.microsoft.com/office/drawing/2014/main" id="{CB99E606-5850-43E7-A389-6190BCB95941}"/>
                </a:ext>
              </a:extLst>
            </p:cNvPr>
            <p:cNvSpPr>
              <a:spLocks/>
            </p:cNvSpPr>
            <p:nvPr/>
          </p:nvSpPr>
          <p:spPr bwMode="auto">
            <a:xfrm>
              <a:off x="3477914" y="4303562"/>
              <a:ext cx="841541" cy="1114442"/>
            </a:xfrm>
            <a:custGeom>
              <a:avLst/>
              <a:gdLst>
                <a:gd name="T0" fmla="*/ 0 w 14547324"/>
                <a:gd name="T1" fmla="*/ 0 h 19441227"/>
                <a:gd name="T2" fmla="*/ 14547324 w 14547324"/>
                <a:gd name="T3" fmla="*/ 19441227 h 19441227"/>
              </a:gdLst>
              <a:ahLst/>
              <a:cxnLst>
                <a:cxn ang="0">
                  <a:pos x="8725886" y="1389865"/>
                </a:cxn>
                <a:cxn ang="0">
                  <a:pos x="8460077" y="2393247"/>
                </a:cxn>
                <a:cxn ang="0">
                  <a:pos x="9298203" y="3300827"/>
                </a:cxn>
                <a:cxn ang="0">
                  <a:pos x="9560430" y="3996459"/>
                </a:cxn>
                <a:cxn ang="0">
                  <a:pos x="9440697" y="4877691"/>
                </a:cxn>
                <a:cxn ang="0">
                  <a:pos x="9111433" y="6011562"/>
                </a:cxn>
                <a:cxn ang="0">
                  <a:pos x="9945974" y="7050879"/>
                </a:cxn>
                <a:cxn ang="0">
                  <a:pos x="10820035" y="8147646"/>
                </a:cxn>
                <a:cxn ang="0">
                  <a:pos x="11474977" y="9055226"/>
                </a:cxn>
                <a:cxn ang="0">
                  <a:pos x="11471392" y="9843074"/>
                </a:cxn>
                <a:cxn ang="0">
                  <a:pos x="12010187" y="10511189"/>
                </a:cxn>
                <a:cxn ang="0">
                  <a:pos x="11634231" y="11046399"/>
                </a:cxn>
                <a:cxn ang="0">
                  <a:pos x="11843762" y="11748033"/>
                </a:cxn>
                <a:cxn ang="0">
                  <a:pos x="11883283" y="12731069"/>
                </a:cxn>
                <a:cxn ang="0">
                  <a:pos x="12541811" y="13116613"/>
                </a:cxn>
                <a:cxn ang="0">
                  <a:pos x="12511878" y="14300762"/>
                </a:cxn>
                <a:cxn ang="0">
                  <a:pos x="13103368" y="15247864"/>
                </a:cxn>
                <a:cxn ang="0">
                  <a:pos x="14237239" y="15021573"/>
                </a:cxn>
                <a:cxn ang="0">
                  <a:pos x="14313865" y="15876458"/>
                </a:cxn>
                <a:cxn ang="0">
                  <a:pos x="14160614" y="16488293"/>
                </a:cxn>
                <a:cxn ang="0">
                  <a:pos x="13718789" y="17092954"/>
                </a:cxn>
                <a:cxn ang="0">
                  <a:pos x="11806658" y="17704789"/>
                </a:cxn>
                <a:cxn ang="0">
                  <a:pos x="10025016" y="18595609"/>
                </a:cxn>
                <a:cxn ang="0">
                  <a:pos x="8430374" y="19441227"/>
                </a:cxn>
                <a:cxn ang="0">
                  <a:pos x="7775202" y="18202894"/>
                </a:cxn>
                <a:cxn ang="0">
                  <a:pos x="7402832" y="17381527"/>
                </a:cxn>
                <a:cxn ang="0">
                  <a:pos x="6684438" y="17647339"/>
                </a:cxn>
                <a:cxn ang="0">
                  <a:pos x="6747890" y="18644718"/>
                </a:cxn>
                <a:cxn ang="0">
                  <a:pos x="5703818" y="18811143"/>
                </a:cxn>
                <a:cxn ang="0">
                  <a:pos x="5318273" y="18249586"/>
                </a:cxn>
                <a:cxn ang="0">
                  <a:pos x="4158055" y="16876251"/>
                </a:cxn>
                <a:cxn ang="0">
                  <a:pos x="3534215" y="15025155"/>
                </a:cxn>
                <a:cxn ang="0">
                  <a:pos x="2869685" y="12622091"/>
                </a:cxn>
                <a:cxn ang="0">
                  <a:pos x="1865134" y="10926663"/>
                </a:cxn>
                <a:cxn ang="0">
                  <a:pos x="1337096" y="8992940"/>
                </a:cxn>
                <a:cxn ang="0">
                  <a:pos x="695330" y="4879794"/>
                </a:cxn>
                <a:cxn ang="0">
                  <a:pos x="2857598" y="2365027"/>
                </a:cxn>
                <a:cxn ang="0">
                  <a:pos x="4861666" y="0"/>
                </a:cxn>
                <a:cxn ang="0">
                  <a:pos x="5617293" y="305958"/>
                </a:cxn>
                <a:cxn ang="0">
                  <a:pos x="6472490" y="633428"/>
                </a:cxn>
                <a:cxn ang="0">
                  <a:pos x="7325895" y="772028"/>
                </a:cxn>
                <a:cxn ang="0">
                  <a:pos x="7904211" y="1198570"/>
                </a:cxn>
                <a:cxn ang="0">
                  <a:pos x="9086949" y="800792"/>
                </a:cxn>
              </a:cxnLst>
              <a:rect l="T0" t="T1" r="T2" b="T3"/>
              <a:pathLst>
                <a:path w="14547324" h="19441227">
                  <a:moveTo>
                    <a:pt x="9086949" y="800792"/>
                  </a:moveTo>
                  <a:lnTo>
                    <a:pt x="8725886" y="1389865"/>
                  </a:lnTo>
                  <a:lnTo>
                    <a:pt x="8460074" y="1917904"/>
                  </a:lnTo>
                  <a:cubicBezTo>
                    <a:pt x="8460075" y="2076352"/>
                    <a:pt x="8460076" y="2234799"/>
                    <a:pt x="8460077" y="2393247"/>
                  </a:cubicBezTo>
                  <a:lnTo>
                    <a:pt x="8699542" y="3021841"/>
                  </a:lnTo>
                  <a:lnTo>
                    <a:pt x="9298203" y="3300827"/>
                  </a:lnTo>
                  <a:lnTo>
                    <a:pt x="9623881" y="3643264"/>
                  </a:lnTo>
                  <a:lnTo>
                    <a:pt x="9560430" y="3996459"/>
                  </a:lnTo>
                  <a:lnTo>
                    <a:pt x="9214406" y="4355656"/>
                  </a:lnTo>
                  <a:lnTo>
                    <a:pt x="9440697" y="4877691"/>
                  </a:lnTo>
                  <a:lnTo>
                    <a:pt x="9171300" y="5519460"/>
                  </a:lnTo>
                  <a:lnTo>
                    <a:pt x="9111433" y="6011562"/>
                  </a:lnTo>
                  <a:lnTo>
                    <a:pt x="9388078" y="6430430"/>
                  </a:lnTo>
                  <a:lnTo>
                    <a:pt x="9945974" y="7050879"/>
                  </a:lnTo>
                  <a:lnTo>
                    <a:pt x="10451250" y="7466357"/>
                  </a:lnTo>
                  <a:lnTo>
                    <a:pt x="10820035" y="8147646"/>
                  </a:lnTo>
                  <a:lnTo>
                    <a:pt x="11205580" y="8606230"/>
                  </a:lnTo>
                  <a:lnTo>
                    <a:pt x="11474977" y="9055226"/>
                  </a:lnTo>
                  <a:lnTo>
                    <a:pt x="11701576" y="9644378"/>
                  </a:lnTo>
                  <a:lnTo>
                    <a:pt x="11471392" y="9843074"/>
                  </a:lnTo>
                  <a:lnTo>
                    <a:pt x="11697683" y="10258551"/>
                  </a:lnTo>
                  <a:lnTo>
                    <a:pt x="12010187" y="10511189"/>
                  </a:lnTo>
                  <a:lnTo>
                    <a:pt x="11873695" y="10823693"/>
                  </a:lnTo>
                  <a:lnTo>
                    <a:pt x="11634231" y="11046399"/>
                  </a:lnTo>
                  <a:lnTo>
                    <a:pt x="12010187" y="11162545"/>
                  </a:lnTo>
                  <a:lnTo>
                    <a:pt x="11843762" y="11748033"/>
                  </a:lnTo>
                  <a:lnTo>
                    <a:pt x="11783896" y="12266483"/>
                  </a:lnTo>
                  <a:lnTo>
                    <a:pt x="11883283" y="12731069"/>
                  </a:lnTo>
                  <a:lnTo>
                    <a:pt x="11806658" y="13133373"/>
                  </a:lnTo>
                  <a:lnTo>
                    <a:pt x="12541811" y="13116613"/>
                  </a:lnTo>
                  <a:lnTo>
                    <a:pt x="12461600" y="13668582"/>
                  </a:lnTo>
                  <a:lnTo>
                    <a:pt x="12511878" y="14300762"/>
                  </a:lnTo>
                  <a:lnTo>
                    <a:pt x="12671131" y="14755761"/>
                  </a:lnTo>
                  <a:lnTo>
                    <a:pt x="13103368" y="15247864"/>
                  </a:lnTo>
                  <a:lnTo>
                    <a:pt x="13575434" y="15322226"/>
                  </a:lnTo>
                  <a:lnTo>
                    <a:pt x="14237239" y="15021573"/>
                  </a:lnTo>
                  <a:lnTo>
                    <a:pt x="14267172" y="15414288"/>
                  </a:lnTo>
                  <a:cubicBezTo>
                    <a:pt x="14269276" y="15583157"/>
                    <a:pt x="14311761" y="15707589"/>
                    <a:pt x="14313865" y="15876458"/>
                  </a:cubicBezTo>
                  <a:lnTo>
                    <a:pt x="13548778" y="16342213"/>
                  </a:lnTo>
                  <a:lnTo>
                    <a:pt x="14160614" y="16488293"/>
                  </a:lnTo>
                  <a:lnTo>
                    <a:pt x="14547324" y="16527657"/>
                  </a:lnTo>
                  <a:lnTo>
                    <a:pt x="13718789" y="17092954"/>
                  </a:lnTo>
                  <a:lnTo>
                    <a:pt x="12717824" y="17452150"/>
                  </a:lnTo>
                  <a:lnTo>
                    <a:pt x="11806658" y="17704789"/>
                  </a:lnTo>
                  <a:lnTo>
                    <a:pt x="10992463" y="18090333"/>
                  </a:lnTo>
                  <a:lnTo>
                    <a:pt x="10025016" y="18595609"/>
                  </a:lnTo>
                  <a:lnTo>
                    <a:pt x="8961768" y="19203859"/>
                  </a:lnTo>
                  <a:lnTo>
                    <a:pt x="8430374" y="19441227"/>
                  </a:lnTo>
                  <a:lnTo>
                    <a:pt x="8403797" y="18335800"/>
                  </a:lnTo>
                  <a:lnTo>
                    <a:pt x="7775202" y="18202894"/>
                  </a:lnTo>
                  <a:lnTo>
                    <a:pt x="7655470" y="17557540"/>
                  </a:lnTo>
                  <a:lnTo>
                    <a:pt x="7402832" y="17381527"/>
                  </a:lnTo>
                  <a:lnTo>
                    <a:pt x="7060394" y="17394701"/>
                  </a:lnTo>
                  <a:lnTo>
                    <a:pt x="6684438" y="17647339"/>
                  </a:lnTo>
                  <a:lnTo>
                    <a:pt x="6923902" y="18169375"/>
                  </a:lnTo>
                  <a:lnTo>
                    <a:pt x="6747890" y="18644718"/>
                  </a:lnTo>
                  <a:lnTo>
                    <a:pt x="6358760" y="19276898"/>
                  </a:lnTo>
                  <a:lnTo>
                    <a:pt x="5703818" y="18811143"/>
                  </a:lnTo>
                  <a:lnTo>
                    <a:pt x="5248819" y="18967980"/>
                  </a:lnTo>
                  <a:lnTo>
                    <a:pt x="5318273" y="18249586"/>
                  </a:lnTo>
                  <a:lnTo>
                    <a:pt x="5050274" y="17501423"/>
                  </a:lnTo>
                  <a:lnTo>
                    <a:pt x="4158055" y="16876251"/>
                  </a:lnTo>
                  <a:lnTo>
                    <a:pt x="3454463" y="16530558"/>
                  </a:lnTo>
                  <a:lnTo>
                    <a:pt x="3534215" y="15025155"/>
                  </a:lnTo>
                  <a:lnTo>
                    <a:pt x="2845754" y="13532088"/>
                  </a:lnTo>
                  <a:lnTo>
                    <a:pt x="2869685" y="12622091"/>
                  </a:lnTo>
                  <a:lnTo>
                    <a:pt x="2177639" y="11953976"/>
                  </a:lnTo>
                  <a:lnTo>
                    <a:pt x="1865134" y="10926663"/>
                  </a:lnTo>
                  <a:lnTo>
                    <a:pt x="1329924" y="10335173"/>
                  </a:lnTo>
                  <a:cubicBezTo>
                    <a:pt x="1332315" y="9887762"/>
                    <a:pt x="1334705" y="9440351"/>
                    <a:pt x="1337096" y="8992940"/>
                  </a:cubicBezTo>
                  <a:lnTo>
                    <a:pt x="0" y="5328589"/>
                  </a:lnTo>
                  <a:lnTo>
                    <a:pt x="695330" y="4879794"/>
                  </a:lnTo>
                  <a:lnTo>
                    <a:pt x="938689" y="4522388"/>
                  </a:lnTo>
                  <a:lnTo>
                    <a:pt x="2857598" y="2365027"/>
                  </a:lnTo>
                  <a:lnTo>
                    <a:pt x="3790753" y="1294064"/>
                  </a:lnTo>
                  <a:lnTo>
                    <a:pt x="4861666" y="0"/>
                  </a:lnTo>
                  <a:lnTo>
                    <a:pt x="5134467" y="90736"/>
                  </a:lnTo>
                  <a:lnTo>
                    <a:pt x="5617293" y="305958"/>
                  </a:lnTo>
                  <a:lnTo>
                    <a:pt x="6002837" y="304164"/>
                  </a:lnTo>
                  <a:lnTo>
                    <a:pt x="6472490" y="633428"/>
                  </a:lnTo>
                  <a:lnTo>
                    <a:pt x="6968492" y="758851"/>
                  </a:lnTo>
                  <a:lnTo>
                    <a:pt x="7325895" y="772028"/>
                  </a:lnTo>
                  <a:lnTo>
                    <a:pt x="7638088" y="1233883"/>
                  </a:lnTo>
                  <a:lnTo>
                    <a:pt x="7904211" y="1198570"/>
                  </a:lnTo>
                  <a:lnTo>
                    <a:pt x="8469354" y="824409"/>
                  </a:lnTo>
                  <a:lnTo>
                    <a:pt x="9086949" y="800792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6350" cmpd="sng">
              <a:solidFill>
                <a:schemeClr val="tx1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 sz="135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0" name="任意多边形 15">
              <a:extLst>
                <a:ext uri="{FF2B5EF4-FFF2-40B4-BE49-F238E27FC236}">
                  <a16:creationId xmlns:a16="http://schemas.microsoft.com/office/drawing/2014/main" id="{81EAB5DF-CD18-4742-91C7-B305B6A9DA5B}"/>
                </a:ext>
              </a:extLst>
            </p:cNvPr>
            <p:cNvSpPr>
              <a:spLocks/>
            </p:cNvSpPr>
            <p:nvPr/>
          </p:nvSpPr>
          <p:spPr bwMode="auto">
            <a:xfrm>
              <a:off x="3646800" y="5250624"/>
              <a:ext cx="298798" cy="565090"/>
            </a:xfrm>
            <a:custGeom>
              <a:avLst/>
              <a:gdLst>
                <a:gd name="T0" fmla="*/ 716 w 5164494"/>
                <a:gd name="T1" fmla="*/ 0 h 9838618"/>
                <a:gd name="T2" fmla="*/ 606 w 5164494"/>
                <a:gd name="T3" fmla="*/ 12995 h 9838618"/>
                <a:gd name="T4" fmla="*/ 0 w 5164494"/>
                <a:gd name="T5" fmla="*/ 20221 h 9838618"/>
                <a:gd name="T6" fmla="*/ 591 w 5164494"/>
                <a:gd name="T7" fmla="*/ 23105 h 9838618"/>
                <a:gd name="T8" fmla="*/ 2894 w 5164494"/>
                <a:gd name="T9" fmla="*/ 24071 h 9838618"/>
                <a:gd name="T10" fmla="*/ 2274 w 5164494"/>
                <a:gd name="T11" fmla="*/ 28427 h 9838618"/>
                <a:gd name="T12" fmla="*/ 3432 w 5164494"/>
                <a:gd name="T13" fmla="*/ 34172 h 9838618"/>
                <a:gd name="T14" fmla="*/ 3636 w 5164494"/>
                <a:gd name="T15" fmla="*/ 39343 h 9838618"/>
                <a:gd name="T16" fmla="*/ 5517 w 5164494"/>
                <a:gd name="T17" fmla="*/ 39902 h 9838618"/>
                <a:gd name="T18" fmla="*/ 9730 w 5164494"/>
                <a:gd name="T19" fmla="*/ 39902 h 9838618"/>
                <a:gd name="T20" fmla="*/ 16796 w 5164494"/>
                <a:gd name="T21" fmla="*/ 39871 h 9838618"/>
                <a:gd name="T22" fmla="*/ 17181 w 5164494"/>
                <a:gd name="T23" fmla="*/ 37858 h 9838618"/>
                <a:gd name="T24" fmla="*/ 17278 w 5164494"/>
                <a:gd name="T25" fmla="*/ 34978 h 9838618"/>
                <a:gd name="T26" fmla="*/ 17666 w 5164494"/>
                <a:gd name="T27" fmla="*/ 29379 h 9838618"/>
                <a:gd name="T28" fmla="*/ 17428 w 5164494"/>
                <a:gd name="T29" fmla="*/ 27675 h 9838618"/>
                <a:gd name="T30" fmla="*/ 17957 w 5164494"/>
                <a:gd name="T31" fmla="*/ 25582 h 9838618"/>
                <a:gd name="T32" fmla="*/ 17272 w 5164494"/>
                <a:gd name="T33" fmla="*/ 25376 h 9838618"/>
                <a:gd name="T34" fmla="*/ 16255 w 5164494"/>
                <a:gd name="T35" fmla="*/ 28646 h 9838618"/>
                <a:gd name="T36" fmla="*/ 15504 w 5164494"/>
                <a:gd name="T37" fmla="*/ 28714 h 9838618"/>
                <a:gd name="T38" fmla="*/ 13996 w 5164494"/>
                <a:gd name="T39" fmla="*/ 27082 h 9838618"/>
                <a:gd name="T40" fmla="*/ 12504 w 5164494"/>
                <a:gd name="T41" fmla="*/ 25421 h 9838618"/>
                <a:gd name="T42" fmla="*/ 8329 w 5164494"/>
                <a:gd name="T43" fmla="*/ 25238 h 9838618"/>
                <a:gd name="T44" fmla="*/ 7854 w 5164494"/>
                <a:gd name="T45" fmla="*/ 23567 h 9838618"/>
                <a:gd name="T46" fmla="*/ 9979 w 5164494"/>
                <a:gd name="T47" fmla="*/ 21709 h 9838618"/>
                <a:gd name="T48" fmla="*/ 12739 w 5164494"/>
                <a:gd name="T49" fmla="*/ 21790 h 9838618"/>
                <a:gd name="T50" fmla="*/ 14898 w 5164494"/>
                <a:gd name="T51" fmla="*/ 17997 h 9838618"/>
                <a:gd name="T52" fmla="*/ 16042 w 5164494"/>
                <a:gd name="T53" fmla="*/ 15705 h 9838618"/>
                <a:gd name="T54" fmla="*/ 18587 w 5164494"/>
                <a:gd name="T55" fmla="*/ 12912 h 9838618"/>
                <a:gd name="T56" fmla="*/ 20911 w 5164494"/>
                <a:gd name="T57" fmla="*/ 11821 h 9838618"/>
                <a:gd name="T58" fmla="*/ 20782 w 5164494"/>
                <a:gd name="T59" fmla="*/ 7356 h 9838618"/>
                <a:gd name="T60" fmla="*/ 18186 w 5164494"/>
                <a:gd name="T61" fmla="*/ 6756 h 9838618"/>
                <a:gd name="T62" fmla="*/ 17746 w 5164494"/>
                <a:gd name="T63" fmla="*/ 4116 h 9838618"/>
                <a:gd name="T64" fmla="*/ 16746 w 5164494"/>
                <a:gd name="T65" fmla="*/ 3432 h 9838618"/>
                <a:gd name="T66" fmla="*/ 15276 w 5164494"/>
                <a:gd name="T67" fmla="*/ 3516 h 9838618"/>
                <a:gd name="T68" fmla="*/ 13837 w 5164494"/>
                <a:gd name="T69" fmla="*/ 4542 h 9838618"/>
                <a:gd name="T70" fmla="*/ 14745 w 5164494"/>
                <a:gd name="T71" fmla="*/ 6628 h 9838618"/>
                <a:gd name="T72" fmla="*/ 14011 w 5164494"/>
                <a:gd name="T73" fmla="*/ 8586 h 9838618"/>
                <a:gd name="T74" fmla="*/ 12450 w 5164494"/>
                <a:gd name="T75" fmla="*/ 11103 h 9838618"/>
                <a:gd name="T76" fmla="*/ 9828 w 5164494"/>
                <a:gd name="T77" fmla="*/ 9269 h 9838618"/>
                <a:gd name="T78" fmla="*/ 7987 w 5164494"/>
                <a:gd name="T79" fmla="*/ 9875 h 9838618"/>
                <a:gd name="T80" fmla="*/ 8269 w 5164494"/>
                <a:gd name="T81" fmla="*/ 6990 h 9838618"/>
                <a:gd name="T82" fmla="*/ 7266 w 5164494"/>
                <a:gd name="T83" fmla="*/ 4009 h 9838618"/>
                <a:gd name="T84" fmla="*/ 3766 w 5164494"/>
                <a:gd name="T85" fmla="*/ 1481 h 9838618"/>
                <a:gd name="T86" fmla="*/ 716 w 5164494"/>
                <a:gd name="T87" fmla="*/ 0 h 9838618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5164494"/>
                <a:gd name="T133" fmla="*/ 0 h 9838618"/>
                <a:gd name="T134" fmla="*/ 5164494 w 5164494"/>
                <a:gd name="T135" fmla="*/ 9838618 h 9838618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5164494" h="9838618">
                  <a:moveTo>
                    <a:pt x="176858" y="0"/>
                  </a:moveTo>
                  <a:lnTo>
                    <a:pt x="149665" y="3204155"/>
                  </a:lnTo>
                  <a:lnTo>
                    <a:pt x="0" y="4985796"/>
                  </a:lnTo>
                  <a:lnTo>
                    <a:pt x="146080" y="5697019"/>
                  </a:lnTo>
                  <a:lnTo>
                    <a:pt x="714808" y="5935314"/>
                  </a:lnTo>
                  <a:lnTo>
                    <a:pt x="561557" y="7009319"/>
                  </a:lnTo>
                  <a:lnTo>
                    <a:pt x="847714" y="8425761"/>
                  </a:lnTo>
                  <a:lnTo>
                    <a:pt x="898068" y="9700690"/>
                  </a:lnTo>
                  <a:lnTo>
                    <a:pt x="1362579" y="9838618"/>
                  </a:lnTo>
                  <a:lnTo>
                    <a:pt x="2403065" y="9838618"/>
                  </a:lnTo>
                  <a:lnTo>
                    <a:pt x="4148375" y="9831063"/>
                  </a:lnTo>
                  <a:lnTo>
                    <a:pt x="4243373" y="9334526"/>
                  </a:lnTo>
                  <a:lnTo>
                    <a:pt x="4267319" y="8624504"/>
                  </a:lnTo>
                  <a:lnTo>
                    <a:pt x="4363105" y="7243982"/>
                  </a:lnTo>
                  <a:lnTo>
                    <a:pt x="4304439" y="6823718"/>
                  </a:lnTo>
                  <a:lnTo>
                    <a:pt x="4434944" y="6307669"/>
                  </a:lnTo>
                  <a:lnTo>
                    <a:pt x="4265757" y="6257026"/>
                  </a:lnTo>
                  <a:lnTo>
                    <a:pt x="4014681" y="7063183"/>
                  </a:lnTo>
                  <a:lnTo>
                    <a:pt x="3829096" y="7079942"/>
                  </a:lnTo>
                  <a:lnTo>
                    <a:pt x="3456725" y="6677638"/>
                  </a:lnTo>
                  <a:lnTo>
                    <a:pt x="3088170" y="6268091"/>
                  </a:lnTo>
                  <a:lnTo>
                    <a:pt x="2057045" y="6222955"/>
                  </a:lnTo>
                  <a:lnTo>
                    <a:pt x="1939645" y="5810988"/>
                  </a:lnTo>
                  <a:lnTo>
                    <a:pt x="2464723" y="5352790"/>
                  </a:lnTo>
                  <a:lnTo>
                    <a:pt x="3146245" y="5372752"/>
                  </a:lnTo>
                  <a:lnTo>
                    <a:pt x="3679430" y="4437413"/>
                  </a:lnTo>
                  <a:lnTo>
                    <a:pt x="3962002" y="3872270"/>
                  </a:lnTo>
                  <a:lnTo>
                    <a:pt x="4590596" y="3183810"/>
                  </a:lnTo>
                  <a:lnTo>
                    <a:pt x="5164494" y="2914821"/>
                  </a:lnTo>
                  <a:lnTo>
                    <a:pt x="5132666" y="1813749"/>
                  </a:lnTo>
                  <a:lnTo>
                    <a:pt x="4491520" y="1665875"/>
                  </a:lnTo>
                  <a:lnTo>
                    <a:pt x="4382859" y="1014833"/>
                  </a:lnTo>
                  <a:lnTo>
                    <a:pt x="4135909" y="846303"/>
                  </a:lnTo>
                  <a:lnTo>
                    <a:pt x="3772815" y="866959"/>
                  </a:lnTo>
                  <a:lnTo>
                    <a:pt x="3417515" y="1119912"/>
                  </a:lnTo>
                  <a:lnTo>
                    <a:pt x="3641703" y="1634151"/>
                  </a:lnTo>
                  <a:lnTo>
                    <a:pt x="3460311" y="2116980"/>
                  </a:lnTo>
                  <a:lnTo>
                    <a:pt x="3074769" y="2737777"/>
                  </a:lnTo>
                  <a:lnTo>
                    <a:pt x="2427307" y="2285507"/>
                  </a:lnTo>
                  <a:lnTo>
                    <a:pt x="1972623" y="2434861"/>
                  </a:lnTo>
                  <a:lnTo>
                    <a:pt x="2042158" y="1723479"/>
                  </a:lnTo>
                  <a:lnTo>
                    <a:pt x="1794504" y="988483"/>
                  </a:lnTo>
                  <a:lnTo>
                    <a:pt x="930031" y="365268"/>
                  </a:lnTo>
                  <a:lnTo>
                    <a:pt x="176858" y="0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6350" cmpd="sng">
              <a:solidFill>
                <a:schemeClr val="tx1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 sz="135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1" name="任意多边形 16">
              <a:extLst>
                <a:ext uri="{FF2B5EF4-FFF2-40B4-BE49-F238E27FC236}">
                  <a16:creationId xmlns:a16="http://schemas.microsoft.com/office/drawing/2014/main" id="{234A5D0C-E643-40A3-A910-6558EA5D0740}"/>
                </a:ext>
              </a:extLst>
            </p:cNvPr>
            <p:cNvSpPr>
              <a:spLocks/>
            </p:cNvSpPr>
            <p:nvPr/>
          </p:nvSpPr>
          <p:spPr bwMode="auto">
            <a:xfrm>
              <a:off x="3122822" y="2292128"/>
              <a:ext cx="1379954" cy="1014300"/>
            </a:xfrm>
            <a:custGeom>
              <a:avLst/>
              <a:gdLst>
                <a:gd name="T0" fmla="*/ 0 w 23848542"/>
                <a:gd name="T1" fmla="*/ 0 h 17678521"/>
                <a:gd name="T2" fmla="*/ 23848542 w 23848542"/>
                <a:gd name="T3" fmla="*/ 17678521 h 17678521"/>
              </a:gdLst>
              <a:ahLst/>
              <a:cxnLst>
                <a:cxn ang="0">
                  <a:pos x="1199422" y="9770493"/>
                </a:cxn>
                <a:cxn ang="0">
                  <a:pos x="3647389" y="10021651"/>
                </a:cxn>
                <a:cxn ang="0">
                  <a:pos x="5647836" y="10377262"/>
                </a:cxn>
                <a:cxn ang="0">
                  <a:pos x="7189702" y="10699355"/>
                </a:cxn>
                <a:cxn ang="0">
                  <a:pos x="10103735" y="11805398"/>
                </a:cxn>
                <a:cxn ang="0">
                  <a:pos x="11675534" y="12349882"/>
                </a:cxn>
                <a:cxn ang="0">
                  <a:pos x="11926692" y="12871921"/>
                </a:cxn>
                <a:cxn ang="0">
                  <a:pos x="12895930" y="13270638"/>
                </a:cxn>
                <a:cxn ang="0">
                  <a:pos x="12129049" y="13833987"/>
                </a:cxn>
                <a:cxn ang="0">
                  <a:pos x="12910895" y="15089695"/>
                </a:cxn>
                <a:cxn ang="0">
                  <a:pos x="13376339" y="15905610"/>
                </a:cxn>
                <a:cxn ang="0">
                  <a:pos x="13487420" y="15056177"/>
                </a:cxn>
                <a:cxn ang="0">
                  <a:pos x="14018334" y="14343323"/>
                </a:cxn>
                <a:cxn ang="0">
                  <a:pos x="14543186" y="12915027"/>
                </a:cxn>
                <a:cxn ang="0">
                  <a:pos x="15139742" y="12327434"/>
                </a:cxn>
                <a:cxn ang="0">
                  <a:pos x="15469317" y="11590176"/>
                </a:cxn>
                <a:cxn ang="0">
                  <a:pos x="16442455" y="11444096"/>
                </a:cxn>
                <a:cxn ang="0">
                  <a:pos x="17073155" y="11837123"/>
                </a:cxn>
                <a:cxn ang="0">
                  <a:pos x="17806825" y="12515530"/>
                </a:cxn>
                <a:cxn ang="0">
                  <a:pos x="18514150" y="12944957"/>
                </a:cxn>
                <a:cxn ang="0">
                  <a:pos x="20767239" y="13725323"/>
                </a:cxn>
                <a:cxn ang="0">
                  <a:pos x="21343761" y="14086625"/>
                </a:cxn>
                <a:cxn ang="0">
                  <a:pos x="21817310" y="14762226"/>
                </a:cxn>
                <a:cxn ang="0">
                  <a:pos x="22503980" y="16296606"/>
                </a:cxn>
                <a:cxn ang="0">
                  <a:pos x="23215202" y="17414029"/>
                </a:cxn>
                <a:cxn ang="0">
                  <a:pos x="23848542" y="16366840"/>
                </a:cxn>
                <a:cxn ang="0">
                  <a:pos x="23750415" y="15750328"/>
                </a:cxn>
                <a:cxn ang="0">
                  <a:pos x="23545779" y="14753059"/>
                </a:cxn>
                <a:cxn ang="0">
                  <a:pos x="22693168" y="14711636"/>
                </a:cxn>
                <a:cxn ang="0">
                  <a:pos x="22945807" y="13830404"/>
                </a:cxn>
                <a:cxn ang="0">
                  <a:pos x="22101678" y="13229326"/>
                </a:cxn>
                <a:cxn ang="0">
                  <a:pos x="20466119" y="11457272"/>
                </a:cxn>
                <a:cxn ang="0">
                  <a:pos x="19764484" y="10815504"/>
                </a:cxn>
                <a:cxn ang="0">
                  <a:pos x="19575298" y="9615764"/>
                </a:cxn>
                <a:cxn ang="0">
                  <a:pos x="18789867" y="8684175"/>
                </a:cxn>
                <a:cxn ang="0">
                  <a:pos x="19754896" y="6611622"/>
                </a:cxn>
                <a:cxn ang="0">
                  <a:pos x="20349972" y="5425057"/>
                </a:cxn>
                <a:cxn ang="0">
                  <a:pos x="20054227" y="2665212"/>
                </a:cxn>
                <a:cxn ang="0">
                  <a:pos x="19287893" y="1730116"/>
                </a:cxn>
                <a:cxn ang="0">
                  <a:pos x="17297967" y="2103655"/>
                </a:cxn>
                <a:cxn ang="0">
                  <a:pos x="16437080" y="2176695"/>
                </a:cxn>
                <a:cxn ang="0">
                  <a:pos x="15181060" y="1828255"/>
                </a:cxn>
                <a:cxn ang="0">
                  <a:pos x="14286653" y="621344"/>
                </a:cxn>
                <a:cxn ang="0">
                  <a:pos x="13895295" y="0"/>
                </a:cxn>
                <a:cxn ang="0">
                  <a:pos x="5837028" y="2990890"/>
                </a:cxn>
                <a:cxn ang="0">
                  <a:pos x="0" y="4991651"/>
                </a:cxn>
                <a:cxn ang="0">
                  <a:pos x="894407" y="6836744"/>
                </a:cxn>
                <a:cxn ang="0">
                  <a:pos x="1035640" y="7984490"/>
                </a:cxn>
              </a:cxnLst>
              <a:rect l="T0" t="T1" r="T2" b="T3"/>
              <a:pathLst>
                <a:path w="23848542" h="17678521">
                  <a:moveTo>
                    <a:pt x="1035640" y="7984490"/>
                  </a:moveTo>
                  <a:lnTo>
                    <a:pt x="1199422" y="9770493"/>
                  </a:lnTo>
                  <a:lnTo>
                    <a:pt x="3442923" y="9711252"/>
                  </a:lnTo>
                  <a:lnTo>
                    <a:pt x="3647389" y="10021651"/>
                  </a:lnTo>
                  <a:lnTo>
                    <a:pt x="4756704" y="9516686"/>
                  </a:lnTo>
                  <a:lnTo>
                    <a:pt x="5647836" y="10377262"/>
                  </a:lnTo>
                  <a:lnTo>
                    <a:pt x="6300987" y="10538310"/>
                  </a:lnTo>
                  <a:lnTo>
                    <a:pt x="7189702" y="10699355"/>
                  </a:lnTo>
                  <a:lnTo>
                    <a:pt x="8184665" y="11622726"/>
                  </a:lnTo>
                  <a:lnTo>
                    <a:pt x="10103735" y="11805398"/>
                  </a:lnTo>
                  <a:lnTo>
                    <a:pt x="10816749" y="11984997"/>
                  </a:lnTo>
                  <a:lnTo>
                    <a:pt x="11675534" y="12349882"/>
                  </a:lnTo>
                  <a:lnTo>
                    <a:pt x="11615979" y="12683045"/>
                  </a:lnTo>
                  <a:lnTo>
                    <a:pt x="11926692" y="12871921"/>
                  </a:lnTo>
                  <a:lnTo>
                    <a:pt x="12909959" y="12849395"/>
                  </a:lnTo>
                  <a:lnTo>
                    <a:pt x="12895930" y="13270638"/>
                  </a:lnTo>
                  <a:lnTo>
                    <a:pt x="12508591" y="13607385"/>
                  </a:lnTo>
                  <a:lnTo>
                    <a:pt x="12129049" y="13833987"/>
                  </a:lnTo>
                  <a:lnTo>
                    <a:pt x="12514283" y="14328195"/>
                  </a:lnTo>
                  <a:lnTo>
                    <a:pt x="12910895" y="15089695"/>
                  </a:lnTo>
                  <a:lnTo>
                    <a:pt x="13146774" y="15707222"/>
                  </a:lnTo>
                  <a:lnTo>
                    <a:pt x="13376339" y="15905610"/>
                  </a:lnTo>
                  <a:lnTo>
                    <a:pt x="13442830" y="15521621"/>
                  </a:lnTo>
                  <a:lnTo>
                    <a:pt x="13487420" y="15056177"/>
                  </a:lnTo>
                  <a:lnTo>
                    <a:pt x="13587577" y="14631891"/>
                  </a:lnTo>
                  <a:lnTo>
                    <a:pt x="14018334" y="14343323"/>
                  </a:lnTo>
                  <a:lnTo>
                    <a:pt x="14395001" y="13461616"/>
                  </a:lnTo>
                  <a:lnTo>
                    <a:pt x="14543186" y="12915027"/>
                  </a:lnTo>
                  <a:lnTo>
                    <a:pt x="14930210" y="12460340"/>
                  </a:lnTo>
                  <a:lnTo>
                    <a:pt x="15139742" y="12327434"/>
                  </a:lnTo>
                  <a:lnTo>
                    <a:pt x="14982905" y="11932616"/>
                  </a:lnTo>
                  <a:lnTo>
                    <a:pt x="15469317" y="11590176"/>
                  </a:lnTo>
                  <a:lnTo>
                    <a:pt x="16212264" y="11548863"/>
                  </a:lnTo>
                  <a:lnTo>
                    <a:pt x="16442455" y="11444096"/>
                  </a:lnTo>
                  <a:lnTo>
                    <a:pt x="16819891" y="11368020"/>
                  </a:lnTo>
                  <a:lnTo>
                    <a:pt x="17073155" y="11837123"/>
                  </a:lnTo>
                  <a:lnTo>
                    <a:pt x="17288374" y="12185251"/>
                  </a:lnTo>
                  <a:lnTo>
                    <a:pt x="17806825" y="12515530"/>
                  </a:lnTo>
                  <a:lnTo>
                    <a:pt x="18225891" y="12458546"/>
                  </a:lnTo>
                  <a:lnTo>
                    <a:pt x="18514150" y="12944957"/>
                  </a:lnTo>
                  <a:lnTo>
                    <a:pt x="19058634" y="12896477"/>
                  </a:lnTo>
                  <a:lnTo>
                    <a:pt x="20767239" y="13725323"/>
                  </a:lnTo>
                  <a:lnTo>
                    <a:pt x="21171648" y="13794780"/>
                  </a:lnTo>
                  <a:lnTo>
                    <a:pt x="21343761" y="14086625"/>
                  </a:lnTo>
                  <a:lnTo>
                    <a:pt x="21733824" y="14217972"/>
                  </a:lnTo>
                  <a:lnTo>
                    <a:pt x="21817310" y="14762226"/>
                  </a:lnTo>
                  <a:lnTo>
                    <a:pt x="22114850" y="15602458"/>
                  </a:lnTo>
                  <a:lnTo>
                    <a:pt x="22503980" y="16296606"/>
                  </a:lnTo>
                  <a:lnTo>
                    <a:pt x="22646474" y="16893787"/>
                  </a:lnTo>
                  <a:lnTo>
                    <a:pt x="23215202" y="17414029"/>
                  </a:lnTo>
                  <a:lnTo>
                    <a:pt x="23653203" y="17678521"/>
                  </a:lnTo>
                  <a:lnTo>
                    <a:pt x="23848542" y="16366840"/>
                  </a:lnTo>
                  <a:lnTo>
                    <a:pt x="23666307" y="16122699"/>
                  </a:lnTo>
                  <a:lnTo>
                    <a:pt x="23750415" y="15750328"/>
                  </a:lnTo>
                  <a:lnTo>
                    <a:pt x="23570816" y="15334848"/>
                  </a:lnTo>
                  <a:lnTo>
                    <a:pt x="23545779" y="14753059"/>
                  </a:lnTo>
                  <a:lnTo>
                    <a:pt x="23215204" y="14797850"/>
                  </a:lnTo>
                  <a:lnTo>
                    <a:pt x="22693168" y="14711636"/>
                  </a:lnTo>
                  <a:lnTo>
                    <a:pt x="22420185" y="14322506"/>
                  </a:lnTo>
                  <a:lnTo>
                    <a:pt x="22945807" y="13830404"/>
                  </a:lnTo>
                  <a:lnTo>
                    <a:pt x="22906285" y="13491552"/>
                  </a:lnTo>
                  <a:lnTo>
                    <a:pt x="22101678" y="13229326"/>
                  </a:lnTo>
                  <a:lnTo>
                    <a:pt x="21400046" y="12284641"/>
                  </a:lnTo>
                  <a:lnTo>
                    <a:pt x="20466119" y="11457272"/>
                  </a:lnTo>
                  <a:lnTo>
                    <a:pt x="20243414" y="10948410"/>
                  </a:lnTo>
                  <a:lnTo>
                    <a:pt x="19764484" y="10815504"/>
                  </a:lnTo>
                  <a:lnTo>
                    <a:pt x="19498672" y="10390439"/>
                  </a:lnTo>
                  <a:lnTo>
                    <a:pt x="19575298" y="9615764"/>
                  </a:lnTo>
                  <a:lnTo>
                    <a:pt x="19206513" y="9024274"/>
                  </a:lnTo>
                  <a:lnTo>
                    <a:pt x="18789867" y="8684175"/>
                  </a:lnTo>
                  <a:lnTo>
                    <a:pt x="19608817" y="7901161"/>
                  </a:lnTo>
                  <a:lnTo>
                    <a:pt x="19754896" y="6611622"/>
                  </a:lnTo>
                  <a:lnTo>
                    <a:pt x="20486464" y="6063239"/>
                  </a:lnTo>
                  <a:lnTo>
                    <a:pt x="20349972" y="5425057"/>
                  </a:lnTo>
                  <a:lnTo>
                    <a:pt x="20409838" y="4304359"/>
                  </a:lnTo>
                  <a:lnTo>
                    <a:pt x="20054227" y="2665212"/>
                  </a:lnTo>
                  <a:lnTo>
                    <a:pt x="19562124" y="2223387"/>
                  </a:lnTo>
                  <a:lnTo>
                    <a:pt x="19287893" y="1730116"/>
                  </a:lnTo>
                  <a:lnTo>
                    <a:pt x="18179200" y="2120414"/>
                  </a:lnTo>
                  <a:lnTo>
                    <a:pt x="17297967" y="2103655"/>
                  </a:lnTo>
                  <a:lnTo>
                    <a:pt x="16613092" y="2449678"/>
                  </a:lnTo>
                  <a:lnTo>
                    <a:pt x="16437080" y="2176695"/>
                  </a:lnTo>
                  <a:lnTo>
                    <a:pt x="15862349" y="2599344"/>
                  </a:lnTo>
                  <a:lnTo>
                    <a:pt x="15181060" y="1828255"/>
                  </a:lnTo>
                  <a:lnTo>
                    <a:pt x="14642264" y="1006889"/>
                  </a:lnTo>
                  <a:lnTo>
                    <a:pt x="14286653" y="621344"/>
                  </a:lnTo>
                  <a:lnTo>
                    <a:pt x="14279482" y="155589"/>
                  </a:lnTo>
                  <a:lnTo>
                    <a:pt x="13895295" y="0"/>
                  </a:lnTo>
                  <a:lnTo>
                    <a:pt x="7289406" y="2156350"/>
                  </a:lnTo>
                  <a:lnTo>
                    <a:pt x="5837028" y="2990890"/>
                  </a:lnTo>
                  <a:lnTo>
                    <a:pt x="2922684" y="3805085"/>
                  </a:lnTo>
                  <a:lnTo>
                    <a:pt x="0" y="4991651"/>
                  </a:lnTo>
                  <a:lnTo>
                    <a:pt x="159253" y="6108762"/>
                  </a:lnTo>
                  <a:lnTo>
                    <a:pt x="894407" y="6836744"/>
                  </a:lnTo>
                  <a:lnTo>
                    <a:pt x="754326" y="7448579"/>
                  </a:lnTo>
                  <a:lnTo>
                    <a:pt x="1035640" y="7984490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63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 sz="1350" kern="0">
                <a:solidFill>
                  <a:sysClr val="windowText" lastClr="000000"/>
                </a:solidFill>
              </a:endParaRPr>
            </a:p>
          </p:txBody>
        </p:sp>
        <p:cxnSp>
          <p:nvCxnSpPr>
            <p:cNvPr id="21" name="肘形连接符 141">
              <a:extLst>
                <a:ext uri="{FF2B5EF4-FFF2-40B4-BE49-F238E27FC236}">
                  <a16:creationId xmlns:a16="http://schemas.microsoft.com/office/drawing/2014/main" id="{871C95A5-506C-4092-A66F-46806F5819DB}"/>
                </a:ext>
              </a:extLst>
            </p:cNvPr>
            <p:cNvCxnSpPr>
              <a:cxnSpLocks/>
              <a:stCxn id="23" idx="3"/>
            </p:cNvCxnSpPr>
            <p:nvPr/>
          </p:nvCxnSpPr>
          <p:spPr>
            <a:xfrm>
              <a:off x="3351465" y="3297280"/>
              <a:ext cx="614341" cy="282177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chemeClr val="accent2"/>
              </a:solidFill>
              <a:prstDash val="sysDash"/>
              <a:miter lim="800000"/>
              <a:headEnd/>
              <a:tailEnd/>
            </a:ln>
          </p:spPr>
        </p:cxnSp>
        <p:sp>
          <p:nvSpPr>
            <p:cNvPr id="36" name="Rectangle 3">
              <a:extLst>
                <a:ext uri="{FF2B5EF4-FFF2-40B4-BE49-F238E27FC236}">
                  <a16:creationId xmlns:a16="http://schemas.microsoft.com/office/drawing/2014/main" id="{4CBC4BC3-CB08-4988-87D7-157F77156F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07063" y="1543410"/>
              <a:ext cx="225029" cy="15359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 algn="ctr">
                  <a:solidFill>
                    <a:srgbClr val="21212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DCD6D4"/>
                    </a:outerShdw>
                  </a:effectLst>
                </a14:hiddenEffects>
              </a:ext>
            </a:extLst>
          </p:spPr>
          <p:txBody>
            <a:bodyPr vert="horz" wrap="square" lIns="27432" tIns="27432" rIns="27432" bIns="27432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cxnSp>
          <p:nvCxnSpPr>
            <p:cNvPr id="84" name="肘形连接符 141">
              <a:extLst>
                <a:ext uri="{FF2B5EF4-FFF2-40B4-BE49-F238E27FC236}">
                  <a16:creationId xmlns:a16="http://schemas.microsoft.com/office/drawing/2014/main" id="{E173D10D-30A2-4509-B4B1-7D9F32F5FF56}"/>
                </a:ext>
              </a:extLst>
            </p:cNvPr>
            <p:cNvCxnSpPr>
              <a:cxnSpLocks/>
              <a:stCxn id="40" idx="1"/>
            </p:cNvCxnSpPr>
            <p:nvPr/>
          </p:nvCxnSpPr>
          <p:spPr>
            <a:xfrm rot="10800000" flipV="1">
              <a:off x="4296208" y="3385246"/>
              <a:ext cx="1461769" cy="349483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chemeClr val="accent2"/>
              </a:solidFill>
              <a:prstDash val="sysDash"/>
              <a:miter lim="800000"/>
              <a:headEnd/>
              <a:tailEnd/>
            </a:ln>
          </p:spPr>
        </p:cxnSp>
      </p:grpSp>
      <p:pic>
        <p:nvPicPr>
          <p:cNvPr id="28" name="Picture 27">
            <a:extLst>
              <a:ext uri="{FF2B5EF4-FFF2-40B4-BE49-F238E27FC236}">
                <a16:creationId xmlns:a16="http://schemas.microsoft.com/office/drawing/2014/main" id="{D13B6A5D-9254-43D3-8453-DE0604D9602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14414" y="254924"/>
            <a:ext cx="691607" cy="586537"/>
          </a:xfrm>
          <a:prstGeom prst="rect">
            <a:avLst/>
          </a:prstGeom>
        </p:spPr>
      </p:pic>
      <p:sp>
        <p:nvSpPr>
          <p:cNvPr id="25" name="TextBox 24">
            <a:extLst>
              <a:ext uri="{FF2B5EF4-FFF2-40B4-BE49-F238E27FC236}">
                <a16:creationId xmlns:a16="http://schemas.microsoft.com/office/drawing/2014/main" id="{C4BD49CE-0403-48F6-90ED-BF0FA154E828}"/>
              </a:ext>
            </a:extLst>
          </p:cNvPr>
          <p:cNvSpPr txBox="1"/>
          <p:nvPr/>
        </p:nvSpPr>
        <p:spPr>
          <a:xfrm>
            <a:off x="112421" y="1045944"/>
            <a:ext cx="1425783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latin typeface="Calibri" panose="020F0502020204030204" pitchFamily="34" charset="0"/>
              </a:rPr>
              <a:t>Crop </a:t>
            </a:r>
          </a:p>
          <a:p>
            <a:pPr algn="ctr"/>
            <a:r>
              <a:rPr lang="en-US" sz="2000" b="1" dirty="0">
                <a:latin typeface="Calibri" panose="020F0502020204030204" pitchFamily="34" charset="0"/>
              </a:rPr>
              <a:t>yield assessment</a:t>
            </a:r>
            <a:endParaRPr lang="en-GB" sz="2000" dirty="0"/>
          </a:p>
          <a:p>
            <a:pPr algn="ctr"/>
            <a:endParaRPr lang="en-GB" sz="2000" dirty="0"/>
          </a:p>
          <a:p>
            <a:pPr algn="ctr"/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9702153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4" name="Group 6">
            <a:extLst>
              <a:ext uri="{FF2B5EF4-FFF2-40B4-BE49-F238E27FC236}">
                <a16:creationId xmlns:a16="http://schemas.microsoft.com/office/drawing/2014/main" id="{446AECBF-8B81-4FB6-98B8-6D8A8A61C808}"/>
              </a:ext>
            </a:extLst>
          </p:cNvPr>
          <p:cNvGrpSpPr>
            <a:grpSpLocks/>
          </p:cNvGrpSpPr>
          <p:nvPr/>
        </p:nvGrpSpPr>
        <p:grpSpPr bwMode="auto">
          <a:xfrm>
            <a:off x="182563" y="122238"/>
            <a:ext cx="3579812" cy="704850"/>
            <a:chOff x="182880" y="121920"/>
            <a:chExt cx="3579223" cy="705394"/>
          </a:xfrm>
        </p:grpSpPr>
        <p:sp>
          <p:nvSpPr>
            <p:cNvPr id="65" name="Rectangle 64">
              <a:extLst>
                <a:ext uri="{FF2B5EF4-FFF2-40B4-BE49-F238E27FC236}">
                  <a16:creationId xmlns:a16="http://schemas.microsoft.com/office/drawing/2014/main" id="{165DA77A-E3A7-4F72-A9F6-3C2A747931E6}"/>
                </a:ext>
              </a:extLst>
            </p:cNvPr>
            <p:cNvSpPr/>
            <p:nvPr/>
          </p:nvSpPr>
          <p:spPr>
            <a:xfrm>
              <a:off x="182880" y="121920"/>
              <a:ext cx="3579223" cy="70539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pic>
          <p:nvPicPr>
            <p:cNvPr id="66" name="Picture 2">
              <a:extLst>
                <a:ext uri="{FF2B5EF4-FFF2-40B4-BE49-F238E27FC236}">
                  <a16:creationId xmlns:a16="http://schemas.microsoft.com/office/drawing/2014/main" id="{8E9C90B1-184E-428E-B374-A7A47CFD8BE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2880" y="204102"/>
              <a:ext cx="3260143" cy="5410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5" name="TextBox 4">
            <a:extLst>
              <a:ext uri="{FF2B5EF4-FFF2-40B4-BE49-F238E27FC236}">
                <a16:creationId xmlns:a16="http://schemas.microsoft.com/office/drawing/2014/main" id="{4D579953-5476-4123-82DA-C5AB6FE694C2}"/>
              </a:ext>
            </a:extLst>
          </p:cNvPr>
          <p:cNvSpPr txBox="1"/>
          <p:nvPr/>
        </p:nvSpPr>
        <p:spPr>
          <a:xfrm>
            <a:off x="400466" y="1507749"/>
            <a:ext cx="8534399" cy="206210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R="0" lvl="0"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endParaRPr lang="en-US" sz="3200" dirty="0"/>
          </a:p>
          <a:p>
            <a:endParaRPr lang="en-US" sz="3200" dirty="0"/>
          </a:p>
          <a:p>
            <a:endParaRPr lang="pt-PT" sz="3200" dirty="0"/>
          </a:p>
          <a:p>
            <a:endParaRPr lang="en-US" sz="32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1CB8911-B761-4ECA-9FAF-18019D2018B7}"/>
              </a:ext>
            </a:extLst>
          </p:cNvPr>
          <p:cNvSpPr txBox="1"/>
          <p:nvPr/>
        </p:nvSpPr>
        <p:spPr>
          <a:xfrm>
            <a:off x="180143" y="969141"/>
            <a:ext cx="8534399" cy="156966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endParaRPr lang="en-US" sz="3200" dirty="0"/>
          </a:p>
          <a:p>
            <a:endParaRPr lang="pt-PT" sz="3200" dirty="0"/>
          </a:p>
          <a:p>
            <a:endParaRPr lang="en-US" sz="3200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4C485EF-81B9-4F20-B09B-CE78AC21981A}"/>
              </a:ext>
            </a:extLst>
          </p:cNvPr>
          <p:cNvSpPr/>
          <p:nvPr/>
        </p:nvSpPr>
        <p:spPr>
          <a:xfrm>
            <a:off x="400466" y="773544"/>
            <a:ext cx="8343067" cy="66321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3600" dirty="0"/>
              <a:t>Land Access Survey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293C3248-8EE1-4087-9E40-0E5F14568FD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0024873"/>
              </p:ext>
            </p:extLst>
          </p:nvPr>
        </p:nvGraphicFramePr>
        <p:xfrm>
          <a:off x="847724" y="1386750"/>
          <a:ext cx="7448550" cy="486747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58364">
                  <a:extLst>
                    <a:ext uri="{9D8B030D-6E8A-4147-A177-3AD203B41FA5}">
                      <a16:colId xmlns:a16="http://schemas.microsoft.com/office/drawing/2014/main" val="1317542641"/>
                    </a:ext>
                  </a:extLst>
                </a:gridCol>
                <a:gridCol w="4290186">
                  <a:extLst>
                    <a:ext uri="{9D8B030D-6E8A-4147-A177-3AD203B41FA5}">
                      <a16:colId xmlns:a16="http://schemas.microsoft.com/office/drawing/2014/main" val="192495088"/>
                    </a:ext>
                  </a:extLst>
                </a:gridCol>
              </a:tblGrid>
              <a:tr h="24603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800" dirty="0" err="1">
                          <a:effectLst/>
                        </a:rPr>
                        <a:t>Activities</a:t>
                      </a:r>
                      <a:r>
                        <a:rPr lang="pt-PT" sz="1800" dirty="0">
                          <a:effectLst/>
                        </a:rPr>
                        <a:t> </a:t>
                      </a:r>
                      <a:endParaRPr lang="pt-PT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800">
                          <a:effectLst/>
                        </a:rPr>
                        <a:t>Dates </a:t>
                      </a:r>
                      <a:endParaRPr lang="pt-PT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extLst>
                  <a:ext uri="{0D108BD9-81ED-4DB2-BD59-A6C34878D82A}">
                    <a16:rowId xmlns:a16="http://schemas.microsoft.com/office/drawing/2014/main" val="4120204196"/>
                  </a:ext>
                </a:extLst>
              </a:tr>
              <a:tr h="28441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Identification of field team members</a:t>
                      </a:r>
                      <a:endParaRPr lang="pt-PT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800">
                          <a:effectLst/>
                        </a:rPr>
                        <a:t>19 – 25 April 2020</a:t>
                      </a:r>
                      <a:endParaRPr lang="pt-PT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extLst>
                  <a:ext uri="{0D108BD9-81ED-4DB2-BD59-A6C34878D82A}">
                    <a16:rowId xmlns:a16="http://schemas.microsoft.com/office/drawing/2014/main" val="558887974"/>
                  </a:ext>
                </a:extLst>
              </a:tr>
              <a:tr h="26538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800">
                          <a:effectLst/>
                        </a:rPr>
                        <a:t>Training field team members</a:t>
                      </a:r>
                      <a:endParaRPr lang="pt-PT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800">
                          <a:effectLst/>
                        </a:rPr>
                        <a:t>08 th May 2020</a:t>
                      </a:r>
                      <a:endParaRPr lang="pt-PT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extLst>
                  <a:ext uri="{0D108BD9-81ED-4DB2-BD59-A6C34878D82A}">
                    <a16:rowId xmlns:a16="http://schemas.microsoft.com/office/drawing/2014/main" val="663054313"/>
                  </a:ext>
                </a:extLst>
              </a:tr>
              <a:tr h="24603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Conduct survey in resettlement in </a:t>
                      </a:r>
                      <a:r>
                        <a:rPr lang="en-US" sz="1800" dirty="0" err="1">
                          <a:effectLst/>
                        </a:rPr>
                        <a:t>Dondo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endParaRPr lang="pt-PT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800">
                          <a:effectLst/>
                        </a:rPr>
                        <a:t>11 – 13th May 2020</a:t>
                      </a:r>
                      <a:endParaRPr lang="pt-PT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extLst>
                  <a:ext uri="{0D108BD9-81ED-4DB2-BD59-A6C34878D82A}">
                    <a16:rowId xmlns:a16="http://schemas.microsoft.com/office/drawing/2014/main" val="3995789964"/>
                  </a:ext>
                </a:extLst>
              </a:tr>
              <a:tr h="32881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Conduct survey in resettlement in Buzi</a:t>
                      </a:r>
                      <a:endParaRPr lang="pt-PT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800" dirty="0">
                          <a:effectLst/>
                        </a:rPr>
                        <a:t>15 – 19th </a:t>
                      </a:r>
                      <a:r>
                        <a:rPr lang="pt-PT" sz="1800" dirty="0" err="1">
                          <a:effectLst/>
                        </a:rPr>
                        <a:t>May</a:t>
                      </a:r>
                      <a:r>
                        <a:rPr lang="pt-PT" sz="1800" dirty="0">
                          <a:effectLst/>
                        </a:rPr>
                        <a:t> 2020</a:t>
                      </a:r>
                      <a:endParaRPr lang="pt-PT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extLst>
                  <a:ext uri="{0D108BD9-81ED-4DB2-BD59-A6C34878D82A}">
                    <a16:rowId xmlns:a16="http://schemas.microsoft.com/office/drawing/2014/main" val="1317838238"/>
                  </a:ext>
                </a:extLst>
              </a:tr>
              <a:tr h="50866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Conduct survey in resettlement in Nhamatanda</a:t>
                      </a:r>
                      <a:endParaRPr lang="pt-PT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800" dirty="0">
                          <a:effectLst/>
                        </a:rPr>
                        <a:t>18 – 22nd </a:t>
                      </a:r>
                      <a:r>
                        <a:rPr lang="pt-PT" sz="1800" dirty="0" err="1">
                          <a:effectLst/>
                        </a:rPr>
                        <a:t>May</a:t>
                      </a:r>
                      <a:r>
                        <a:rPr lang="pt-PT" sz="1800" dirty="0">
                          <a:effectLst/>
                        </a:rPr>
                        <a:t> 2020</a:t>
                      </a:r>
                      <a:endParaRPr lang="pt-PT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extLst>
                  <a:ext uri="{0D108BD9-81ED-4DB2-BD59-A6C34878D82A}">
                    <a16:rowId xmlns:a16="http://schemas.microsoft.com/office/drawing/2014/main" val="4276191126"/>
                  </a:ext>
                </a:extLst>
              </a:tr>
              <a:tr h="32881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Conduct survey in resettlement in Caia</a:t>
                      </a:r>
                      <a:endParaRPr lang="pt-PT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800" dirty="0">
                          <a:effectLst/>
                        </a:rPr>
                        <a:t>18 – 22nd </a:t>
                      </a:r>
                      <a:r>
                        <a:rPr lang="pt-PT" sz="1800" dirty="0" err="1">
                          <a:effectLst/>
                        </a:rPr>
                        <a:t>May</a:t>
                      </a:r>
                      <a:r>
                        <a:rPr lang="pt-PT" sz="1800" dirty="0">
                          <a:effectLst/>
                        </a:rPr>
                        <a:t> 2020</a:t>
                      </a:r>
                      <a:endParaRPr lang="pt-PT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extLst>
                  <a:ext uri="{0D108BD9-81ED-4DB2-BD59-A6C34878D82A}">
                    <a16:rowId xmlns:a16="http://schemas.microsoft.com/office/drawing/2014/main" val="2001674671"/>
                  </a:ext>
                </a:extLst>
              </a:tr>
              <a:tr h="32881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Conduct survey in resettlement in Chibabava</a:t>
                      </a:r>
                      <a:endParaRPr lang="pt-PT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800" dirty="0">
                          <a:effectLst/>
                        </a:rPr>
                        <a:t>21 </a:t>
                      </a:r>
                      <a:r>
                        <a:rPr lang="pt-PT" sz="1800" dirty="0" err="1">
                          <a:effectLst/>
                        </a:rPr>
                        <a:t>May</a:t>
                      </a:r>
                      <a:r>
                        <a:rPr lang="pt-PT" sz="1800" dirty="0">
                          <a:effectLst/>
                        </a:rPr>
                        <a:t> – 29 </a:t>
                      </a:r>
                      <a:r>
                        <a:rPr lang="pt-PT" sz="1800" dirty="0" err="1">
                          <a:effectLst/>
                        </a:rPr>
                        <a:t>May</a:t>
                      </a:r>
                      <a:r>
                        <a:rPr lang="pt-PT" sz="1800" dirty="0">
                          <a:effectLst/>
                        </a:rPr>
                        <a:t> / 2nd </a:t>
                      </a:r>
                      <a:r>
                        <a:rPr lang="pt-PT" sz="1800" dirty="0" err="1">
                          <a:effectLst/>
                        </a:rPr>
                        <a:t>June</a:t>
                      </a:r>
                      <a:r>
                        <a:rPr lang="pt-PT" sz="1800" dirty="0">
                          <a:effectLst/>
                        </a:rPr>
                        <a:t> 2020</a:t>
                      </a:r>
                      <a:endParaRPr lang="pt-PT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extLst>
                  <a:ext uri="{0D108BD9-81ED-4DB2-BD59-A6C34878D82A}">
                    <a16:rowId xmlns:a16="http://schemas.microsoft.com/office/drawing/2014/main" val="1289385889"/>
                  </a:ext>
                </a:extLst>
              </a:tr>
              <a:tr h="50866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Conduct survey in resettlement in Sussundenga</a:t>
                      </a:r>
                      <a:endParaRPr lang="pt-PT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800" dirty="0">
                          <a:effectLst/>
                        </a:rPr>
                        <a:t>21 </a:t>
                      </a:r>
                      <a:r>
                        <a:rPr lang="pt-PT" sz="1800" dirty="0" err="1">
                          <a:effectLst/>
                        </a:rPr>
                        <a:t>May</a:t>
                      </a:r>
                      <a:r>
                        <a:rPr lang="pt-PT" sz="1800" dirty="0">
                          <a:effectLst/>
                        </a:rPr>
                        <a:t> – 29 </a:t>
                      </a:r>
                      <a:r>
                        <a:rPr lang="pt-PT" sz="1800" dirty="0" err="1">
                          <a:effectLst/>
                        </a:rPr>
                        <a:t>May</a:t>
                      </a:r>
                      <a:r>
                        <a:rPr lang="pt-PT" sz="1800" dirty="0">
                          <a:effectLst/>
                        </a:rPr>
                        <a:t> / 2nd </a:t>
                      </a:r>
                      <a:r>
                        <a:rPr lang="pt-PT" sz="1800" dirty="0" err="1">
                          <a:effectLst/>
                        </a:rPr>
                        <a:t>June</a:t>
                      </a:r>
                      <a:r>
                        <a:rPr lang="pt-PT" sz="1800" dirty="0">
                          <a:effectLst/>
                        </a:rPr>
                        <a:t> 2020</a:t>
                      </a:r>
                      <a:endParaRPr lang="pt-PT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0" marB="0"/>
                </a:tc>
                <a:extLst>
                  <a:ext uri="{0D108BD9-81ED-4DB2-BD59-A6C34878D82A}">
                    <a16:rowId xmlns:a16="http://schemas.microsoft.com/office/drawing/2014/main" val="2773887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491832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6">
            <a:extLst>
              <a:ext uri="{FF2B5EF4-FFF2-40B4-BE49-F238E27FC236}">
                <a16:creationId xmlns:a16="http://schemas.microsoft.com/office/drawing/2014/main" id="{32E6B9CD-BD04-4451-9706-7AE5F7354BEE}"/>
              </a:ext>
            </a:extLst>
          </p:cNvPr>
          <p:cNvGrpSpPr>
            <a:grpSpLocks/>
          </p:cNvGrpSpPr>
          <p:nvPr/>
        </p:nvGrpSpPr>
        <p:grpSpPr bwMode="auto">
          <a:xfrm>
            <a:off x="182563" y="122238"/>
            <a:ext cx="3579812" cy="704850"/>
            <a:chOff x="182880" y="121920"/>
            <a:chExt cx="3579223" cy="705394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DFFC502E-3886-4620-9E04-06BF8A0DA456}"/>
                </a:ext>
              </a:extLst>
            </p:cNvPr>
            <p:cNvSpPr/>
            <p:nvPr/>
          </p:nvSpPr>
          <p:spPr>
            <a:xfrm>
              <a:off x="182880" y="121920"/>
              <a:ext cx="3579223" cy="70539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pic>
          <p:nvPicPr>
            <p:cNvPr id="8" name="Picture 2">
              <a:extLst>
                <a:ext uri="{FF2B5EF4-FFF2-40B4-BE49-F238E27FC236}">
                  <a16:creationId xmlns:a16="http://schemas.microsoft.com/office/drawing/2014/main" id="{1CEB139E-1EFF-496E-AA5D-791DE8E2217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2880" y="204102"/>
              <a:ext cx="3260143" cy="5410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D4443FBB-B11E-47EC-BD7D-AD2CD3C60799}"/>
              </a:ext>
            </a:extLst>
          </p:cNvPr>
          <p:cNvSpPr txBox="1"/>
          <p:nvPr/>
        </p:nvSpPr>
        <p:spPr>
          <a:xfrm>
            <a:off x="2843373" y="926928"/>
            <a:ext cx="3190489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Seed distribution </a:t>
            </a:r>
          </a:p>
          <a:p>
            <a:endParaRPr lang="en-GB" dirty="0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9CE42C81-FD8C-46CD-B663-3080C53E16E3}"/>
              </a:ext>
            </a:extLst>
          </p:cNvPr>
          <p:cNvGrpSpPr/>
          <p:nvPr/>
        </p:nvGrpSpPr>
        <p:grpSpPr>
          <a:xfrm>
            <a:off x="1621637" y="1544699"/>
            <a:ext cx="5617363" cy="5105400"/>
            <a:chOff x="2787391" y="1340774"/>
            <a:chExt cx="3203598" cy="4474940"/>
          </a:xfrm>
        </p:grpSpPr>
        <p:sp>
          <p:nvSpPr>
            <p:cNvPr id="10" name="任意多边形 5">
              <a:extLst>
                <a:ext uri="{FF2B5EF4-FFF2-40B4-BE49-F238E27FC236}">
                  <a16:creationId xmlns:a16="http://schemas.microsoft.com/office/drawing/2014/main" id="{37DE3514-3F6A-40E4-BA81-1A51A7FE4868}"/>
                </a:ext>
              </a:extLst>
            </p:cNvPr>
            <p:cNvSpPr>
              <a:spLocks/>
            </p:cNvSpPr>
            <p:nvPr/>
          </p:nvSpPr>
          <p:spPr bwMode="auto">
            <a:xfrm>
              <a:off x="5140788" y="1340774"/>
              <a:ext cx="829993" cy="988550"/>
            </a:xfrm>
            <a:custGeom>
              <a:avLst/>
              <a:gdLst>
                <a:gd name="T0" fmla="*/ 0 w 14350104"/>
                <a:gd name="T1" fmla="*/ 0 h 17236289"/>
                <a:gd name="T2" fmla="*/ 14350104 w 14350104"/>
                <a:gd name="T3" fmla="*/ 17236289 h 17236289"/>
              </a:gdLst>
              <a:ahLst/>
              <a:cxnLst>
                <a:cxn ang="0">
                  <a:pos x="3523762" y="5067733"/>
                </a:cxn>
                <a:cxn ang="0">
                  <a:pos x="3596802" y="6291404"/>
                </a:cxn>
                <a:cxn ang="0">
                  <a:pos x="2898753" y="7653982"/>
                </a:cxn>
                <a:cxn ang="0">
                  <a:pos x="1845093" y="7770129"/>
                </a:cxn>
                <a:cxn ang="0">
                  <a:pos x="1160218" y="8541217"/>
                </a:cxn>
                <a:cxn ang="0">
                  <a:pos x="830955" y="10565909"/>
                </a:cxn>
                <a:cxn ang="0">
                  <a:pos x="0" y="12151192"/>
                </a:cxn>
                <a:cxn ang="0">
                  <a:pos x="883646" y="13024006"/>
                </a:cxn>
                <a:cxn ang="0">
                  <a:pos x="1991173" y="12296103"/>
                </a:cxn>
                <a:cxn ang="0">
                  <a:pos x="2346784" y="13203683"/>
                </a:cxn>
                <a:cxn ang="0">
                  <a:pos x="1435618" y="13935251"/>
                </a:cxn>
                <a:cxn ang="0">
                  <a:pos x="2376717" y="16139541"/>
                </a:cxn>
                <a:cxn ang="0">
                  <a:pos x="3594417" y="17092613"/>
                </a:cxn>
                <a:cxn ang="0">
                  <a:pos x="4820488" y="17236289"/>
                </a:cxn>
                <a:cxn ang="0">
                  <a:pos x="6227358" y="16624454"/>
                </a:cxn>
                <a:cxn ang="0">
                  <a:pos x="7057112" y="16358642"/>
                </a:cxn>
                <a:cxn ang="0">
                  <a:pos x="8429263" y="15637847"/>
                </a:cxn>
                <a:cxn ang="0">
                  <a:pos x="9596668" y="15060731"/>
                </a:cxn>
                <a:cxn ang="0">
                  <a:pos x="10577304" y="14579401"/>
                </a:cxn>
                <a:cxn ang="0">
                  <a:pos x="11393885" y="14050178"/>
                </a:cxn>
                <a:cxn ang="0">
                  <a:pos x="12750461" y="14122018"/>
                </a:cxn>
                <a:cxn ang="0">
                  <a:pos x="13382673" y="14019029"/>
                </a:cxn>
                <a:cxn ang="0">
                  <a:pos x="13478459" y="13010877"/>
                </a:cxn>
                <a:cxn ang="0">
                  <a:pos x="13502405" y="11941658"/>
                </a:cxn>
                <a:cxn ang="0">
                  <a:pos x="13071369" y="11449555"/>
                </a:cxn>
                <a:cxn ang="0">
                  <a:pos x="13891519" y="11071151"/>
                </a:cxn>
                <a:cxn ang="0">
                  <a:pos x="13628108" y="9837940"/>
                </a:cxn>
                <a:cxn ang="0">
                  <a:pos x="13364697" y="8798639"/>
                </a:cxn>
                <a:cxn ang="0">
                  <a:pos x="13244965" y="7681527"/>
                </a:cxn>
                <a:cxn ang="0">
                  <a:pos x="13459285" y="6415344"/>
                </a:cxn>
                <a:cxn ang="0">
                  <a:pos x="13023463" y="5541283"/>
                </a:cxn>
                <a:cxn ang="0">
                  <a:pos x="13183898" y="4795947"/>
                </a:cxn>
                <a:cxn ang="0">
                  <a:pos x="12815723" y="3999105"/>
                </a:cxn>
                <a:cxn ang="0">
                  <a:pos x="13412590" y="3435757"/>
                </a:cxn>
                <a:cxn ang="0">
                  <a:pos x="13829862" y="2677842"/>
                </a:cxn>
                <a:cxn ang="0">
                  <a:pos x="13445640" y="2297515"/>
                </a:cxn>
                <a:cxn ang="0">
                  <a:pos x="14326948" y="1843689"/>
                </a:cxn>
                <a:cxn ang="0">
                  <a:pos x="13731487" y="1521206"/>
                </a:cxn>
                <a:cxn ang="0">
                  <a:pos x="14187265" y="1029104"/>
                </a:cxn>
                <a:cxn ang="0">
                  <a:pos x="13934626" y="543393"/>
                </a:cxn>
                <a:cxn ang="0">
                  <a:pos x="13667023" y="0"/>
                </a:cxn>
                <a:cxn ang="0">
                  <a:pos x="12781891" y="254429"/>
                </a:cxn>
                <a:cxn ang="0">
                  <a:pos x="10242337" y="1755294"/>
                </a:cxn>
                <a:cxn ang="0">
                  <a:pos x="7573460" y="3078348"/>
                </a:cxn>
                <a:cxn ang="0">
                  <a:pos x="5793921" y="3052315"/>
                </a:cxn>
                <a:cxn ang="0">
                  <a:pos x="3855668" y="4199753"/>
                </a:cxn>
              </a:cxnLst>
              <a:rect l="T0" t="T1" r="T2" b="T3"/>
              <a:pathLst>
                <a:path w="14350104" h="17236289">
                  <a:moveTo>
                    <a:pt x="3855668" y="4199753"/>
                  </a:moveTo>
                  <a:lnTo>
                    <a:pt x="3596802" y="4422380"/>
                  </a:lnTo>
                  <a:lnTo>
                    <a:pt x="3523762" y="5067733"/>
                  </a:lnTo>
                  <a:lnTo>
                    <a:pt x="3327404" y="5636462"/>
                  </a:lnTo>
                  <a:lnTo>
                    <a:pt x="3447137" y="5842408"/>
                  </a:lnTo>
                  <a:lnTo>
                    <a:pt x="3596802" y="6291404"/>
                  </a:lnTo>
                  <a:lnTo>
                    <a:pt x="3493829" y="6617082"/>
                  </a:lnTo>
                  <a:lnTo>
                    <a:pt x="3241191" y="7075666"/>
                  </a:lnTo>
                  <a:lnTo>
                    <a:pt x="2898753" y="7653982"/>
                  </a:lnTo>
                  <a:lnTo>
                    <a:pt x="2559901" y="7936553"/>
                  </a:lnTo>
                  <a:lnTo>
                    <a:pt x="2127665" y="7966486"/>
                  </a:lnTo>
                  <a:lnTo>
                    <a:pt x="1845093" y="7770129"/>
                  </a:lnTo>
                  <a:lnTo>
                    <a:pt x="1532589" y="8099392"/>
                  </a:lnTo>
                  <a:lnTo>
                    <a:pt x="1170350" y="8144212"/>
                  </a:lnTo>
                  <a:lnTo>
                    <a:pt x="1160218" y="8541217"/>
                  </a:lnTo>
                  <a:lnTo>
                    <a:pt x="1100352" y="9089600"/>
                  </a:lnTo>
                  <a:lnTo>
                    <a:pt x="1113526" y="9761302"/>
                  </a:lnTo>
                  <a:lnTo>
                    <a:pt x="830955" y="10565909"/>
                  </a:lnTo>
                  <a:lnTo>
                    <a:pt x="568728" y="11320238"/>
                  </a:lnTo>
                  <a:lnTo>
                    <a:pt x="119732" y="11795581"/>
                  </a:lnTo>
                  <a:lnTo>
                    <a:pt x="0" y="12151192"/>
                  </a:lnTo>
                  <a:lnTo>
                    <a:pt x="162836" y="12583429"/>
                  </a:lnTo>
                  <a:lnTo>
                    <a:pt x="458581" y="12822894"/>
                  </a:lnTo>
                  <a:lnTo>
                    <a:pt x="883646" y="13024006"/>
                  </a:lnTo>
                  <a:lnTo>
                    <a:pt x="1248845" y="13132981"/>
                  </a:lnTo>
                  <a:lnTo>
                    <a:pt x="1652321" y="12675645"/>
                  </a:lnTo>
                  <a:lnTo>
                    <a:pt x="1991173" y="12296103"/>
                  </a:lnTo>
                  <a:lnTo>
                    <a:pt x="2256985" y="12382317"/>
                  </a:lnTo>
                  <a:lnTo>
                    <a:pt x="2436584" y="12818139"/>
                  </a:lnTo>
                  <a:lnTo>
                    <a:pt x="2346784" y="13203683"/>
                  </a:lnTo>
                  <a:lnTo>
                    <a:pt x="2077387" y="13383282"/>
                  </a:lnTo>
                  <a:lnTo>
                    <a:pt x="1675083" y="13622746"/>
                  </a:lnTo>
                  <a:lnTo>
                    <a:pt x="1435618" y="13935251"/>
                  </a:lnTo>
                  <a:lnTo>
                    <a:pt x="2051039" y="14606952"/>
                  </a:lnTo>
                  <a:lnTo>
                    <a:pt x="2227052" y="15664197"/>
                  </a:lnTo>
                  <a:lnTo>
                    <a:pt x="2376717" y="16139541"/>
                  </a:lnTo>
                  <a:lnTo>
                    <a:pt x="2749088" y="16947734"/>
                  </a:lnTo>
                  <a:lnTo>
                    <a:pt x="3172591" y="17103131"/>
                  </a:lnTo>
                  <a:lnTo>
                    <a:pt x="3594417" y="17092613"/>
                  </a:lnTo>
                  <a:lnTo>
                    <a:pt x="3820708" y="17225519"/>
                  </a:lnTo>
                  <a:lnTo>
                    <a:pt x="4349931" y="17177623"/>
                  </a:lnTo>
                  <a:lnTo>
                    <a:pt x="4820488" y="17236289"/>
                  </a:lnTo>
                  <a:lnTo>
                    <a:pt x="5373657" y="17044717"/>
                  </a:lnTo>
                  <a:lnTo>
                    <a:pt x="5889707" y="16733413"/>
                  </a:lnTo>
                  <a:lnTo>
                    <a:pt x="6227358" y="16624454"/>
                  </a:lnTo>
                  <a:lnTo>
                    <a:pt x="6336317" y="16384989"/>
                  </a:lnTo>
                  <a:lnTo>
                    <a:pt x="6721862" y="16238910"/>
                  </a:lnTo>
                  <a:lnTo>
                    <a:pt x="7057112" y="16358642"/>
                  </a:lnTo>
                  <a:lnTo>
                    <a:pt x="7455830" y="16119177"/>
                  </a:lnTo>
                  <a:lnTo>
                    <a:pt x="8141905" y="15842593"/>
                  </a:lnTo>
                  <a:lnTo>
                    <a:pt x="8429263" y="15637847"/>
                  </a:lnTo>
                  <a:lnTo>
                    <a:pt x="8671128" y="15457048"/>
                  </a:lnTo>
                  <a:lnTo>
                    <a:pt x="9176405" y="15324142"/>
                  </a:lnTo>
                  <a:lnTo>
                    <a:pt x="9596668" y="15060731"/>
                  </a:lnTo>
                  <a:lnTo>
                    <a:pt x="10091172" y="14999665"/>
                  </a:lnTo>
                  <a:lnTo>
                    <a:pt x="10396505" y="14890705"/>
                  </a:lnTo>
                  <a:lnTo>
                    <a:pt x="10577304" y="14579401"/>
                  </a:lnTo>
                  <a:lnTo>
                    <a:pt x="10960448" y="14326763"/>
                  </a:lnTo>
                  <a:lnTo>
                    <a:pt x="11130474" y="14265696"/>
                  </a:lnTo>
                  <a:lnTo>
                    <a:pt x="11393885" y="14050178"/>
                  </a:lnTo>
                  <a:lnTo>
                    <a:pt x="11670469" y="14241750"/>
                  </a:lnTo>
                  <a:lnTo>
                    <a:pt x="12197292" y="14193857"/>
                  </a:lnTo>
                  <a:lnTo>
                    <a:pt x="12750461" y="14122018"/>
                  </a:lnTo>
                  <a:lnTo>
                    <a:pt x="12935000" y="14357677"/>
                  </a:lnTo>
                  <a:lnTo>
                    <a:pt x="13221018" y="14420148"/>
                  </a:lnTo>
                  <a:lnTo>
                    <a:pt x="13382673" y="14019029"/>
                  </a:lnTo>
                  <a:lnTo>
                    <a:pt x="13574244" y="13564046"/>
                  </a:lnTo>
                  <a:lnTo>
                    <a:pt x="13358726" y="13383248"/>
                  </a:lnTo>
                  <a:lnTo>
                    <a:pt x="13478459" y="13010877"/>
                  </a:lnTo>
                  <a:lnTo>
                    <a:pt x="13515579" y="12494828"/>
                  </a:lnTo>
                  <a:lnTo>
                    <a:pt x="13622137" y="12002725"/>
                  </a:lnTo>
                  <a:lnTo>
                    <a:pt x="13502405" y="11941658"/>
                  </a:lnTo>
                  <a:lnTo>
                    <a:pt x="13125968" y="12001493"/>
                  </a:lnTo>
                  <a:lnTo>
                    <a:pt x="12692525" y="11817699"/>
                  </a:lnTo>
                  <a:lnTo>
                    <a:pt x="13071369" y="11449555"/>
                  </a:lnTo>
                  <a:lnTo>
                    <a:pt x="13434865" y="11670450"/>
                  </a:lnTo>
                  <a:lnTo>
                    <a:pt x="13388643" y="11144222"/>
                  </a:lnTo>
                  <a:lnTo>
                    <a:pt x="13891519" y="11071151"/>
                  </a:lnTo>
                  <a:lnTo>
                    <a:pt x="13630509" y="10553933"/>
                  </a:lnTo>
                  <a:lnTo>
                    <a:pt x="13473656" y="10125297"/>
                  </a:lnTo>
                  <a:lnTo>
                    <a:pt x="13628108" y="9837940"/>
                  </a:lnTo>
                  <a:lnTo>
                    <a:pt x="13066567" y="9551752"/>
                  </a:lnTo>
                  <a:lnTo>
                    <a:pt x="13327577" y="9160236"/>
                  </a:lnTo>
                  <a:lnTo>
                    <a:pt x="13364697" y="8798639"/>
                  </a:lnTo>
                  <a:lnTo>
                    <a:pt x="12957607" y="8317309"/>
                  </a:lnTo>
                  <a:lnTo>
                    <a:pt x="13386242" y="8362801"/>
                  </a:lnTo>
                  <a:lnTo>
                    <a:pt x="13244965" y="7681527"/>
                  </a:lnTo>
                  <a:lnTo>
                    <a:pt x="13495202" y="7062489"/>
                  </a:lnTo>
                  <a:lnTo>
                    <a:pt x="13173125" y="6836198"/>
                  </a:lnTo>
                  <a:lnTo>
                    <a:pt x="13459285" y="6415344"/>
                  </a:lnTo>
                  <a:lnTo>
                    <a:pt x="13239691" y="6359544"/>
                  </a:lnTo>
                  <a:lnTo>
                    <a:pt x="13159952" y="5926827"/>
                  </a:lnTo>
                  <a:lnTo>
                    <a:pt x="13023463" y="5541283"/>
                  </a:lnTo>
                  <a:lnTo>
                    <a:pt x="13174920" y="5320372"/>
                  </a:lnTo>
                  <a:lnTo>
                    <a:pt x="13070156" y="5142565"/>
                  </a:lnTo>
                  <a:lnTo>
                    <a:pt x="13183898" y="4795947"/>
                  </a:lnTo>
                  <a:lnTo>
                    <a:pt x="13294027" y="4284763"/>
                  </a:lnTo>
                  <a:lnTo>
                    <a:pt x="13128227" y="4361888"/>
                  </a:lnTo>
                  <a:lnTo>
                    <a:pt x="12815723" y="3999105"/>
                  </a:lnTo>
                  <a:lnTo>
                    <a:pt x="13042014" y="3776400"/>
                  </a:lnTo>
                  <a:lnTo>
                    <a:pt x="13204853" y="3523762"/>
                  </a:lnTo>
                  <a:lnTo>
                    <a:pt x="13412590" y="3435757"/>
                  </a:lnTo>
                  <a:lnTo>
                    <a:pt x="13410799" y="3108285"/>
                  </a:lnTo>
                  <a:lnTo>
                    <a:pt x="13575432" y="2990344"/>
                  </a:lnTo>
                  <a:lnTo>
                    <a:pt x="13829862" y="2677842"/>
                  </a:lnTo>
                  <a:lnTo>
                    <a:pt x="13678405" y="2470102"/>
                  </a:lnTo>
                  <a:lnTo>
                    <a:pt x="13500598" y="2544933"/>
                  </a:lnTo>
                  <a:lnTo>
                    <a:pt x="13445640" y="2297515"/>
                  </a:lnTo>
                  <a:lnTo>
                    <a:pt x="13590397" y="1998344"/>
                  </a:lnTo>
                  <a:lnTo>
                    <a:pt x="13944600" y="1800192"/>
                  </a:lnTo>
                  <a:lnTo>
                    <a:pt x="14326948" y="1843689"/>
                  </a:lnTo>
                  <a:lnTo>
                    <a:pt x="14350104" y="1614202"/>
                  </a:lnTo>
                  <a:lnTo>
                    <a:pt x="14143768" y="1434603"/>
                  </a:lnTo>
                  <a:lnTo>
                    <a:pt x="13731487" y="1521206"/>
                  </a:lnTo>
                  <a:lnTo>
                    <a:pt x="13608559" y="1191943"/>
                  </a:lnTo>
                  <a:lnTo>
                    <a:pt x="13867979" y="999171"/>
                  </a:lnTo>
                  <a:lnTo>
                    <a:pt x="14187265" y="1029104"/>
                  </a:lnTo>
                  <a:lnTo>
                    <a:pt x="14210416" y="869461"/>
                  </a:lnTo>
                  <a:lnTo>
                    <a:pt x="13911086" y="769684"/>
                  </a:lnTo>
                  <a:lnTo>
                    <a:pt x="13934626" y="543393"/>
                  </a:lnTo>
                  <a:lnTo>
                    <a:pt x="13608558" y="317492"/>
                  </a:lnTo>
                  <a:lnTo>
                    <a:pt x="13829862" y="192772"/>
                  </a:lnTo>
                  <a:lnTo>
                    <a:pt x="13667023" y="0"/>
                  </a:lnTo>
                  <a:lnTo>
                    <a:pt x="13444317" y="24553"/>
                  </a:lnTo>
                  <a:lnTo>
                    <a:pt x="13160999" y="776"/>
                  </a:lnTo>
                  <a:lnTo>
                    <a:pt x="12781891" y="254429"/>
                  </a:lnTo>
                  <a:lnTo>
                    <a:pt x="12181127" y="542692"/>
                  </a:lnTo>
                  <a:lnTo>
                    <a:pt x="11163091" y="1373332"/>
                  </a:lnTo>
                  <a:lnTo>
                    <a:pt x="10242337" y="1755294"/>
                  </a:lnTo>
                  <a:lnTo>
                    <a:pt x="9641570" y="1933098"/>
                  </a:lnTo>
                  <a:lnTo>
                    <a:pt x="8537318" y="2374923"/>
                  </a:lnTo>
                  <a:lnTo>
                    <a:pt x="7573460" y="3078348"/>
                  </a:lnTo>
                  <a:lnTo>
                    <a:pt x="6967313" y="2896959"/>
                  </a:lnTo>
                  <a:lnTo>
                    <a:pt x="6430312" y="2982861"/>
                  </a:lnTo>
                  <a:lnTo>
                    <a:pt x="5793921" y="3052315"/>
                  </a:lnTo>
                  <a:lnTo>
                    <a:pt x="5200640" y="3493826"/>
                  </a:lnTo>
                  <a:lnTo>
                    <a:pt x="4618738" y="3557592"/>
                  </a:lnTo>
                  <a:lnTo>
                    <a:pt x="3855668" y="4199753"/>
                  </a:lnTo>
                  <a:close/>
                </a:path>
              </a:pathLst>
            </a:custGeom>
            <a:solidFill>
              <a:srgbClr val="7030A0"/>
            </a:solidFill>
            <a:ln w="63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 sz="135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1" name="任意多边形 6">
              <a:extLst>
                <a:ext uri="{FF2B5EF4-FFF2-40B4-BE49-F238E27FC236}">
                  <a16:creationId xmlns:a16="http://schemas.microsoft.com/office/drawing/2014/main" id="{ABE7BCC9-E54F-4621-B49A-5B3DB2E72B42}"/>
                </a:ext>
              </a:extLst>
            </p:cNvPr>
            <p:cNvSpPr>
              <a:spLocks/>
            </p:cNvSpPr>
            <p:nvPr/>
          </p:nvSpPr>
          <p:spPr bwMode="auto">
            <a:xfrm>
              <a:off x="4319455" y="1536768"/>
              <a:ext cx="1045070" cy="1160222"/>
            </a:xfrm>
            <a:custGeom>
              <a:avLst/>
              <a:gdLst>
                <a:gd name="T0" fmla="*/ 0 w 18053718"/>
                <a:gd name="T1" fmla="*/ 0 h 20224247"/>
                <a:gd name="T2" fmla="*/ 18053718 w 18053718"/>
                <a:gd name="T3" fmla="*/ 20224247 h 20224247"/>
              </a:gdLst>
              <a:ahLst/>
              <a:cxnLst>
                <a:cxn ang="0">
                  <a:pos x="17794851" y="1006965"/>
                </a:cxn>
                <a:cxn ang="0">
                  <a:pos x="17525453" y="2221047"/>
                </a:cxn>
                <a:cxn ang="0">
                  <a:pos x="17794851" y="2875989"/>
                </a:cxn>
                <a:cxn ang="0">
                  <a:pos x="17439240" y="3660251"/>
                </a:cxn>
                <a:cxn ang="0">
                  <a:pos x="16757950" y="4521138"/>
                </a:cxn>
                <a:cxn ang="0">
                  <a:pos x="16043142" y="4354714"/>
                </a:cxn>
                <a:cxn ang="0">
                  <a:pos x="15368399" y="4728797"/>
                </a:cxn>
                <a:cxn ang="0">
                  <a:pos x="15298401" y="5674185"/>
                </a:cxn>
                <a:cxn ang="0">
                  <a:pos x="15029004" y="7150494"/>
                </a:cxn>
                <a:cxn ang="0">
                  <a:pos x="14317781" y="8380166"/>
                </a:cxn>
                <a:cxn ang="0">
                  <a:pos x="14360885" y="9168014"/>
                </a:cxn>
                <a:cxn ang="0">
                  <a:pos x="15081695" y="9608591"/>
                </a:cxn>
                <a:cxn ang="0">
                  <a:pos x="15850370" y="9260230"/>
                </a:cxn>
                <a:cxn ang="0">
                  <a:pos x="16455034" y="8966902"/>
                </a:cxn>
                <a:cxn ang="0">
                  <a:pos x="16544833" y="9788268"/>
                </a:cxn>
                <a:cxn ang="0">
                  <a:pos x="15873132" y="10207331"/>
                </a:cxn>
                <a:cxn ang="0">
                  <a:pos x="16249088" y="11191537"/>
                </a:cxn>
                <a:cxn ang="0">
                  <a:pos x="16574766" y="12724126"/>
                </a:cxn>
                <a:cxn ang="0">
                  <a:pos x="17370640" y="13687716"/>
                </a:cxn>
                <a:cxn ang="0">
                  <a:pos x="16622663" y="14038796"/>
                </a:cxn>
                <a:cxn ang="0">
                  <a:pos x="15518725" y="14315380"/>
                </a:cxn>
                <a:cxn ang="0">
                  <a:pos x="14976328" y="14374046"/>
                </a:cxn>
                <a:cxn ang="0">
                  <a:pos x="14409985" y="14387220"/>
                </a:cxn>
                <a:cxn ang="0">
                  <a:pos x="13776604" y="14639858"/>
                </a:cxn>
                <a:cxn ang="0">
                  <a:pos x="13216232" y="14894897"/>
                </a:cxn>
                <a:cxn ang="0">
                  <a:pos x="12663062" y="15472013"/>
                </a:cxn>
                <a:cxn ang="0">
                  <a:pos x="11711175" y="15881504"/>
                </a:cxn>
                <a:cxn ang="0">
                  <a:pos x="10737742" y="16506512"/>
                </a:cxn>
                <a:cxn ang="0">
                  <a:pos x="9603136" y="17419580"/>
                </a:cxn>
                <a:cxn ang="0">
                  <a:pos x="9001593" y="18410287"/>
                </a:cxn>
                <a:cxn ang="0">
                  <a:pos x="8089226" y="18985002"/>
                </a:cxn>
                <a:cxn ang="0">
                  <a:pos x="7471838" y="19489810"/>
                </a:cxn>
                <a:cxn ang="0">
                  <a:pos x="7182831" y="20224247"/>
                </a:cxn>
                <a:cxn ang="0">
                  <a:pos x="5377878" y="20015039"/>
                </a:cxn>
                <a:cxn ang="0">
                  <a:pos x="5231163" y="18671297"/>
                </a:cxn>
                <a:cxn ang="0">
                  <a:pos x="5544868" y="17129120"/>
                </a:cxn>
                <a:cxn ang="0">
                  <a:pos x="2632407" y="11680956"/>
                </a:cxn>
                <a:cxn ang="0">
                  <a:pos x="888420" y="10183353"/>
                </a:cxn>
                <a:cxn ang="0">
                  <a:pos x="611832" y="9233867"/>
                </a:cxn>
                <a:cxn ang="0">
                  <a:pos x="348421" y="8103581"/>
                </a:cxn>
                <a:cxn ang="0">
                  <a:pos x="646554" y="6853564"/>
                </a:cxn>
                <a:cxn ang="0">
                  <a:pos x="228692" y="6069302"/>
                </a:cxn>
                <a:cxn ang="0">
                  <a:pos x="178398" y="5178481"/>
                </a:cxn>
                <a:cxn ang="0">
                  <a:pos x="178398" y="4242168"/>
                </a:cxn>
                <a:cxn ang="0">
                  <a:pos x="768688" y="3729689"/>
                </a:cxn>
                <a:cxn ang="0">
                  <a:pos x="1045272" y="3069961"/>
                </a:cxn>
                <a:cxn ang="0">
                  <a:pos x="1345803" y="1966023"/>
                </a:cxn>
                <a:cxn ang="0">
                  <a:pos x="2886779" y="1412857"/>
                </a:cxn>
                <a:cxn ang="0">
                  <a:pos x="3953613" y="1532589"/>
                </a:cxn>
                <a:cxn ang="0">
                  <a:pos x="4784568" y="963858"/>
                </a:cxn>
                <a:cxn ang="0">
                  <a:pos x="6014240" y="804605"/>
                </a:cxn>
                <a:cxn ang="0">
                  <a:pos x="7041553" y="1476306"/>
                </a:cxn>
                <a:cxn ang="0">
                  <a:pos x="7855748" y="1977997"/>
                </a:cxn>
                <a:cxn ang="0">
                  <a:pos x="8929753" y="2217461"/>
                </a:cxn>
                <a:cxn ang="0">
                  <a:pos x="10116319" y="1379338"/>
                </a:cxn>
                <a:cxn ang="0">
                  <a:pos x="11229845" y="1459549"/>
                </a:cxn>
                <a:cxn ang="0">
                  <a:pos x="12363716" y="2024692"/>
                </a:cxn>
                <a:cxn ang="0">
                  <a:pos x="13483244" y="1831920"/>
                </a:cxn>
                <a:cxn ang="0">
                  <a:pos x="14796714" y="1326643"/>
                </a:cxn>
                <a:cxn ang="0">
                  <a:pos x="15693537" y="43104"/>
                </a:cxn>
                <a:cxn ang="0">
                  <a:pos x="16917207" y="73040"/>
                </a:cxn>
                <a:cxn ang="0">
                  <a:pos x="18053717" y="784338"/>
                </a:cxn>
              </a:cxnLst>
              <a:rect l="T0" t="T1" r="T2" b="T3"/>
              <a:pathLst>
                <a:path w="18053718" h="20224247">
                  <a:moveTo>
                    <a:pt x="18053717" y="784338"/>
                  </a:moveTo>
                  <a:lnTo>
                    <a:pt x="17794851" y="1006965"/>
                  </a:lnTo>
                  <a:lnTo>
                    <a:pt x="17721811" y="1652318"/>
                  </a:lnTo>
                  <a:lnTo>
                    <a:pt x="17525453" y="2221047"/>
                  </a:lnTo>
                  <a:lnTo>
                    <a:pt x="17645186" y="2426993"/>
                  </a:lnTo>
                  <a:lnTo>
                    <a:pt x="17794851" y="2875989"/>
                  </a:lnTo>
                  <a:lnTo>
                    <a:pt x="17691878" y="3201667"/>
                  </a:lnTo>
                  <a:lnTo>
                    <a:pt x="17439240" y="3660251"/>
                  </a:lnTo>
                  <a:lnTo>
                    <a:pt x="17096802" y="4238567"/>
                  </a:lnTo>
                  <a:lnTo>
                    <a:pt x="16757950" y="4521138"/>
                  </a:lnTo>
                  <a:lnTo>
                    <a:pt x="16325714" y="4551071"/>
                  </a:lnTo>
                  <a:lnTo>
                    <a:pt x="16043142" y="4354714"/>
                  </a:lnTo>
                  <a:lnTo>
                    <a:pt x="15730638" y="4683977"/>
                  </a:lnTo>
                  <a:lnTo>
                    <a:pt x="15368399" y="4728797"/>
                  </a:lnTo>
                  <a:lnTo>
                    <a:pt x="15358267" y="5125802"/>
                  </a:lnTo>
                  <a:lnTo>
                    <a:pt x="15298401" y="5674185"/>
                  </a:lnTo>
                  <a:lnTo>
                    <a:pt x="15311575" y="6345887"/>
                  </a:lnTo>
                  <a:lnTo>
                    <a:pt x="15029004" y="7150494"/>
                  </a:lnTo>
                  <a:lnTo>
                    <a:pt x="14766777" y="7904823"/>
                  </a:lnTo>
                  <a:lnTo>
                    <a:pt x="14317781" y="8380166"/>
                  </a:lnTo>
                  <a:lnTo>
                    <a:pt x="14198049" y="8735777"/>
                  </a:lnTo>
                  <a:lnTo>
                    <a:pt x="14360885" y="9168014"/>
                  </a:lnTo>
                  <a:lnTo>
                    <a:pt x="14656630" y="9407479"/>
                  </a:lnTo>
                  <a:lnTo>
                    <a:pt x="15081695" y="9608591"/>
                  </a:lnTo>
                  <a:lnTo>
                    <a:pt x="15446894" y="9717566"/>
                  </a:lnTo>
                  <a:lnTo>
                    <a:pt x="15850370" y="9260230"/>
                  </a:lnTo>
                  <a:lnTo>
                    <a:pt x="16189222" y="8880688"/>
                  </a:lnTo>
                  <a:lnTo>
                    <a:pt x="16455034" y="8966902"/>
                  </a:lnTo>
                  <a:lnTo>
                    <a:pt x="16634633" y="9402724"/>
                  </a:lnTo>
                  <a:lnTo>
                    <a:pt x="16544833" y="9788268"/>
                  </a:lnTo>
                  <a:lnTo>
                    <a:pt x="16275436" y="9967867"/>
                  </a:lnTo>
                  <a:lnTo>
                    <a:pt x="15873132" y="10207331"/>
                  </a:lnTo>
                  <a:lnTo>
                    <a:pt x="15633667" y="10519836"/>
                  </a:lnTo>
                  <a:lnTo>
                    <a:pt x="16249088" y="11191537"/>
                  </a:lnTo>
                  <a:lnTo>
                    <a:pt x="16425101" y="12248782"/>
                  </a:lnTo>
                  <a:lnTo>
                    <a:pt x="16574766" y="12724126"/>
                  </a:lnTo>
                  <a:lnTo>
                    <a:pt x="16947137" y="13532319"/>
                  </a:lnTo>
                  <a:lnTo>
                    <a:pt x="17370640" y="13687716"/>
                  </a:lnTo>
                  <a:lnTo>
                    <a:pt x="16851354" y="13775385"/>
                  </a:lnTo>
                  <a:lnTo>
                    <a:pt x="16622663" y="14038796"/>
                  </a:lnTo>
                  <a:lnTo>
                    <a:pt x="16319731" y="14219594"/>
                  </a:lnTo>
                  <a:lnTo>
                    <a:pt x="15518725" y="14315380"/>
                  </a:lnTo>
                  <a:lnTo>
                    <a:pt x="15276859" y="14578791"/>
                  </a:lnTo>
                  <a:lnTo>
                    <a:pt x="14976328" y="14374046"/>
                  </a:lnTo>
                  <a:lnTo>
                    <a:pt x="14771583" y="14147755"/>
                  </a:lnTo>
                  <a:lnTo>
                    <a:pt x="14409985" y="14387220"/>
                  </a:lnTo>
                  <a:lnTo>
                    <a:pt x="13741885" y="14352500"/>
                  </a:lnTo>
                  <a:lnTo>
                    <a:pt x="13776604" y="14639858"/>
                  </a:lnTo>
                  <a:lnTo>
                    <a:pt x="13684388" y="14809884"/>
                  </a:lnTo>
                  <a:lnTo>
                    <a:pt x="13216232" y="14894897"/>
                  </a:lnTo>
                  <a:lnTo>
                    <a:pt x="12891754" y="15171482"/>
                  </a:lnTo>
                  <a:lnTo>
                    <a:pt x="12663062" y="15472013"/>
                  </a:lnTo>
                  <a:lnTo>
                    <a:pt x="11963813" y="15916223"/>
                  </a:lnTo>
                  <a:lnTo>
                    <a:pt x="11711175" y="15881504"/>
                  </a:lnTo>
                  <a:lnTo>
                    <a:pt x="11134059" y="16277821"/>
                  </a:lnTo>
                  <a:lnTo>
                    <a:pt x="10737742" y="16506512"/>
                  </a:lnTo>
                  <a:lnTo>
                    <a:pt x="10362971" y="16844164"/>
                  </a:lnTo>
                  <a:lnTo>
                    <a:pt x="9603136" y="17419580"/>
                  </a:lnTo>
                  <a:lnTo>
                    <a:pt x="9387897" y="17849132"/>
                  </a:lnTo>
                  <a:lnTo>
                    <a:pt x="9001593" y="18410287"/>
                  </a:lnTo>
                  <a:lnTo>
                    <a:pt x="8507089" y="18950283"/>
                  </a:lnTo>
                  <a:lnTo>
                    <a:pt x="8089226" y="18985002"/>
                  </a:lnTo>
                  <a:lnTo>
                    <a:pt x="7738401" y="19216095"/>
                  </a:lnTo>
                  <a:lnTo>
                    <a:pt x="7471838" y="19489810"/>
                  </a:lnTo>
                  <a:lnTo>
                    <a:pt x="7379204" y="20104515"/>
                  </a:lnTo>
                  <a:lnTo>
                    <a:pt x="7182831" y="20224247"/>
                  </a:lnTo>
                  <a:lnTo>
                    <a:pt x="6198625" y="20102114"/>
                  </a:lnTo>
                  <a:lnTo>
                    <a:pt x="5377878" y="20015039"/>
                  </a:lnTo>
                  <a:lnTo>
                    <a:pt x="5516120" y="19568089"/>
                  </a:lnTo>
                  <a:lnTo>
                    <a:pt x="5231163" y="18671297"/>
                  </a:lnTo>
                  <a:lnTo>
                    <a:pt x="5840597" y="17312320"/>
                  </a:lnTo>
                  <a:lnTo>
                    <a:pt x="5544868" y="17129120"/>
                  </a:lnTo>
                  <a:lnTo>
                    <a:pt x="5638253" y="16192808"/>
                  </a:lnTo>
                  <a:lnTo>
                    <a:pt x="2632407" y="11680956"/>
                  </a:lnTo>
                  <a:lnTo>
                    <a:pt x="925835" y="10585676"/>
                  </a:lnTo>
                  <a:lnTo>
                    <a:pt x="888420" y="10183353"/>
                  </a:lnTo>
                  <a:lnTo>
                    <a:pt x="577116" y="9717598"/>
                  </a:lnTo>
                  <a:lnTo>
                    <a:pt x="611832" y="9233867"/>
                  </a:lnTo>
                  <a:lnTo>
                    <a:pt x="611832" y="8606457"/>
                  </a:lnTo>
                  <a:lnTo>
                    <a:pt x="348421" y="8103581"/>
                  </a:lnTo>
                  <a:lnTo>
                    <a:pt x="383143" y="7537238"/>
                  </a:lnTo>
                  <a:lnTo>
                    <a:pt x="646554" y="6853564"/>
                  </a:lnTo>
                  <a:lnTo>
                    <a:pt x="492103" y="6430899"/>
                  </a:lnTo>
                  <a:lnTo>
                    <a:pt x="228692" y="6069302"/>
                  </a:lnTo>
                  <a:lnTo>
                    <a:pt x="0" y="5611918"/>
                  </a:lnTo>
                  <a:lnTo>
                    <a:pt x="178398" y="5178481"/>
                  </a:lnTo>
                  <a:lnTo>
                    <a:pt x="95786" y="4795338"/>
                  </a:lnTo>
                  <a:lnTo>
                    <a:pt x="178398" y="4242168"/>
                  </a:lnTo>
                  <a:lnTo>
                    <a:pt x="457384" y="3934434"/>
                  </a:lnTo>
                  <a:lnTo>
                    <a:pt x="768688" y="3729689"/>
                  </a:lnTo>
                  <a:lnTo>
                    <a:pt x="901594" y="3514171"/>
                  </a:lnTo>
                  <a:lnTo>
                    <a:pt x="1045272" y="3069961"/>
                  </a:lnTo>
                  <a:lnTo>
                    <a:pt x="1260790" y="2601805"/>
                  </a:lnTo>
                  <a:lnTo>
                    <a:pt x="1345803" y="1966023"/>
                  </a:lnTo>
                  <a:lnTo>
                    <a:pt x="1287574" y="1472799"/>
                  </a:lnTo>
                  <a:lnTo>
                    <a:pt x="2886779" y="1412857"/>
                  </a:lnTo>
                  <a:lnTo>
                    <a:pt x="3291886" y="1486358"/>
                  </a:lnTo>
                  <a:lnTo>
                    <a:pt x="3953613" y="1532589"/>
                  </a:lnTo>
                  <a:lnTo>
                    <a:pt x="4528344" y="1472720"/>
                  </a:lnTo>
                  <a:lnTo>
                    <a:pt x="4784568" y="963858"/>
                  </a:lnTo>
                  <a:lnTo>
                    <a:pt x="5542482" y="638180"/>
                  </a:lnTo>
                  <a:lnTo>
                    <a:pt x="6014240" y="804605"/>
                  </a:lnTo>
                  <a:lnTo>
                    <a:pt x="6257291" y="1163802"/>
                  </a:lnTo>
                  <a:lnTo>
                    <a:pt x="7041553" y="1476306"/>
                  </a:lnTo>
                  <a:lnTo>
                    <a:pt x="7101419" y="2041449"/>
                  </a:lnTo>
                  <a:lnTo>
                    <a:pt x="7855748" y="1977997"/>
                  </a:lnTo>
                  <a:lnTo>
                    <a:pt x="8540623" y="2007930"/>
                  </a:lnTo>
                  <a:lnTo>
                    <a:pt x="8929753" y="2217461"/>
                  </a:lnTo>
                  <a:lnTo>
                    <a:pt x="9407513" y="2084558"/>
                  </a:lnTo>
                  <a:lnTo>
                    <a:pt x="10116319" y="1379338"/>
                  </a:lnTo>
                  <a:lnTo>
                    <a:pt x="10608422" y="1489482"/>
                  </a:lnTo>
                  <a:lnTo>
                    <a:pt x="11229845" y="1459549"/>
                  </a:lnTo>
                  <a:lnTo>
                    <a:pt x="11542349" y="1831920"/>
                  </a:lnTo>
                  <a:lnTo>
                    <a:pt x="12363716" y="2024692"/>
                  </a:lnTo>
                  <a:lnTo>
                    <a:pt x="13104871" y="2174357"/>
                  </a:lnTo>
                  <a:lnTo>
                    <a:pt x="13483244" y="1831920"/>
                  </a:lnTo>
                  <a:lnTo>
                    <a:pt x="14051973" y="1865438"/>
                  </a:lnTo>
                  <a:lnTo>
                    <a:pt x="14796714" y="1326643"/>
                  </a:lnTo>
                  <a:lnTo>
                    <a:pt x="15145154" y="338849"/>
                  </a:lnTo>
                  <a:lnTo>
                    <a:pt x="15693537" y="43104"/>
                  </a:lnTo>
                  <a:lnTo>
                    <a:pt x="16275439" y="0"/>
                  </a:lnTo>
                  <a:lnTo>
                    <a:pt x="16917207" y="73040"/>
                  </a:lnTo>
                  <a:lnTo>
                    <a:pt x="17405724" y="462170"/>
                  </a:lnTo>
                  <a:lnTo>
                    <a:pt x="18053717" y="784338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6350" cmpd="sng">
              <a:solidFill>
                <a:schemeClr val="tx1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 sz="135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2" name="任意多边形 8">
              <a:extLst>
                <a:ext uri="{FF2B5EF4-FFF2-40B4-BE49-F238E27FC236}">
                  <a16:creationId xmlns:a16="http://schemas.microsoft.com/office/drawing/2014/main" id="{0B9427D6-F685-42F3-AB23-95EB4D3E84E6}"/>
                </a:ext>
              </a:extLst>
            </p:cNvPr>
            <p:cNvSpPr>
              <a:spLocks/>
            </p:cNvSpPr>
            <p:nvPr/>
          </p:nvSpPr>
          <p:spPr bwMode="auto">
            <a:xfrm>
              <a:off x="4447924" y="2561083"/>
              <a:ext cx="1060947" cy="1071524"/>
            </a:xfrm>
            <a:custGeom>
              <a:avLst/>
              <a:gdLst>
                <a:gd name="T0" fmla="*/ 0 w 18340707"/>
                <a:gd name="T1" fmla="*/ 0 h 18687634"/>
                <a:gd name="T2" fmla="*/ 18340707 w 18340707"/>
                <a:gd name="T3" fmla="*/ 18687634 h 18687634"/>
              </a:gdLst>
              <a:ahLst/>
              <a:cxnLst>
                <a:cxn ang="0">
                  <a:pos x="6803148" y="546557"/>
                </a:cxn>
                <a:cxn ang="0">
                  <a:pos x="5859947" y="1139842"/>
                </a:cxn>
                <a:cxn ang="0">
                  <a:pos x="5249903" y="1658289"/>
                </a:cxn>
                <a:cxn ang="0">
                  <a:pos x="4985886" y="2367094"/>
                </a:cxn>
                <a:cxn ang="0">
                  <a:pos x="2937338" y="4939390"/>
                </a:cxn>
                <a:cxn ang="0">
                  <a:pos x="1714057" y="5471403"/>
                </a:cxn>
                <a:cxn ang="0">
                  <a:pos x="729462" y="5644220"/>
                </a:cxn>
                <a:cxn ang="0">
                  <a:pos x="0" y="7315252"/>
                </a:cxn>
                <a:cxn ang="0">
                  <a:pos x="597335" y="8110347"/>
                </a:cxn>
                <a:cxn ang="0">
                  <a:pos x="577380" y="9194329"/>
                </a:cxn>
                <a:cxn ang="0">
                  <a:pos x="644028" y="10052021"/>
                </a:cxn>
                <a:cxn ang="0">
                  <a:pos x="849974" y="11062184"/>
                </a:cxn>
                <a:cxn ang="0">
                  <a:pos x="949751" y="11667237"/>
                </a:cxn>
                <a:cxn ang="0">
                  <a:pos x="756199" y="12990684"/>
                </a:cxn>
                <a:cxn ang="0">
                  <a:pos x="1434292" y="13793343"/>
                </a:cxn>
                <a:cxn ang="0">
                  <a:pos x="2066083" y="14385223"/>
                </a:cxn>
                <a:cxn ang="0">
                  <a:pos x="2963686" y="14763985"/>
                </a:cxn>
                <a:cxn ang="0">
                  <a:pos x="3528828" y="15528682"/>
                </a:cxn>
                <a:cxn ang="0">
                  <a:pos x="4300307" y="15960918"/>
                </a:cxn>
                <a:cxn ang="0">
                  <a:pos x="4652722" y="17078030"/>
                </a:cxn>
                <a:cxn ang="0">
                  <a:pos x="4491517" y="17807341"/>
                </a:cxn>
                <a:cxn ang="0">
                  <a:pos x="4420730" y="18239307"/>
                </a:cxn>
                <a:cxn ang="0">
                  <a:pos x="4519426" y="18640942"/>
                </a:cxn>
                <a:cxn ang="0">
                  <a:pos x="5177564" y="18281745"/>
                </a:cxn>
                <a:cxn ang="0">
                  <a:pos x="5377118" y="18182358"/>
                </a:cxn>
                <a:cxn ang="0">
                  <a:pos x="5775836" y="17756513"/>
                </a:cxn>
                <a:cxn ang="0">
                  <a:pos x="6354152" y="16805826"/>
                </a:cxn>
                <a:cxn ang="0">
                  <a:pos x="7683992" y="15622456"/>
                </a:cxn>
                <a:cxn ang="0">
                  <a:pos x="8415170" y="14715967"/>
                </a:cxn>
                <a:cxn ang="0">
                  <a:pos x="7996106" y="14352873"/>
                </a:cxn>
                <a:cxn ang="0">
                  <a:pos x="8222397" y="14200012"/>
                </a:cxn>
                <a:cxn ang="0">
                  <a:pos x="8813887" y="13940592"/>
                </a:cxn>
                <a:cxn ang="0">
                  <a:pos x="9472025" y="13122811"/>
                </a:cxn>
                <a:cxn ang="0">
                  <a:pos x="11113980" y="12099084"/>
                </a:cxn>
                <a:cxn ang="0">
                  <a:pos x="12848150" y="11255346"/>
                </a:cxn>
                <a:cxn ang="0">
                  <a:pos x="14304503" y="10763243"/>
                </a:cxn>
                <a:cxn ang="0">
                  <a:pos x="15641124" y="10111497"/>
                </a:cxn>
                <a:cxn ang="0">
                  <a:pos x="16937834" y="9838904"/>
                </a:cxn>
                <a:cxn ang="0">
                  <a:pos x="17835437" y="9526399"/>
                </a:cxn>
                <a:cxn ang="0">
                  <a:pos x="18260892" y="9506444"/>
                </a:cxn>
                <a:cxn ang="0">
                  <a:pos x="18340707" y="9046801"/>
                </a:cxn>
                <a:cxn ang="0">
                  <a:pos x="17645065" y="7949117"/>
                </a:cxn>
                <a:cxn ang="0">
                  <a:pos x="17956369" y="7358827"/>
                </a:cxn>
                <a:cxn ang="0">
                  <a:pos x="17427146" y="5819051"/>
                </a:cxn>
                <a:cxn ang="0">
                  <a:pos x="17148161" y="4455273"/>
                </a:cxn>
                <a:cxn ang="0">
                  <a:pos x="16571045" y="3662639"/>
                </a:cxn>
                <a:cxn ang="0">
                  <a:pos x="15754464" y="3098696"/>
                </a:cxn>
                <a:cxn ang="0">
                  <a:pos x="15477879" y="2704780"/>
                </a:cxn>
                <a:cxn ang="0">
                  <a:pos x="14911536" y="2189900"/>
                </a:cxn>
                <a:cxn ang="0">
                  <a:pos x="13794424" y="1612784"/>
                </a:cxn>
                <a:cxn ang="0">
                  <a:pos x="13132295" y="1144628"/>
                </a:cxn>
                <a:cxn ang="0">
                  <a:pos x="12382752" y="881217"/>
                </a:cxn>
                <a:cxn ang="0">
                  <a:pos x="11491931" y="974602"/>
                </a:cxn>
                <a:cxn ang="0">
                  <a:pos x="10829802" y="833324"/>
                </a:cxn>
                <a:cxn ang="0">
                  <a:pos x="10132954" y="926709"/>
                </a:cxn>
                <a:cxn ang="0">
                  <a:pos x="9220588" y="75409"/>
                </a:cxn>
              </a:cxnLst>
              <a:rect l="T0" t="T1" r="T2" b="T3"/>
              <a:pathLst>
                <a:path w="18340707" h="18687634">
                  <a:moveTo>
                    <a:pt x="7167889" y="0"/>
                  </a:moveTo>
                  <a:lnTo>
                    <a:pt x="6803148" y="546557"/>
                  </a:lnTo>
                  <a:lnTo>
                    <a:pt x="6299666" y="1096732"/>
                  </a:lnTo>
                  <a:lnTo>
                    <a:pt x="5859947" y="1139842"/>
                  </a:lnTo>
                  <a:lnTo>
                    <a:pt x="5539957" y="1355061"/>
                  </a:lnTo>
                  <a:lnTo>
                    <a:pt x="5249903" y="1658289"/>
                  </a:lnTo>
                  <a:lnTo>
                    <a:pt x="5167272" y="2261705"/>
                  </a:lnTo>
                  <a:lnTo>
                    <a:pt x="4985886" y="2367094"/>
                  </a:lnTo>
                  <a:lnTo>
                    <a:pt x="3167758" y="2171984"/>
                  </a:lnTo>
                  <a:lnTo>
                    <a:pt x="2937338" y="4939390"/>
                  </a:lnTo>
                  <a:lnTo>
                    <a:pt x="2232508" y="5271850"/>
                  </a:lnTo>
                  <a:lnTo>
                    <a:pt x="1714057" y="5471403"/>
                  </a:lnTo>
                  <a:lnTo>
                    <a:pt x="1175262" y="5378408"/>
                  </a:lnTo>
                  <a:lnTo>
                    <a:pt x="729462" y="5644220"/>
                  </a:lnTo>
                  <a:lnTo>
                    <a:pt x="444474" y="6913803"/>
                  </a:lnTo>
                  <a:lnTo>
                    <a:pt x="0" y="7315252"/>
                  </a:lnTo>
                  <a:lnTo>
                    <a:pt x="65322" y="7684892"/>
                  </a:lnTo>
                  <a:lnTo>
                    <a:pt x="597335" y="8110347"/>
                  </a:lnTo>
                  <a:lnTo>
                    <a:pt x="823626" y="8722182"/>
                  </a:lnTo>
                  <a:lnTo>
                    <a:pt x="577380" y="9194329"/>
                  </a:lnTo>
                  <a:lnTo>
                    <a:pt x="783715" y="9573481"/>
                  </a:lnTo>
                  <a:lnTo>
                    <a:pt x="644028" y="10052021"/>
                  </a:lnTo>
                  <a:lnTo>
                    <a:pt x="670375" y="10669858"/>
                  </a:lnTo>
                  <a:lnTo>
                    <a:pt x="849974" y="11062184"/>
                  </a:lnTo>
                  <a:lnTo>
                    <a:pt x="763370" y="11421381"/>
                  </a:lnTo>
                  <a:lnTo>
                    <a:pt x="949751" y="11667237"/>
                  </a:lnTo>
                  <a:lnTo>
                    <a:pt x="830018" y="12451889"/>
                  </a:lnTo>
                  <a:lnTo>
                    <a:pt x="756199" y="12990684"/>
                  </a:lnTo>
                  <a:lnTo>
                    <a:pt x="1261476" y="13587397"/>
                  </a:lnTo>
                  <a:lnTo>
                    <a:pt x="1434292" y="13793343"/>
                  </a:lnTo>
                  <a:lnTo>
                    <a:pt x="1773534" y="14192451"/>
                  </a:lnTo>
                  <a:lnTo>
                    <a:pt x="2066083" y="14385223"/>
                  </a:lnTo>
                  <a:lnTo>
                    <a:pt x="2558186" y="14518129"/>
                  </a:lnTo>
                  <a:lnTo>
                    <a:pt x="2963686" y="14763985"/>
                  </a:lnTo>
                  <a:lnTo>
                    <a:pt x="3216324" y="14963539"/>
                  </a:lnTo>
                  <a:lnTo>
                    <a:pt x="3528828" y="15528682"/>
                  </a:lnTo>
                  <a:lnTo>
                    <a:pt x="3841333" y="15781320"/>
                  </a:lnTo>
                  <a:lnTo>
                    <a:pt x="4300307" y="15960918"/>
                  </a:lnTo>
                  <a:lnTo>
                    <a:pt x="4453168" y="16506106"/>
                  </a:lnTo>
                  <a:lnTo>
                    <a:pt x="4652722" y="17078030"/>
                  </a:lnTo>
                  <a:lnTo>
                    <a:pt x="4426431" y="17390924"/>
                  </a:lnTo>
                  <a:lnTo>
                    <a:pt x="4491517" y="17807341"/>
                  </a:lnTo>
                  <a:lnTo>
                    <a:pt x="4805583" y="17936111"/>
                  </a:lnTo>
                  <a:lnTo>
                    <a:pt x="4420730" y="18239307"/>
                  </a:lnTo>
                  <a:lnTo>
                    <a:pt x="4160229" y="18687634"/>
                  </a:lnTo>
                  <a:lnTo>
                    <a:pt x="4519426" y="18640942"/>
                  </a:lnTo>
                  <a:lnTo>
                    <a:pt x="5011529" y="18660897"/>
                  </a:lnTo>
                  <a:lnTo>
                    <a:pt x="5177564" y="18281745"/>
                  </a:lnTo>
                  <a:lnTo>
                    <a:pt x="5057832" y="17949285"/>
                  </a:lnTo>
                  <a:lnTo>
                    <a:pt x="5377118" y="18182358"/>
                  </a:lnTo>
                  <a:lnTo>
                    <a:pt x="5809355" y="18029107"/>
                  </a:lnTo>
                  <a:lnTo>
                    <a:pt x="5775836" y="17756513"/>
                  </a:lnTo>
                  <a:lnTo>
                    <a:pt x="6035256" y="17284365"/>
                  </a:lnTo>
                  <a:lnTo>
                    <a:pt x="6354152" y="16805826"/>
                  </a:lnTo>
                  <a:lnTo>
                    <a:pt x="7125631" y="16140907"/>
                  </a:lnTo>
                  <a:lnTo>
                    <a:pt x="7683992" y="15622456"/>
                  </a:lnTo>
                  <a:lnTo>
                    <a:pt x="8135794" y="15104006"/>
                  </a:lnTo>
                  <a:lnTo>
                    <a:pt x="8415170" y="14715967"/>
                  </a:lnTo>
                  <a:lnTo>
                    <a:pt x="8162142" y="14496458"/>
                  </a:lnTo>
                  <a:lnTo>
                    <a:pt x="7996106" y="14352873"/>
                  </a:lnTo>
                  <a:lnTo>
                    <a:pt x="7962977" y="14073498"/>
                  </a:lnTo>
                  <a:lnTo>
                    <a:pt x="8222397" y="14200012"/>
                  </a:lnTo>
                  <a:lnTo>
                    <a:pt x="8435125" y="14352873"/>
                  </a:lnTo>
                  <a:lnTo>
                    <a:pt x="8813887" y="13940592"/>
                  </a:lnTo>
                  <a:lnTo>
                    <a:pt x="9272861" y="13448489"/>
                  </a:lnTo>
                  <a:lnTo>
                    <a:pt x="9472025" y="13122811"/>
                  </a:lnTo>
                  <a:lnTo>
                    <a:pt x="10103037" y="12770786"/>
                  </a:lnTo>
                  <a:lnTo>
                    <a:pt x="11113980" y="12099084"/>
                  </a:lnTo>
                  <a:lnTo>
                    <a:pt x="12244265" y="11540724"/>
                  </a:lnTo>
                  <a:lnTo>
                    <a:pt x="12848150" y="11255346"/>
                  </a:lnTo>
                  <a:lnTo>
                    <a:pt x="13786053" y="10995926"/>
                  </a:lnTo>
                  <a:lnTo>
                    <a:pt x="14304503" y="10763243"/>
                  </a:lnTo>
                  <a:lnTo>
                    <a:pt x="15095937" y="10463912"/>
                  </a:lnTo>
                  <a:lnTo>
                    <a:pt x="15641124" y="10111497"/>
                  </a:lnTo>
                  <a:lnTo>
                    <a:pt x="16272914" y="9938681"/>
                  </a:lnTo>
                  <a:lnTo>
                    <a:pt x="16937834" y="9838904"/>
                  </a:lnTo>
                  <a:lnTo>
                    <a:pt x="17383245" y="9705998"/>
                  </a:lnTo>
                  <a:lnTo>
                    <a:pt x="17835437" y="9526399"/>
                  </a:lnTo>
                  <a:lnTo>
                    <a:pt x="18008253" y="9732735"/>
                  </a:lnTo>
                  <a:lnTo>
                    <a:pt x="18260892" y="9506444"/>
                  </a:lnTo>
                  <a:lnTo>
                    <a:pt x="18081293" y="9253806"/>
                  </a:lnTo>
                  <a:lnTo>
                    <a:pt x="18340707" y="9046801"/>
                  </a:lnTo>
                  <a:lnTo>
                    <a:pt x="17980316" y="8177809"/>
                  </a:lnTo>
                  <a:lnTo>
                    <a:pt x="17645065" y="7949117"/>
                  </a:lnTo>
                  <a:lnTo>
                    <a:pt x="17740851" y="7600693"/>
                  </a:lnTo>
                  <a:lnTo>
                    <a:pt x="17956369" y="7358827"/>
                  </a:lnTo>
                  <a:lnTo>
                    <a:pt x="17751624" y="6579367"/>
                  </a:lnTo>
                  <a:lnTo>
                    <a:pt x="17427146" y="5819051"/>
                  </a:lnTo>
                  <a:lnTo>
                    <a:pt x="17485812" y="5385614"/>
                  </a:lnTo>
                  <a:lnTo>
                    <a:pt x="17148161" y="4455273"/>
                  </a:lnTo>
                  <a:lnTo>
                    <a:pt x="16871576" y="3963170"/>
                  </a:lnTo>
                  <a:lnTo>
                    <a:pt x="16571045" y="3662639"/>
                  </a:lnTo>
                  <a:lnTo>
                    <a:pt x="16281286" y="3290268"/>
                  </a:lnTo>
                  <a:lnTo>
                    <a:pt x="15754464" y="3098696"/>
                  </a:lnTo>
                  <a:lnTo>
                    <a:pt x="15693398" y="2822112"/>
                  </a:lnTo>
                  <a:lnTo>
                    <a:pt x="15477879" y="2704780"/>
                  </a:lnTo>
                  <a:lnTo>
                    <a:pt x="15183539" y="2538324"/>
                  </a:lnTo>
                  <a:lnTo>
                    <a:pt x="14911536" y="2189900"/>
                  </a:lnTo>
                  <a:lnTo>
                    <a:pt x="14132076" y="2152780"/>
                  </a:lnTo>
                  <a:lnTo>
                    <a:pt x="13794424" y="1612784"/>
                  </a:lnTo>
                  <a:lnTo>
                    <a:pt x="13310693" y="1408039"/>
                  </a:lnTo>
                  <a:lnTo>
                    <a:pt x="13132295" y="1144628"/>
                  </a:lnTo>
                  <a:lnTo>
                    <a:pt x="12744350" y="1120682"/>
                  </a:lnTo>
                  <a:lnTo>
                    <a:pt x="12382752" y="881217"/>
                  </a:lnTo>
                  <a:lnTo>
                    <a:pt x="11816409" y="1120682"/>
                  </a:lnTo>
                  <a:lnTo>
                    <a:pt x="11491931" y="974602"/>
                  </a:lnTo>
                  <a:lnTo>
                    <a:pt x="10986655" y="580686"/>
                  </a:lnTo>
                  <a:lnTo>
                    <a:pt x="10829802" y="833324"/>
                  </a:lnTo>
                  <a:lnTo>
                    <a:pt x="10457432" y="977003"/>
                  </a:lnTo>
                  <a:lnTo>
                    <a:pt x="10132954" y="926709"/>
                  </a:lnTo>
                  <a:lnTo>
                    <a:pt x="9760584" y="578285"/>
                  </a:lnTo>
                  <a:lnTo>
                    <a:pt x="9220588" y="75409"/>
                  </a:lnTo>
                  <a:lnTo>
                    <a:pt x="7167889" y="0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63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350" b="1" ker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3" name="任意多边形 9">
              <a:extLst>
                <a:ext uri="{FF2B5EF4-FFF2-40B4-BE49-F238E27FC236}">
                  <a16:creationId xmlns:a16="http://schemas.microsoft.com/office/drawing/2014/main" id="{97619794-F5B0-4319-81FF-785723A96DAA}"/>
                </a:ext>
              </a:extLst>
            </p:cNvPr>
            <p:cNvSpPr>
              <a:spLocks/>
            </p:cNvSpPr>
            <p:nvPr/>
          </p:nvSpPr>
          <p:spPr bwMode="auto">
            <a:xfrm>
              <a:off x="4862198" y="2147637"/>
              <a:ext cx="1128791" cy="932756"/>
            </a:xfrm>
            <a:custGeom>
              <a:avLst/>
              <a:gdLst>
                <a:gd name="T0" fmla="*/ 0 w 19509887"/>
                <a:gd name="T1" fmla="*/ 0 h 16249709"/>
                <a:gd name="T2" fmla="*/ 19509887 w 19509887"/>
                <a:gd name="T3" fmla="*/ 16249709 h 16249709"/>
              </a:gdLst>
              <a:ahLst/>
              <a:cxnLst>
                <a:cxn ang="0">
                  <a:pos x="1031668" y="6168085"/>
                </a:cxn>
                <a:cxn ang="0">
                  <a:pos x="2315208" y="5238054"/>
                </a:cxn>
                <a:cxn ang="0">
                  <a:pos x="3514944" y="4513658"/>
                </a:cxn>
                <a:cxn ang="0">
                  <a:pos x="4397971" y="3961690"/>
                </a:cxn>
                <a:cxn ang="0">
                  <a:pos x="5382488" y="3499523"/>
                </a:cxn>
                <a:cxn ang="0">
                  <a:pos x="6131129" y="3673433"/>
                </a:cxn>
                <a:cxn ang="0">
                  <a:pos x="7479598" y="3143054"/>
                </a:cxn>
                <a:cxn ang="0">
                  <a:pos x="8633267" y="3162466"/>
                </a:cxn>
                <a:cxn ang="0">
                  <a:pos x="10250279" y="2954725"/>
                </a:cxn>
                <a:cxn ang="0">
                  <a:pos x="11148582" y="2314749"/>
                </a:cxn>
                <a:cxn ang="0">
                  <a:pos x="12241452" y="2062113"/>
                </a:cxn>
                <a:cxn ang="0">
                  <a:pos x="13979983" y="1276060"/>
                </a:cxn>
                <a:cxn ang="0">
                  <a:pos x="15218936" y="824955"/>
                </a:cxn>
                <a:cxn ang="0">
                  <a:pos x="15969365" y="190673"/>
                </a:cxn>
                <a:cxn ang="0">
                  <a:pos x="17097863" y="123324"/>
                </a:cxn>
                <a:cxn ang="0">
                  <a:pos x="18042063" y="353568"/>
                </a:cxn>
                <a:cxn ang="0">
                  <a:pos x="18272654" y="1358292"/>
                </a:cxn>
                <a:cxn ang="0">
                  <a:pos x="18465426" y="2362453"/>
                </a:cxn>
                <a:cxn ang="0">
                  <a:pos x="18146140" y="3452827"/>
                </a:cxn>
                <a:cxn ang="0">
                  <a:pos x="18445471" y="3645599"/>
                </a:cxn>
                <a:cxn ang="0">
                  <a:pos x="18816471" y="4362551"/>
                </a:cxn>
                <a:cxn ang="0">
                  <a:pos x="18392776" y="5075215"/>
                </a:cxn>
                <a:cxn ang="0">
                  <a:pos x="19071259" y="4655763"/>
                </a:cxn>
                <a:cxn ang="0">
                  <a:pos x="19250077" y="5667095"/>
                </a:cxn>
                <a:cxn ang="0">
                  <a:pos x="19090434" y="6597826"/>
                </a:cxn>
                <a:cxn ang="0">
                  <a:pos x="18505336" y="7575250"/>
                </a:cxn>
                <a:cxn ang="0">
                  <a:pos x="17813680" y="8306818"/>
                </a:cxn>
                <a:cxn ang="0">
                  <a:pos x="18472597" y="8718320"/>
                </a:cxn>
                <a:cxn ang="0">
                  <a:pos x="18033578" y="9815476"/>
                </a:cxn>
                <a:cxn ang="0">
                  <a:pos x="16716913" y="11065493"/>
                </a:cxn>
                <a:cxn ang="0">
                  <a:pos x="15925869" y="12062873"/>
                </a:cxn>
                <a:cxn ang="0">
                  <a:pos x="15174736" y="13192768"/>
                </a:cxn>
                <a:cxn ang="0">
                  <a:pos x="14343391" y="13731563"/>
                </a:cxn>
                <a:cxn ang="0">
                  <a:pos x="14755673" y="13724782"/>
                </a:cxn>
                <a:cxn ang="0">
                  <a:pos x="14137446" y="14409657"/>
                </a:cxn>
                <a:cxn ang="0">
                  <a:pos x="11172818" y="16249709"/>
                </a:cxn>
                <a:cxn ang="0">
                  <a:pos x="10572962" y="14803601"/>
                </a:cxn>
                <a:cxn ang="0">
                  <a:pos x="10259257" y="13021959"/>
                </a:cxn>
                <a:cxn ang="0">
                  <a:pos x="9703687" y="11166078"/>
                </a:cxn>
                <a:cxn ang="0">
                  <a:pos x="8586575" y="10301604"/>
                </a:cxn>
                <a:cxn ang="0">
                  <a:pos x="8015650" y="9741232"/>
                </a:cxn>
                <a:cxn ang="0">
                  <a:pos x="6626535" y="8815692"/>
                </a:cxn>
                <a:cxn ang="0">
                  <a:pos x="5576461" y="8323590"/>
                </a:cxn>
                <a:cxn ang="0">
                  <a:pos x="4324042" y="8177510"/>
                </a:cxn>
                <a:cxn ang="0">
                  <a:pos x="3289543" y="8179911"/>
                </a:cxn>
                <a:cxn ang="0">
                  <a:pos x="2052699" y="7278317"/>
                </a:cxn>
              </a:cxnLst>
              <a:rect l="T0" t="T1" r="T2" b="T3"/>
              <a:pathLst>
                <a:path w="19509887" h="16249709">
                  <a:moveTo>
                    <a:pt x="0" y="7202908"/>
                  </a:moveTo>
                  <a:lnTo>
                    <a:pt x="232441" y="6761366"/>
                  </a:lnTo>
                  <a:lnTo>
                    <a:pt x="1031668" y="6168085"/>
                  </a:lnTo>
                  <a:lnTo>
                    <a:pt x="1366312" y="5853786"/>
                  </a:lnTo>
                  <a:lnTo>
                    <a:pt x="1809931" y="5587977"/>
                  </a:lnTo>
                  <a:lnTo>
                    <a:pt x="2315208" y="5238054"/>
                  </a:lnTo>
                  <a:lnTo>
                    <a:pt x="2590293" y="5264091"/>
                  </a:lnTo>
                  <a:lnTo>
                    <a:pt x="3284285" y="4831386"/>
                  </a:lnTo>
                  <a:lnTo>
                    <a:pt x="3514944" y="4513658"/>
                  </a:lnTo>
                  <a:lnTo>
                    <a:pt x="3842417" y="4253538"/>
                  </a:lnTo>
                  <a:lnTo>
                    <a:pt x="4306378" y="4156256"/>
                  </a:lnTo>
                  <a:lnTo>
                    <a:pt x="4397971" y="3961690"/>
                  </a:lnTo>
                  <a:lnTo>
                    <a:pt x="4364764" y="3705466"/>
                  </a:lnTo>
                  <a:lnTo>
                    <a:pt x="5026877" y="3740782"/>
                  </a:lnTo>
                  <a:lnTo>
                    <a:pt x="5382488" y="3499523"/>
                  </a:lnTo>
                  <a:lnTo>
                    <a:pt x="5605193" y="3733296"/>
                  </a:lnTo>
                  <a:lnTo>
                    <a:pt x="5880282" y="3937140"/>
                  </a:lnTo>
                  <a:lnTo>
                    <a:pt x="6131129" y="3673433"/>
                  </a:lnTo>
                  <a:lnTo>
                    <a:pt x="6941425" y="3570457"/>
                  </a:lnTo>
                  <a:lnTo>
                    <a:pt x="7237170" y="3392653"/>
                  </a:lnTo>
                  <a:lnTo>
                    <a:pt x="7479598" y="3143054"/>
                  </a:lnTo>
                  <a:lnTo>
                    <a:pt x="7978325" y="3040939"/>
                  </a:lnTo>
                  <a:lnTo>
                    <a:pt x="8403079" y="3027765"/>
                  </a:lnTo>
                  <a:lnTo>
                    <a:pt x="8633267" y="3162466"/>
                  </a:lnTo>
                  <a:lnTo>
                    <a:pt x="9183442" y="3115773"/>
                  </a:lnTo>
                  <a:lnTo>
                    <a:pt x="9636027" y="3173531"/>
                  </a:lnTo>
                  <a:lnTo>
                    <a:pt x="10250279" y="2954725"/>
                  </a:lnTo>
                  <a:lnTo>
                    <a:pt x="10667550" y="2685328"/>
                  </a:lnTo>
                  <a:lnTo>
                    <a:pt x="11042960" y="2563569"/>
                  </a:lnTo>
                  <a:lnTo>
                    <a:pt x="11148582" y="2314749"/>
                  </a:lnTo>
                  <a:lnTo>
                    <a:pt x="11552444" y="2181607"/>
                  </a:lnTo>
                  <a:lnTo>
                    <a:pt x="11878358" y="2286610"/>
                  </a:lnTo>
                  <a:lnTo>
                    <a:pt x="12241452" y="2062113"/>
                  </a:lnTo>
                  <a:lnTo>
                    <a:pt x="12986193" y="1772060"/>
                  </a:lnTo>
                  <a:lnTo>
                    <a:pt x="13476501" y="1399686"/>
                  </a:lnTo>
                  <a:lnTo>
                    <a:pt x="13979983" y="1276060"/>
                  </a:lnTo>
                  <a:lnTo>
                    <a:pt x="14412069" y="998005"/>
                  </a:lnTo>
                  <a:lnTo>
                    <a:pt x="14938156" y="933619"/>
                  </a:lnTo>
                  <a:lnTo>
                    <a:pt x="15218936" y="824955"/>
                  </a:lnTo>
                  <a:lnTo>
                    <a:pt x="15394946" y="518142"/>
                  </a:lnTo>
                  <a:lnTo>
                    <a:pt x="15754146" y="287955"/>
                  </a:lnTo>
                  <a:lnTo>
                    <a:pt x="15969365" y="190673"/>
                  </a:lnTo>
                  <a:lnTo>
                    <a:pt x="16201659" y="0"/>
                  </a:lnTo>
                  <a:lnTo>
                    <a:pt x="16486024" y="177499"/>
                  </a:lnTo>
                  <a:lnTo>
                    <a:pt x="17097863" y="123324"/>
                  </a:lnTo>
                  <a:lnTo>
                    <a:pt x="17574994" y="55976"/>
                  </a:lnTo>
                  <a:lnTo>
                    <a:pt x="17756698" y="302923"/>
                  </a:lnTo>
                  <a:lnTo>
                    <a:pt x="18042063" y="353568"/>
                  </a:lnTo>
                  <a:lnTo>
                    <a:pt x="18339302" y="667415"/>
                  </a:lnTo>
                  <a:lnTo>
                    <a:pt x="18106229" y="906100"/>
                  </a:lnTo>
                  <a:lnTo>
                    <a:pt x="18272654" y="1358292"/>
                  </a:lnTo>
                  <a:lnTo>
                    <a:pt x="18365649" y="1730662"/>
                  </a:lnTo>
                  <a:lnTo>
                    <a:pt x="18285828" y="2023211"/>
                  </a:lnTo>
                  <a:lnTo>
                    <a:pt x="18465426" y="2362453"/>
                  </a:lnTo>
                  <a:lnTo>
                    <a:pt x="18545248" y="3153886"/>
                  </a:lnTo>
                  <a:lnTo>
                    <a:pt x="18405560" y="3339877"/>
                  </a:lnTo>
                  <a:lnTo>
                    <a:pt x="18146140" y="3452827"/>
                  </a:lnTo>
                  <a:lnTo>
                    <a:pt x="18132966" y="3818806"/>
                  </a:lnTo>
                  <a:lnTo>
                    <a:pt x="18352476" y="3951712"/>
                  </a:lnTo>
                  <a:lnTo>
                    <a:pt x="18445471" y="3645599"/>
                  </a:lnTo>
                  <a:lnTo>
                    <a:pt x="18824623" y="3672337"/>
                  </a:lnTo>
                  <a:lnTo>
                    <a:pt x="18937574" y="4191176"/>
                  </a:lnTo>
                  <a:lnTo>
                    <a:pt x="18816471" y="4362551"/>
                  </a:lnTo>
                  <a:lnTo>
                    <a:pt x="18412342" y="4330474"/>
                  </a:lnTo>
                  <a:lnTo>
                    <a:pt x="18452642" y="4702845"/>
                  </a:lnTo>
                  <a:lnTo>
                    <a:pt x="18392776" y="5075215"/>
                  </a:lnTo>
                  <a:lnTo>
                    <a:pt x="18392776" y="5400893"/>
                  </a:lnTo>
                  <a:lnTo>
                    <a:pt x="18665370" y="4735584"/>
                  </a:lnTo>
                  <a:lnTo>
                    <a:pt x="19071259" y="4655763"/>
                  </a:lnTo>
                  <a:lnTo>
                    <a:pt x="19323897" y="4815406"/>
                  </a:lnTo>
                  <a:lnTo>
                    <a:pt x="19277205" y="5254424"/>
                  </a:lnTo>
                  <a:lnTo>
                    <a:pt x="19250077" y="5667095"/>
                  </a:lnTo>
                  <a:lnTo>
                    <a:pt x="19509887" y="6125679"/>
                  </a:lnTo>
                  <a:lnTo>
                    <a:pt x="19369810" y="6584653"/>
                  </a:lnTo>
                  <a:lnTo>
                    <a:pt x="19090434" y="6597826"/>
                  </a:lnTo>
                  <a:lnTo>
                    <a:pt x="18890880" y="6910331"/>
                  </a:lnTo>
                  <a:lnTo>
                    <a:pt x="18937573" y="7389260"/>
                  </a:lnTo>
                  <a:lnTo>
                    <a:pt x="18505336" y="7575250"/>
                  </a:lnTo>
                  <a:lnTo>
                    <a:pt x="18106229" y="7974358"/>
                  </a:lnTo>
                  <a:lnTo>
                    <a:pt x="17853590" y="8067353"/>
                  </a:lnTo>
                  <a:lnTo>
                    <a:pt x="17813680" y="8306818"/>
                  </a:lnTo>
                  <a:lnTo>
                    <a:pt x="18006452" y="8366684"/>
                  </a:lnTo>
                  <a:lnTo>
                    <a:pt x="18346083" y="8319991"/>
                  </a:lnTo>
                  <a:lnTo>
                    <a:pt x="18472597" y="8718320"/>
                  </a:lnTo>
                  <a:lnTo>
                    <a:pt x="18346473" y="9117038"/>
                  </a:lnTo>
                  <a:lnTo>
                    <a:pt x="18046752" y="9562838"/>
                  </a:lnTo>
                  <a:lnTo>
                    <a:pt x="18033578" y="9815476"/>
                  </a:lnTo>
                  <a:lnTo>
                    <a:pt x="17548257" y="10154328"/>
                  </a:lnTo>
                  <a:lnTo>
                    <a:pt x="17209016" y="10560217"/>
                  </a:lnTo>
                  <a:lnTo>
                    <a:pt x="16716913" y="11065493"/>
                  </a:lnTo>
                  <a:lnTo>
                    <a:pt x="16071949" y="11717239"/>
                  </a:lnTo>
                  <a:lnTo>
                    <a:pt x="15546327" y="12236079"/>
                  </a:lnTo>
                  <a:lnTo>
                    <a:pt x="15925869" y="12062873"/>
                  </a:lnTo>
                  <a:lnTo>
                    <a:pt x="15666839" y="12627625"/>
                  </a:lnTo>
                  <a:lnTo>
                    <a:pt x="15367508" y="12920174"/>
                  </a:lnTo>
                  <a:lnTo>
                    <a:pt x="15174736" y="13192768"/>
                  </a:lnTo>
                  <a:lnTo>
                    <a:pt x="14882187" y="13272590"/>
                  </a:lnTo>
                  <a:lnTo>
                    <a:pt x="14290307" y="13545183"/>
                  </a:lnTo>
                  <a:lnTo>
                    <a:pt x="14343391" y="13731563"/>
                  </a:lnTo>
                  <a:lnTo>
                    <a:pt x="14655896" y="13505272"/>
                  </a:lnTo>
                  <a:lnTo>
                    <a:pt x="14948835" y="13598268"/>
                  </a:lnTo>
                  <a:lnTo>
                    <a:pt x="14755673" y="13724782"/>
                  </a:lnTo>
                  <a:lnTo>
                    <a:pt x="14775628" y="14044068"/>
                  </a:lnTo>
                  <a:lnTo>
                    <a:pt x="14429995" y="14210103"/>
                  </a:lnTo>
                  <a:lnTo>
                    <a:pt x="14137446" y="14409657"/>
                  </a:lnTo>
                  <a:lnTo>
                    <a:pt x="13825331" y="14721771"/>
                  </a:lnTo>
                  <a:lnTo>
                    <a:pt x="12927339" y="15227437"/>
                  </a:lnTo>
                  <a:lnTo>
                    <a:pt x="11172818" y="16249709"/>
                  </a:lnTo>
                  <a:lnTo>
                    <a:pt x="10812427" y="15380717"/>
                  </a:lnTo>
                  <a:lnTo>
                    <a:pt x="10477176" y="15152025"/>
                  </a:lnTo>
                  <a:lnTo>
                    <a:pt x="10572962" y="14803601"/>
                  </a:lnTo>
                  <a:lnTo>
                    <a:pt x="10788480" y="14561735"/>
                  </a:lnTo>
                  <a:lnTo>
                    <a:pt x="10583735" y="13782275"/>
                  </a:lnTo>
                  <a:lnTo>
                    <a:pt x="10259257" y="13021959"/>
                  </a:lnTo>
                  <a:lnTo>
                    <a:pt x="10317923" y="12588522"/>
                  </a:lnTo>
                  <a:lnTo>
                    <a:pt x="9980272" y="11658181"/>
                  </a:lnTo>
                  <a:lnTo>
                    <a:pt x="9703687" y="11166078"/>
                  </a:lnTo>
                  <a:lnTo>
                    <a:pt x="9403156" y="10865547"/>
                  </a:lnTo>
                  <a:lnTo>
                    <a:pt x="9113397" y="10493176"/>
                  </a:lnTo>
                  <a:lnTo>
                    <a:pt x="8586575" y="10301604"/>
                  </a:lnTo>
                  <a:lnTo>
                    <a:pt x="8525509" y="10025020"/>
                  </a:lnTo>
                  <a:lnTo>
                    <a:pt x="8309990" y="9907688"/>
                  </a:lnTo>
                  <a:lnTo>
                    <a:pt x="8015650" y="9741232"/>
                  </a:lnTo>
                  <a:lnTo>
                    <a:pt x="7743647" y="9392808"/>
                  </a:lnTo>
                  <a:lnTo>
                    <a:pt x="6964187" y="9355688"/>
                  </a:lnTo>
                  <a:lnTo>
                    <a:pt x="6626535" y="8815692"/>
                  </a:lnTo>
                  <a:lnTo>
                    <a:pt x="6142804" y="8610947"/>
                  </a:lnTo>
                  <a:lnTo>
                    <a:pt x="5964406" y="8347536"/>
                  </a:lnTo>
                  <a:lnTo>
                    <a:pt x="5576461" y="8323590"/>
                  </a:lnTo>
                  <a:lnTo>
                    <a:pt x="5214863" y="8084125"/>
                  </a:lnTo>
                  <a:lnTo>
                    <a:pt x="4648520" y="8323590"/>
                  </a:lnTo>
                  <a:lnTo>
                    <a:pt x="4324042" y="8177510"/>
                  </a:lnTo>
                  <a:lnTo>
                    <a:pt x="3818766" y="7783594"/>
                  </a:lnTo>
                  <a:lnTo>
                    <a:pt x="3661913" y="8036232"/>
                  </a:lnTo>
                  <a:lnTo>
                    <a:pt x="3289543" y="8179911"/>
                  </a:lnTo>
                  <a:lnTo>
                    <a:pt x="2965065" y="8129617"/>
                  </a:lnTo>
                  <a:lnTo>
                    <a:pt x="2592695" y="7781193"/>
                  </a:lnTo>
                  <a:lnTo>
                    <a:pt x="2052699" y="7278317"/>
                  </a:lnTo>
                  <a:lnTo>
                    <a:pt x="0" y="7202908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6350" cmpd="sng">
              <a:solidFill>
                <a:schemeClr val="tx1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 sz="135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4" name="任意多边形 10">
              <a:extLst>
                <a:ext uri="{FF2B5EF4-FFF2-40B4-BE49-F238E27FC236}">
                  <a16:creationId xmlns:a16="http://schemas.microsoft.com/office/drawing/2014/main" id="{0C0A7D35-FCA7-4037-AB68-FBD57C218209}"/>
                </a:ext>
              </a:extLst>
            </p:cNvPr>
            <p:cNvSpPr>
              <a:spLocks/>
            </p:cNvSpPr>
            <p:nvPr/>
          </p:nvSpPr>
          <p:spPr bwMode="auto">
            <a:xfrm>
              <a:off x="3733408" y="3201994"/>
              <a:ext cx="505213" cy="1171667"/>
            </a:xfrm>
            <a:custGeom>
              <a:avLst/>
              <a:gdLst>
                <a:gd name="T0" fmla="*/ 0 w 8732211"/>
                <a:gd name="T1" fmla="*/ 0 h 20432596"/>
                <a:gd name="T2" fmla="*/ 8732211 w 8732211"/>
                <a:gd name="T3" fmla="*/ 20432596 h 20432596"/>
              </a:gdLst>
              <a:ahLst/>
              <a:cxnLst>
                <a:cxn ang="0">
                  <a:pos x="2310865" y="836941"/>
                </a:cxn>
                <a:cxn ang="0">
                  <a:pos x="2704781" y="2262956"/>
                </a:cxn>
                <a:cxn ang="0">
                  <a:pos x="2345584" y="2666475"/>
                </a:cxn>
                <a:cxn ang="0">
                  <a:pos x="2550559" y="4031053"/>
                </a:cxn>
                <a:cxn ang="0">
                  <a:pos x="3031659" y="4844434"/>
                </a:cxn>
                <a:cxn ang="0">
                  <a:pos x="2727863" y="5508348"/>
                </a:cxn>
                <a:cxn ang="0">
                  <a:pos x="2353956" y="6897858"/>
                </a:cxn>
                <a:cxn ang="0">
                  <a:pos x="1335031" y="7320522"/>
                </a:cxn>
                <a:cxn ang="0">
                  <a:pos x="1705000" y="8125161"/>
                </a:cxn>
                <a:cxn ang="0">
                  <a:pos x="1970812" y="9021953"/>
                </a:cxn>
                <a:cxn ang="0">
                  <a:pos x="1587669" y="10128292"/>
                </a:cxn>
                <a:cxn ang="0">
                  <a:pos x="1949267" y="11306470"/>
                </a:cxn>
                <a:cxn ang="0">
                  <a:pos x="2944245" y="11753080"/>
                </a:cxn>
                <a:cxn ang="0">
                  <a:pos x="2247397" y="13316803"/>
                </a:cxn>
                <a:cxn ang="0">
                  <a:pos x="1883398" y="14545275"/>
                </a:cxn>
                <a:cxn ang="0">
                  <a:pos x="646554" y="15566601"/>
                </a:cxn>
                <a:cxn ang="0">
                  <a:pos x="609434" y="17313523"/>
                </a:cxn>
                <a:cxn ang="0">
                  <a:pos x="0" y="18265410"/>
                </a:cxn>
                <a:cxn ang="0">
                  <a:pos x="321398" y="19288757"/>
                </a:cxn>
                <a:cxn ang="0">
                  <a:pos x="1217684" y="19515431"/>
                </a:cxn>
                <a:cxn ang="0">
                  <a:pos x="2151611" y="19960838"/>
                </a:cxn>
                <a:cxn ang="0">
                  <a:pos x="2837687" y="20432596"/>
                </a:cxn>
                <a:cxn ang="0">
                  <a:pos x="3441150" y="20193132"/>
                </a:cxn>
                <a:cxn ang="0">
                  <a:pos x="4314866" y="20019743"/>
                </a:cxn>
                <a:cxn ang="0">
                  <a:pos x="5477831" y="19541775"/>
                </a:cxn>
                <a:cxn ang="0">
                  <a:pos x="6427317" y="19422043"/>
                </a:cxn>
                <a:cxn ang="0">
                  <a:pos x="7039152" y="19206525"/>
                </a:cxn>
                <a:cxn ang="0">
                  <a:pos x="7509710" y="18375554"/>
                </a:cxn>
                <a:cxn ang="0">
                  <a:pos x="7732415" y="17374589"/>
                </a:cxn>
                <a:cxn ang="0">
                  <a:pos x="6974500" y="17361416"/>
                </a:cxn>
                <a:cxn ang="0">
                  <a:pos x="6751795" y="16261064"/>
                </a:cxn>
                <a:cxn ang="0">
                  <a:pos x="5930428" y="15725854"/>
                </a:cxn>
                <a:cxn ang="0">
                  <a:pos x="5129407" y="15074498"/>
                </a:cxn>
                <a:cxn ang="0">
                  <a:pos x="5162926" y="14226784"/>
                </a:cxn>
                <a:cxn ang="0">
                  <a:pos x="4581024" y="13362311"/>
                </a:cxn>
                <a:cxn ang="0">
                  <a:pos x="5252725" y="12551701"/>
                </a:cxn>
                <a:cxn ang="0">
                  <a:pos x="5907667" y="12761233"/>
                </a:cxn>
                <a:cxn ang="0">
                  <a:pos x="6708688" y="12282303"/>
                </a:cxn>
                <a:cxn ang="0">
                  <a:pos x="6705103" y="11806960"/>
                </a:cxn>
                <a:cxn ang="0">
                  <a:pos x="6858354" y="10873033"/>
                </a:cxn>
                <a:cxn ang="0">
                  <a:pos x="7214565" y="9864453"/>
                </a:cxn>
                <a:cxn ang="0">
                  <a:pos x="7363630" y="8625636"/>
                </a:cxn>
                <a:cxn ang="0">
                  <a:pos x="6847581" y="7386391"/>
                </a:cxn>
                <a:cxn ang="0">
                  <a:pos x="6174679" y="6724262"/>
                </a:cxn>
                <a:cxn ang="0">
                  <a:pos x="6106441" y="5956759"/>
                </a:cxn>
                <a:cxn ang="0">
                  <a:pos x="6841594" y="5105460"/>
                </a:cxn>
                <a:cxn ang="0">
                  <a:pos x="6482397" y="4334371"/>
                </a:cxn>
                <a:cxn ang="0">
                  <a:pos x="7303764" y="4039717"/>
                </a:cxn>
                <a:cxn ang="0">
                  <a:pos x="8496332" y="3716534"/>
                </a:cxn>
                <a:cxn ang="0">
                  <a:pos x="8416121" y="2479690"/>
                </a:cxn>
                <a:cxn ang="0">
                  <a:pos x="7817460" y="1764882"/>
                </a:cxn>
                <a:cxn ang="0">
                  <a:pos x="7706068" y="874061"/>
                </a:cxn>
                <a:cxn ang="0">
                  <a:pos x="6677775" y="22768"/>
                </a:cxn>
                <a:cxn ang="0">
                  <a:pos x="5322179" y="522036"/>
                </a:cxn>
                <a:cxn ang="0">
                  <a:pos x="4228998" y="1190152"/>
                </a:cxn>
                <a:cxn ang="0">
                  <a:pos x="3201686" y="598661"/>
                </a:cxn>
              </a:cxnLst>
              <a:rect l="T0" t="T1" r="T2" b="T3"/>
              <a:pathLst>
                <a:path w="8732211" h="20432596">
                  <a:moveTo>
                    <a:pt x="2816835" y="52701"/>
                  </a:moveTo>
                  <a:lnTo>
                    <a:pt x="2310865" y="836941"/>
                  </a:lnTo>
                  <a:lnTo>
                    <a:pt x="2776620" y="1392512"/>
                  </a:lnTo>
                  <a:lnTo>
                    <a:pt x="2704781" y="2262956"/>
                  </a:lnTo>
                  <a:lnTo>
                    <a:pt x="2393477" y="2289303"/>
                  </a:lnTo>
                  <a:lnTo>
                    <a:pt x="2345584" y="2666475"/>
                  </a:lnTo>
                  <a:lnTo>
                    <a:pt x="2430597" y="3358522"/>
                  </a:lnTo>
                  <a:lnTo>
                    <a:pt x="2550559" y="4031053"/>
                  </a:lnTo>
                  <a:lnTo>
                    <a:pt x="2376962" y="4318410"/>
                  </a:lnTo>
                  <a:lnTo>
                    <a:pt x="3031659" y="4844434"/>
                  </a:lnTo>
                  <a:lnTo>
                    <a:pt x="2707182" y="5134192"/>
                  </a:lnTo>
                  <a:lnTo>
                    <a:pt x="2727863" y="5508348"/>
                  </a:lnTo>
                  <a:lnTo>
                    <a:pt x="2151611" y="5759201"/>
                  </a:lnTo>
                  <a:lnTo>
                    <a:pt x="2353956" y="6897858"/>
                  </a:lnTo>
                  <a:lnTo>
                    <a:pt x="1646335" y="7030764"/>
                  </a:lnTo>
                  <a:lnTo>
                    <a:pt x="1335031" y="7320522"/>
                  </a:lnTo>
                  <a:lnTo>
                    <a:pt x="1276365" y="8032945"/>
                  </a:lnTo>
                  <a:lnTo>
                    <a:pt x="1705000" y="8125161"/>
                  </a:lnTo>
                  <a:lnTo>
                    <a:pt x="2149210" y="8404147"/>
                  </a:lnTo>
                  <a:lnTo>
                    <a:pt x="1970812" y="9021953"/>
                  </a:lnTo>
                  <a:lnTo>
                    <a:pt x="1922919" y="9561948"/>
                  </a:lnTo>
                  <a:lnTo>
                    <a:pt x="1587669" y="10128292"/>
                  </a:lnTo>
                  <a:lnTo>
                    <a:pt x="2077371" y="10409678"/>
                  </a:lnTo>
                  <a:lnTo>
                    <a:pt x="1949267" y="11306470"/>
                  </a:lnTo>
                  <a:lnTo>
                    <a:pt x="2382704" y="11439376"/>
                  </a:lnTo>
                  <a:lnTo>
                    <a:pt x="2944245" y="11753080"/>
                  </a:lnTo>
                  <a:lnTo>
                    <a:pt x="2798166" y="12896539"/>
                  </a:lnTo>
                  <a:lnTo>
                    <a:pt x="2247397" y="13316803"/>
                  </a:lnTo>
                  <a:lnTo>
                    <a:pt x="2162384" y="14135784"/>
                  </a:lnTo>
                  <a:lnTo>
                    <a:pt x="1883398" y="14545275"/>
                  </a:lnTo>
                  <a:lnTo>
                    <a:pt x="1210497" y="15494761"/>
                  </a:lnTo>
                  <a:lnTo>
                    <a:pt x="646554" y="15566601"/>
                  </a:lnTo>
                  <a:lnTo>
                    <a:pt x="539996" y="15845586"/>
                  </a:lnTo>
                  <a:lnTo>
                    <a:pt x="609434" y="17313523"/>
                  </a:lnTo>
                  <a:lnTo>
                    <a:pt x="237064" y="17600880"/>
                  </a:lnTo>
                  <a:lnTo>
                    <a:pt x="0" y="18265410"/>
                  </a:lnTo>
                  <a:lnTo>
                    <a:pt x="417863" y="19175375"/>
                  </a:lnTo>
                  <a:lnTo>
                    <a:pt x="321398" y="19288757"/>
                  </a:lnTo>
                  <a:lnTo>
                    <a:pt x="829952" y="19518944"/>
                  </a:lnTo>
                  <a:lnTo>
                    <a:pt x="1217684" y="19515431"/>
                  </a:lnTo>
                  <a:lnTo>
                    <a:pt x="1693027" y="19844691"/>
                  </a:lnTo>
                  <a:lnTo>
                    <a:pt x="2151611" y="19960838"/>
                  </a:lnTo>
                  <a:lnTo>
                    <a:pt x="2529013" y="19973950"/>
                  </a:lnTo>
                  <a:lnTo>
                    <a:pt x="2837687" y="20432596"/>
                  </a:lnTo>
                  <a:lnTo>
                    <a:pt x="3116672" y="20408650"/>
                  </a:lnTo>
                  <a:lnTo>
                    <a:pt x="3441150" y="20193132"/>
                  </a:lnTo>
                  <a:lnTo>
                    <a:pt x="3693788" y="20036279"/>
                  </a:lnTo>
                  <a:lnTo>
                    <a:pt x="4314866" y="20019743"/>
                  </a:lnTo>
                  <a:lnTo>
                    <a:pt x="4842049" y="19602842"/>
                  </a:lnTo>
                  <a:lnTo>
                    <a:pt x="5477831" y="19541775"/>
                  </a:lnTo>
                  <a:lnTo>
                    <a:pt x="6078893" y="19517829"/>
                  </a:lnTo>
                  <a:lnTo>
                    <a:pt x="6427317" y="19422043"/>
                  </a:lnTo>
                  <a:lnTo>
                    <a:pt x="6679956" y="19624387"/>
                  </a:lnTo>
                  <a:lnTo>
                    <a:pt x="7039152" y="19206525"/>
                  </a:lnTo>
                  <a:lnTo>
                    <a:pt x="7399487" y="18976632"/>
                  </a:lnTo>
                  <a:lnTo>
                    <a:pt x="7509710" y="18375554"/>
                  </a:lnTo>
                  <a:lnTo>
                    <a:pt x="7868907" y="17853519"/>
                  </a:lnTo>
                  <a:lnTo>
                    <a:pt x="7732415" y="17374589"/>
                  </a:lnTo>
                  <a:lnTo>
                    <a:pt x="7330112" y="17271617"/>
                  </a:lnTo>
                  <a:lnTo>
                    <a:pt x="6974500" y="17361416"/>
                  </a:lnTo>
                  <a:lnTo>
                    <a:pt x="6751795" y="17002219"/>
                  </a:lnTo>
                  <a:lnTo>
                    <a:pt x="6751795" y="16261064"/>
                  </a:lnTo>
                  <a:lnTo>
                    <a:pt x="6602130" y="16041944"/>
                  </a:lnTo>
                  <a:lnTo>
                    <a:pt x="5930428" y="15725854"/>
                  </a:lnTo>
                  <a:lnTo>
                    <a:pt x="5549947" y="15359329"/>
                  </a:lnTo>
                  <a:lnTo>
                    <a:pt x="5129407" y="15074498"/>
                  </a:lnTo>
                  <a:lnTo>
                    <a:pt x="5013260" y="14732060"/>
                  </a:lnTo>
                  <a:lnTo>
                    <a:pt x="5162926" y="14226784"/>
                  </a:lnTo>
                  <a:lnTo>
                    <a:pt x="5013260" y="13764614"/>
                  </a:lnTo>
                  <a:lnTo>
                    <a:pt x="4581024" y="13362311"/>
                  </a:lnTo>
                  <a:lnTo>
                    <a:pt x="4956980" y="12950419"/>
                  </a:lnTo>
                  <a:lnTo>
                    <a:pt x="5252725" y="12551701"/>
                  </a:lnTo>
                  <a:lnTo>
                    <a:pt x="5565229" y="12461902"/>
                  </a:lnTo>
                  <a:lnTo>
                    <a:pt x="5907667" y="12761233"/>
                  </a:lnTo>
                  <a:lnTo>
                    <a:pt x="6459636" y="12564875"/>
                  </a:lnTo>
                  <a:lnTo>
                    <a:pt x="6708688" y="12282303"/>
                  </a:lnTo>
                  <a:lnTo>
                    <a:pt x="7021193" y="12059598"/>
                  </a:lnTo>
                  <a:lnTo>
                    <a:pt x="6705103" y="11806960"/>
                  </a:lnTo>
                  <a:lnTo>
                    <a:pt x="6632063" y="11284924"/>
                  </a:lnTo>
                  <a:lnTo>
                    <a:pt x="6858354" y="10873033"/>
                  </a:lnTo>
                  <a:lnTo>
                    <a:pt x="7169657" y="10441996"/>
                  </a:lnTo>
                  <a:lnTo>
                    <a:pt x="7214565" y="9864453"/>
                  </a:lnTo>
                  <a:lnTo>
                    <a:pt x="7172058" y="9154859"/>
                  </a:lnTo>
                  <a:lnTo>
                    <a:pt x="7363630" y="8625636"/>
                  </a:lnTo>
                  <a:lnTo>
                    <a:pt x="7541120" y="7928555"/>
                  </a:lnTo>
                  <a:lnTo>
                    <a:pt x="6847581" y="7386391"/>
                  </a:lnTo>
                  <a:lnTo>
                    <a:pt x="6594943" y="7061913"/>
                  </a:lnTo>
                  <a:lnTo>
                    <a:pt x="6174679" y="6724262"/>
                  </a:lnTo>
                  <a:lnTo>
                    <a:pt x="6071753" y="6359063"/>
                  </a:lnTo>
                  <a:lnTo>
                    <a:pt x="6106441" y="5956759"/>
                  </a:lnTo>
                  <a:lnTo>
                    <a:pt x="6452464" y="5674188"/>
                  </a:lnTo>
                  <a:lnTo>
                    <a:pt x="6841594" y="5105460"/>
                  </a:lnTo>
                  <a:lnTo>
                    <a:pt x="6525504" y="4719916"/>
                  </a:lnTo>
                  <a:lnTo>
                    <a:pt x="6482397" y="4334371"/>
                  </a:lnTo>
                  <a:lnTo>
                    <a:pt x="6871527" y="3722536"/>
                  </a:lnTo>
                  <a:lnTo>
                    <a:pt x="7303764" y="4039717"/>
                  </a:lnTo>
                  <a:lnTo>
                    <a:pt x="7958706" y="4159449"/>
                  </a:lnTo>
                  <a:lnTo>
                    <a:pt x="8496332" y="3716534"/>
                  </a:lnTo>
                  <a:lnTo>
                    <a:pt x="8732211" y="3074766"/>
                  </a:lnTo>
                  <a:lnTo>
                    <a:pt x="8416121" y="2479690"/>
                  </a:lnTo>
                  <a:lnTo>
                    <a:pt x="8193416" y="2137253"/>
                  </a:lnTo>
                  <a:lnTo>
                    <a:pt x="7817460" y="1764882"/>
                  </a:lnTo>
                  <a:lnTo>
                    <a:pt x="7787527" y="1362579"/>
                  </a:lnTo>
                  <a:lnTo>
                    <a:pt x="7706068" y="874061"/>
                  </a:lnTo>
                  <a:lnTo>
                    <a:pt x="7308594" y="423698"/>
                  </a:lnTo>
                  <a:lnTo>
                    <a:pt x="6677775" y="22768"/>
                  </a:lnTo>
                  <a:lnTo>
                    <a:pt x="5904081" y="0"/>
                  </a:lnTo>
                  <a:lnTo>
                    <a:pt x="5322179" y="522036"/>
                  </a:lnTo>
                  <a:lnTo>
                    <a:pt x="4846836" y="1044072"/>
                  </a:lnTo>
                  <a:lnTo>
                    <a:pt x="4228998" y="1190152"/>
                  </a:lnTo>
                  <a:lnTo>
                    <a:pt x="3693788" y="1057246"/>
                  </a:lnTo>
                  <a:lnTo>
                    <a:pt x="3201686" y="598661"/>
                  </a:lnTo>
                  <a:lnTo>
                    <a:pt x="2816835" y="52701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63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 sz="1350" kern="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5" name="任意多边形 11">
              <a:extLst>
                <a:ext uri="{FF2B5EF4-FFF2-40B4-BE49-F238E27FC236}">
                  <a16:creationId xmlns:a16="http://schemas.microsoft.com/office/drawing/2014/main" id="{890A4B21-8806-4BF4-8463-31CDB92877CF}"/>
                </a:ext>
              </a:extLst>
            </p:cNvPr>
            <p:cNvSpPr>
              <a:spLocks/>
            </p:cNvSpPr>
            <p:nvPr/>
          </p:nvSpPr>
          <p:spPr bwMode="auto">
            <a:xfrm>
              <a:off x="3896520" y="2943054"/>
              <a:ext cx="828550" cy="1354786"/>
            </a:xfrm>
            <a:custGeom>
              <a:avLst/>
              <a:gdLst>
                <a:gd name="T0" fmla="*/ 0 w 14336634"/>
                <a:gd name="T1" fmla="*/ 0 h 23622143"/>
                <a:gd name="T2" fmla="*/ 14336634 w 14336634"/>
                <a:gd name="T3" fmla="*/ 23622143 h 23622143"/>
              </a:gdLst>
              <a:ahLst/>
              <a:cxnLst>
                <a:cxn ang="0">
                  <a:pos x="123836" y="3696188"/>
                </a:cxn>
                <a:cxn ang="0">
                  <a:pos x="876949" y="2456944"/>
                </a:cxn>
                <a:cxn ang="0">
                  <a:pos x="1549851" y="1108740"/>
                </a:cxn>
                <a:cxn ang="0">
                  <a:pos x="2103021" y="217919"/>
                </a:cxn>
                <a:cxn ang="0">
                  <a:pos x="3451225" y="0"/>
                </a:cxn>
                <a:cxn ang="0">
                  <a:pos x="4442633" y="1154232"/>
                </a:cxn>
                <a:cxn ang="0">
                  <a:pos x="5684279" y="1518230"/>
                </a:cxn>
                <a:cxn ang="0">
                  <a:pos x="7426399" y="2358757"/>
                </a:cxn>
                <a:cxn ang="0">
                  <a:pos x="8366282" y="2853261"/>
                </a:cxn>
                <a:cxn ang="0">
                  <a:pos x="9136202" y="4935433"/>
                </a:cxn>
                <a:cxn ang="0">
                  <a:pos x="10310750" y="6330358"/>
                </a:cxn>
                <a:cxn ang="0">
                  <a:pos x="12096317" y="7844368"/>
                </a:cxn>
                <a:cxn ang="0">
                  <a:pos x="13037730" y="8826782"/>
                </a:cxn>
                <a:cxn ang="0">
                  <a:pos x="13982726" y="9822367"/>
                </a:cxn>
                <a:cxn ang="0">
                  <a:pos x="14027627" y="11136148"/>
                </a:cxn>
                <a:cxn ang="0">
                  <a:pos x="13698322" y="12015903"/>
                </a:cxn>
                <a:cxn ang="0">
                  <a:pos x="12096021" y="12961191"/>
                </a:cxn>
                <a:cxn ang="0">
                  <a:pos x="10728672" y="14653017"/>
                </a:cxn>
                <a:cxn ang="0">
                  <a:pos x="9109854" y="16077863"/>
                </a:cxn>
                <a:cxn ang="0">
                  <a:pos x="7931676" y="16160475"/>
                </a:cxn>
                <a:cxn ang="0">
                  <a:pos x="7376106" y="16213170"/>
                </a:cxn>
                <a:cxn ang="0">
                  <a:pos x="7570078" y="16688529"/>
                </a:cxn>
                <a:cxn ang="0">
                  <a:pos x="7737703" y="17643986"/>
                </a:cxn>
                <a:cxn ang="0">
                  <a:pos x="7604797" y="18601844"/>
                </a:cxn>
                <a:cxn ang="0">
                  <a:pos x="7580851" y="19505839"/>
                </a:cxn>
                <a:cxn ang="0">
                  <a:pos x="8450126" y="20595434"/>
                </a:cxn>
                <a:cxn ang="0">
                  <a:pos x="9048788" y="21350948"/>
                </a:cxn>
                <a:cxn ang="0">
                  <a:pos x="8107673" y="22383046"/>
                </a:cxn>
                <a:cxn ang="0">
                  <a:pos x="6998933" y="22696751"/>
                </a:cxn>
                <a:cxn ang="0">
                  <a:pos x="5943193" y="23622144"/>
                </a:cxn>
                <a:cxn ang="0">
                  <a:pos x="4853463" y="23467774"/>
                </a:cxn>
                <a:cxn ang="0">
                  <a:pos x="5052071" y="22345924"/>
                </a:cxn>
                <a:cxn ang="0">
                  <a:pos x="4157664" y="21853821"/>
                </a:cxn>
                <a:cxn ang="0">
                  <a:pos x="3785294" y="20534349"/>
                </a:cxn>
                <a:cxn ang="0">
                  <a:pos x="2312571" y="19566903"/>
                </a:cxn>
                <a:cxn ang="0">
                  <a:pos x="2196424" y="18257019"/>
                </a:cxn>
                <a:cxn ang="0">
                  <a:pos x="2435889" y="17044106"/>
                </a:cxn>
                <a:cxn ang="0">
                  <a:pos x="3642800" y="17057280"/>
                </a:cxn>
                <a:cxn ang="0">
                  <a:pos x="3888267" y="16299365"/>
                </a:cxn>
                <a:cxn ang="0">
                  <a:pos x="4352821" y="14934401"/>
                </a:cxn>
                <a:cxn ang="0">
                  <a:pos x="4546794" y="13118041"/>
                </a:cxn>
                <a:cxn ang="0">
                  <a:pos x="3778107" y="11554318"/>
                </a:cxn>
                <a:cxn ang="0">
                  <a:pos x="3289605" y="10449164"/>
                </a:cxn>
                <a:cxn ang="0">
                  <a:pos x="3708668" y="9212321"/>
                </a:cxn>
                <a:cxn ang="0">
                  <a:pos x="4486928" y="8532122"/>
                </a:cxn>
                <a:cxn ang="0">
                  <a:pos x="5915375" y="7567171"/>
                </a:cxn>
                <a:cxn ang="0">
                  <a:pos x="5000624" y="6257287"/>
                </a:cxn>
                <a:cxn ang="0">
                  <a:pos x="4491758" y="4916103"/>
                </a:cxn>
                <a:cxn ang="0">
                  <a:pos x="2505343" y="5014441"/>
                </a:cxn>
                <a:cxn ang="0">
                  <a:pos x="876952" y="5549651"/>
                </a:cxn>
              </a:cxnLst>
              <a:rect l="T0" t="T1" r="T2" b="T3"/>
              <a:pathLst>
                <a:path w="14336634" h="23622143">
                  <a:moveTo>
                    <a:pt x="-1" y="4545106"/>
                  </a:moveTo>
                  <a:lnTo>
                    <a:pt x="76006" y="4145200"/>
                  </a:lnTo>
                  <a:lnTo>
                    <a:pt x="123836" y="3696188"/>
                  </a:lnTo>
                  <a:lnTo>
                    <a:pt x="217221" y="3262751"/>
                  </a:lnTo>
                  <a:lnTo>
                    <a:pt x="648258" y="2972993"/>
                  </a:lnTo>
                  <a:lnTo>
                    <a:pt x="876949" y="2456944"/>
                  </a:lnTo>
                  <a:lnTo>
                    <a:pt x="1020628" y="2106119"/>
                  </a:lnTo>
                  <a:lnTo>
                    <a:pt x="1177481" y="1542177"/>
                  </a:lnTo>
                  <a:lnTo>
                    <a:pt x="1549851" y="1108740"/>
                  </a:lnTo>
                  <a:lnTo>
                    <a:pt x="1778543" y="962660"/>
                  </a:lnTo>
                  <a:lnTo>
                    <a:pt x="1624091" y="566343"/>
                  </a:lnTo>
                  <a:lnTo>
                    <a:pt x="2103021" y="217919"/>
                  </a:lnTo>
                  <a:lnTo>
                    <a:pt x="2871708" y="180799"/>
                  </a:lnTo>
                  <a:lnTo>
                    <a:pt x="3078854" y="71839"/>
                  </a:lnTo>
                  <a:lnTo>
                    <a:pt x="3451225" y="0"/>
                  </a:lnTo>
                  <a:lnTo>
                    <a:pt x="3693090" y="454983"/>
                  </a:lnTo>
                  <a:lnTo>
                    <a:pt x="3911009" y="805808"/>
                  </a:lnTo>
                  <a:lnTo>
                    <a:pt x="4442633" y="1154232"/>
                  </a:lnTo>
                  <a:lnTo>
                    <a:pt x="4847322" y="1082392"/>
                  </a:lnTo>
                  <a:lnTo>
                    <a:pt x="5150254" y="1585268"/>
                  </a:lnTo>
                  <a:lnTo>
                    <a:pt x="5684279" y="1518230"/>
                  </a:lnTo>
                  <a:lnTo>
                    <a:pt x="6474512" y="1912146"/>
                  </a:lnTo>
                  <a:lnTo>
                    <a:pt x="6979789" y="2164785"/>
                  </a:lnTo>
                  <a:lnTo>
                    <a:pt x="7426399" y="2358757"/>
                  </a:lnTo>
                  <a:lnTo>
                    <a:pt x="7809543" y="2430597"/>
                  </a:lnTo>
                  <a:lnTo>
                    <a:pt x="7966395" y="2717954"/>
                  </a:lnTo>
                  <a:lnTo>
                    <a:pt x="8366282" y="2853261"/>
                  </a:lnTo>
                  <a:lnTo>
                    <a:pt x="8450126" y="3408831"/>
                  </a:lnTo>
                  <a:lnTo>
                    <a:pt x="8750657" y="4249358"/>
                  </a:lnTo>
                  <a:lnTo>
                    <a:pt x="9136202" y="4935433"/>
                  </a:lnTo>
                  <a:lnTo>
                    <a:pt x="9279880" y="5523322"/>
                  </a:lnTo>
                  <a:lnTo>
                    <a:pt x="9854595" y="6052545"/>
                  </a:lnTo>
                  <a:lnTo>
                    <a:pt x="10310750" y="6330358"/>
                  </a:lnTo>
                  <a:lnTo>
                    <a:pt x="11323437" y="7527967"/>
                  </a:lnTo>
                  <a:lnTo>
                    <a:pt x="11607800" y="7720739"/>
                  </a:lnTo>
                  <a:lnTo>
                    <a:pt x="12096317" y="7844368"/>
                  </a:lnTo>
                  <a:lnTo>
                    <a:pt x="12534248" y="8111971"/>
                  </a:lnTo>
                  <a:lnTo>
                    <a:pt x="12766227" y="8299055"/>
                  </a:lnTo>
                  <a:lnTo>
                    <a:pt x="13037730" y="8826782"/>
                  </a:lnTo>
                  <a:lnTo>
                    <a:pt x="13381959" y="9109354"/>
                  </a:lnTo>
                  <a:lnTo>
                    <a:pt x="13838441" y="9294951"/>
                  </a:lnTo>
                  <a:lnTo>
                    <a:pt x="13982726" y="9822367"/>
                  </a:lnTo>
                  <a:lnTo>
                    <a:pt x="14186566" y="10396787"/>
                  </a:lnTo>
                  <a:lnTo>
                    <a:pt x="13958484" y="10726362"/>
                  </a:lnTo>
                  <a:lnTo>
                    <a:pt x="14027627" y="11136148"/>
                  </a:lnTo>
                  <a:lnTo>
                    <a:pt x="14336634" y="11263381"/>
                  </a:lnTo>
                  <a:lnTo>
                    <a:pt x="13952793" y="11572281"/>
                  </a:lnTo>
                  <a:lnTo>
                    <a:pt x="13698322" y="12015903"/>
                  </a:lnTo>
                  <a:lnTo>
                    <a:pt x="13106574" y="12179330"/>
                  </a:lnTo>
                  <a:lnTo>
                    <a:pt x="12806043" y="12490634"/>
                  </a:lnTo>
                  <a:lnTo>
                    <a:pt x="12096021" y="12961191"/>
                  </a:lnTo>
                  <a:lnTo>
                    <a:pt x="11617092" y="13573026"/>
                  </a:lnTo>
                  <a:lnTo>
                    <a:pt x="11375227" y="14017236"/>
                  </a:lnTo>
                  <a:lnTo>
                    <a:pt x="10728672" y="14653017"/>
                  </a:lnTo>
                  <a:lnTo>
                    <a:pt x="10678379" y="14929602"/>
                  </a:lnTo>
                  <a:lnTo>
                    <a:pt x="10101263" y="15291200"/>
                  </a:lnTo>
                  <a:lnTo>
                    <a:pt x="9109854" y="16077863"/>
                  </a:lnTo>
                  <a:lnTo>
                    <a:pt x="8663243" y="16450233"/>
                  </a:lnTo>
                  <a:lnTo>
                    <a:pt x="8232207" y="16399940"/>
                  </a:lnTo>
                  <a:lnTo>
                    <a:pt x="7931676" y="16160475"/>
                  </a:lnTo>
                  <a:lnTo>
                    <a:pt x="7737703" y="15931783"/>
                  </a:lnTo>
                  <a:lnTo>
                    <a:pt x="7275751" y="15699302"/>
                  </a:lnTo>
                  <a:lnTo>
                    <a:pt x="7376106" y="16213170"/>
                  </a:lnTo>
                  <a:lnTo>
                    <a:pt x="7735302" y="16231145"/>
                  </a:lnTo>
                  <a:lnTo>
                    <a:pt x="7892155" y="16566396"/>
                  </a:lnTo>
                  <a:lnTo>
                    <a:pt x="7570078" y="16688529"/>
                  </a:lnTo>
                  <a:lnTo>
                    <a:pt x="7772423" y="16927993"/>
                  </a:lnTo>
                  <a:lnTo>
                    <a:pt x="7737703" y="17271616"/>
                  </a:lnTo>
                  <a:lnTo>
                    <a:pt x="7737703" y="17643986"/>
                  </a:lnTo>
                  <a:lnTo>
                    <a:pt x="7963994" y="17894223"/>
                  </a:lnTo>
                  <a:lnTo>
                    <a:pt x="7868208" y="18338433"/>
                  </a:lnTo>
                  <a:lnTo>
                    <a:pt x="7604797" y="18601844"/>
                  </a:lnTo>
                  <a:lnTo>
                    <a:pt x="7437172" y="18758697"/>
                  </a:lnTo>
                  <a:lnTo>
                    <a:pt x="7461119" y="19226853"/>
                  </a:lnTo>
                  <a:lnTo>
                    <a:pt x="7580851" y="19505839"/>
                  </a:lnTo>
                  <a:lnTo>
                    <a:pt x="7692211" y="19734530"/>
                  </a:lnTo>
                  <a:lnTo>
                    <a:pt x="8171141" y="20185943"/>
                  </a:lnTo>
                  <a:lnTo>
                    <a:pt x="8450126" y="20595434"/>
                  </a:lnTo>
                  <a:lnTo>
                    <a:pt x="8761430" y="20632554"/>
                  </a:lnTo>
                  <a:lnTo>
                    <a:pt x="8942229" y="20967804"/>
                  </a:lnTo>
                  <a:lnTo>
                    <a:pt x="9048788" y="21350948"/>
                  </a:lnTo>
                  <a:lnTo>
                    <a:pt x="9416356" y="21747264"/>
                  </a:lnTo>
                  <a:lnTo>
                    <a:pt x="8647669" y="22023849"/>
                  </a:lnTo>
                  <a:lnTo>
                    <a:pt x="8107673" y="22383046"/>
                  </a:lnTo>
                  <a:lnTo>
                    <a:pt x="7783195" y="22790136"/>
                  </a:lnTo>
                  <a:lnTo>
                    <a:pt x="7469491" y="22430939"/>
                  </a:lnTo>
                  <a:lnTo>
                    <a:pt x="6998933" y="22696751"/>
                  </a:lnTo>
                  <a:lnTo>
                    <a:pt x="6400272" y="22853603"/>
                  </a:lnTo>
                  <a:lnTo>
                    <a:pt x="6174578" y="23354836"/>
                  </a:lnTo>
                  <a:lnTo>
                    <a:pt x="5943193" y="23622144"/>
                  </a:lnTo>
                  <a:lnTo>
                    <a:pt x="5495199" y="23331273"/>
                  </a:lnTo>
                  <a:lnTo>
                    <a:pt x="5134818" y="23615041"/>
                  </a:lnTo>
                  <a:lnTo>
                    <a:pt x="4853463" y="23467774"/>
                  </a:lnTo>
                  <a:lnTo>
                    <a:pt x="4582651" y="23469037"/>
                  </a:lnTo>
                  <a:lnTo>
                    <a:pt x="4692874" y="22867959"/>
                  </a:lnTo>
                  <a:lnTo>
                    <a:pt x="5052071" y="22345924"/>
                  </a:lnTo>
                  <a:lnTo>
                    <a:pt x="4915579" y="21866994"/>
                  </a:lnTo>
                  <a:lnTo>
                    <a:pt x="4513276" y="21764022"/>
                  </a:lnTo>
                  <a:lnTo>
                    <a:pt x="4157664" y="21853821"/>
                  </a:lnTo>
                  <a:lnTo>
                    <a:pt x="3934959" y="21494624"/>
                  </a:lnTo>
                  <a:lnTo>
                    <a:pt x="3934959" y="20753469"/>
                  </a:lnTo>
                  <a:lnTo>
                    <a:pt x="3785294" y="20534349"/>
                  </a:lnTo>
                  <a:lnTo>
                    <a:pt x="3113592" y="20218259"/>
                  </a:lnTo>
                  <a:lnTo>
                    <a:pt x="2733111" y="19851734"/>
                  </a:lnTo>
                  <a:lnTo>
                    <a:pt x="2312571" y="19566903"/>
                  </a:lnTo>
                  <a:lnTo>
                    <a:pt x="2196424" y="19224465"/>
                  </a:lnTo>
                  <a:lnTo>
                    <a:pt x="2346090" y="18719189"/>
                  </a:lnTo>
                  <a:lnTo>
                    <a:pt x="2196424" y="18257019"/>
                  </a:lnTo>
                  <a:lnTo>
                    <a:pt x="1764188" y="17854716"/>
                  </a:lnTo>
                  <a:lnTo>
                    <a:pt x="2140144" y="17442824"/>
                  </a:lnTo>
                  <a:lnTo>
                    <a:pt x="2435889" y="17044106"/>
                  </a:lnTo>
                  <a:lnTo>
                    <a:pt x="2748393" y="16954307"/>
                  </a:lnTo>
                  <a:lnTo>
                    <a:pt x="3090831" y="17253638"/>
                  </a:lnTo>
                  <a:lnTo>
                    <a:pt x="3642800" y="17057280"/>
                  </a:lnTo>
                  <a:lnTo>
                    <a:pt x="3891852" y="16774708"/>
                  </a:lnTo>
                  <a:lnTo>
                    <a:pt x="4204357" y="16552003"/>
                  </a:lnTo>
                  <a:lnTo>
                    <a:pt x="3888267" y="16299365"/>
                  </a:lnTo>
                  <a:lnTo>
                    <a:pt x="3815227" y="15777329"/>
                  </a:lnTo>
                  <a:lnTo>
                    <a:pt x="4041518" y="15365438"/>
                  </a:lnTo>
                  <a:lnTo>
                    <a:pt x="4352821" y="14934401"/>
                  </a:lnTo>
                  <a:lnTo>
                    <a:pt x="4397729" y="14356858"/>
                  </a:lnTo>
                  <a:lnTo>
                    <a:pt x="4355222" y="13647264"/>
                  </a:lnTo>
                  <a:lnTo>
                    <a:pt x="4546794" y="13118041"/>
                  </a:lnTo>
                  <a:lnTo>
                    <a:pt x="4724284" y="12420960"/>
                  </a:lnTo>
                  <a:lnTo>
                    <a:pt x="4030745" y="11878796"/>
                  </a:lnTo>
                  <a:lnTo>
                    <a:pt x="3778107" y="11554318"/>
                  </a:lnTo>
                  <a:lnTo>
                    <a:pt x="3357843" y="11216667"/>
                  </a:lnTo>
                  <a:lnTo>
                    <a:pt x="3254917" y="10851468"/>
                  </a:lnTo>
                  <a:lnTo>
                    <a:pt x="3289605" y="10449164"/>
                  </a:lnTo>
                  <a:lnTo>
                    <a:pt x="3635628" y="10166593"/>
                  </a:lnTo>
                  <a:lnTo>
                    <a:pt x="4024758" y="9597865"/>
                  </a:lnTo>
                  <a:lnTo>
                    <a:pt x="3708668" y="9212321"/>
                  </a:lnTo>
                  <a:lnTo>
                    <a:pt x="3665561" y="8826776"/>
                  </a:lnTo>
                  <a:lnTo>
                    <a:pt x="4054691" y="8214941"/>
                  </a:lnTo>
                  <a:lnTo>
                    <a:pt x="4486928" y="8532122"/>
                  </a:lnTo>
                  <a:lnTo>
                    <a:pt x="5141870" y="8651854"/>
                  </a:lnTo>
                  <a:lnTo>
                    <a:pt x="5679496" y="8208939"/>
                  </a:lnTo>
                  <a:lnTo>
                    <a:pt x="5915375" y="7567171"/>
                  </a:lnTo>
                  <a:lnTo>
                    <a:pt x="5599285" y="6972095"/>
                  </a:lnTo>
                  <a:lnTo>
                    <a:pt x="5376580" y="6629658"/>
                  </a:lnTo>
                  <a:lnTo>
                    <a:pt x="5000624" y="6257287"/>
                  </a:lnTo>
                  <a:lnTo>
                    <a:pt x="4970691" y="5854984"/>
                  </a:lnTo>
                  <a:lnTo>
                    <a:pt x="4889232" y="5366466"/>
                  </a:lnTo>
                  <a:lnTo>
                    <a:pt x="4491758" y="4916103"/>
                  </a:lnTo>
                  <a:lnTo>
                    <a:pt x="3860939" y="4515173"/>
                  </a:lnTo>
                  <a:lnTo>
                    <a:pt x="3087245" y="4492405"/>
                  </a:lnTo>
                  <a:lnTo>
                    <a:pt x="2505343" y="5014441"/>
                  </a:lnTo>
                  <a:lnTo>
                    <a:pt x="2030000" y="5536477"/>
                  </a:lnTo>
                  <a:lnTo>
                    <a:pt x="1412162" y="5682557"/>
                  </a:lnTo>
                  <a:lnTo>
                    <a:pt x="876952" y="5549651"/>
                  </a:lnTo>
                  <a:lnTo>
                    <a:pt x="384850" y="5091066"/>
                  </a:lnTo>
                  <a:lnTo>
                    <a:pt x="-1" y="4545106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63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 sz="135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6" name="任意多边形 13">
              <a:extLst>
                <a:ext uri="{FF2B5EF4-FFF2-40B4-BE49-F238E27FC236}">
                  <a16:creationId xmlns:a16="http://schemas.microsoft.com/office/drawing/2014/main" id="{72F5C6B4-E135-4A85-ABE2-F2434445258E}"/>
                </a:ext>
              </a:extLst>
            </p:cNvPr>
            <p:cNvSpPr>
              <a:spLocks/>
            </p:cNvSpPr>
            <p:nvPr/>
          </p:nvSpPr>
          <p:spPr bwMode="auto">
            <a:xfrm>
              <a:off x="3945598" y="4191974"/>
              <a:ext cx="620690" cy="1058649"/>
            </a:xfrm>
            <a:custGeom>
              <a:avLst/>
              <a:gdLst>
                <a:gd name="T0" fmla="*/ 0 w 10716119"/>
                <a:gd name="T1" fmla="*/ 0 h 18476034"/>
                <a:gd name="T2" fmla="*/ 10716119 w 10716119"/>
                <a:gd name="T3" fmla="*/ 18476034 h 18476034"/>
              </a:gdLst>
              <a:ahLst/>
              <a:cxnLst>
                <a:cxn ang="0">
                  <a:pos x="265812" y="3338242"/>
                </a:cxn>
                <a:cxn ang="0">
                  <a:pos x="3" y="4341624"/>
                </a:cxn>
                <a:cxn ang="0">
                  <a:pos x="838129" y="5249204"/>
                </a:cxn>
                <a:cxn ang="0">
                  <a:pos x="1100356" y="5944836"/>
                </a:cxn>
                <a:cxn ang="0">
                  <a:pos x="980623" y="6826068"/>
                </a:cxn>
                <a:cxn ang="0">
                  <a:pos x="651359" y="7959939"/>
                </a:cxn>
                <a:cxn ang="0">
                  <a:pos x="1485900" y="8999256"/>
                </a:cxn>
                <a:cxn ang="0">
                  <a:pos x="2359961" y="10096023"/>
                </a:cxn>
                <a:cxn ang="0">
                  <a:pos x="3014903" y="11003603"/>
                </a:cxn>
                <a:cxn ang="0">
                  <a:pos x="3011318" y="11791451"/>
                </a:cxn>
                <a:cxn ang="0">
                  <a:pos x="3550113" y="12459566"/>
                </a:cxn>
                <a:cxn ang="0">
                  <a:pos x="3174157" y="12994776"/>
                </a:cxn>
                <a:cxn ang="0">
                  <a:pos x="3383688" y="13696410"/>
                </a:cxn>
                <a:cxn ang="0">
                  <a:pos x="3423209" y="14679446"/>
                </a:cxn>
                <a:cxn ang="0">
                  <a:pos x="4081737" y="15064990"/>
                </a:cxn>
                <a:cxn ang="0">
                  <a:pos x="4051804" y="16249139"/>
                </a:cxn>
                <a:cxn ang="0">
                  <a:pos x="4643294" y="17196241"/>
                </a:cxn>
                <a:cxn ang="0">
                  <a:pos x="5777165" y="16969950"/>
                </a:cxn>
                <a:cxn ang="0">
                  <a:pos x="5853791" y="17824835"/>
                </a:cxn>
                <a:cxn ang="0">
                  <a:pos x="5700540" y="18436670"/>
                </a:cxn>
                <a:cxn ang="0">
                  <a:pos x="6810480" y="18260657"/>
                </a:cxn>
                <a:cxn ang="0">
                  <a:pos x="8698680" y="17309971"/>
                </a:cxn>
                <a:cxn ang="0">
                  <a:pos x="9456595" y="16372457"/>
                </a:cxn>
                <a:cxn ang="0">
                  <a:pos x="10142639" y="15335557"/>
                </a:cxn>
                <a:cxn ang="0">
                  <a:pos x="10603640" y="14079537"/>
                </a:cxn>
                <a:cxn ang="0">
                  <a:pos x="10098363" y="13859249"/>
                </a:cxn>
                <a:cxn ang="0">
                  <a:pos x="9576327" y="13949048"/>
                </a:cxn>
                <a:cxn ang="0">
                  <a:pos x="10021738" y="12290725"/>
                </a:cxn>
                <a:cxn ang="0">
                  <a:pos x="10304309" y="10715029"/>
                </a:cxn>
                <a:cxn ang="0">
                  <a:pos x="10424041" y="9558397"/>
                </a:cxn>
                <a:cxn ang="0">
                  <a:pos x="10500667" y="6988908"/>
                </a:cxn>
                <a:cxn ang="0">
                  <a:pos x="10334242" y="5554537"/>
                </a:cxn>
                <a:cxn ang="0">
                  <a:pos x="9842139" y="6316037"/>
                </a:cxn>
                <a:cxn ang="0">
                  <a:pos x="9872072" y="7390042"/>
                </a:cxn>
                <a:cxn ang="0">
                  <a:pos x="9529635" y="6768619"/>
                </a:cxn>
                <a:cxn ang="0">
                  <a:pos x="9652953" y="5110296"/>
                </a:cxn>
                <a:cxn ang="0">
                  <a:pos x="9254235" y="3422039"/>
                </a:cxn>
                <a:cxn ang="0">
                  <a:pos x="8599293" y="1872691"/>
                </a:cxn>
                <a:cxn ang="0">
                  <a:pos x="8329895" y="1247682"/>
                </a:cxn>
                <a:cxn ang="0">
                  <a:pos x="8509494" y="669366"/>
                </a:cxn>
                <a:cxn ang="0">
                  <a:pos x="8554891" y="0"/>
                </a:cxn>
                <a:cxn ang="0">
                  <a:pos x="7251993" y="620571"/>
                </a:cxn>
                <a:cxn ang="0">
                  <a:pos x="6609914" y="676849"/>
                </a:cxn>
                <a:cxn ang="0">
                  <a:pos x="5546977" y="1092326"/>
                </a:cxn>
                <a:cxn ang="0">
                  <a:pos x="5074050" y="1874099"/>
                </a:cxn>
                <a:cxn ang="0">
                  <a:pos x="4276303" y="1855621"/>
                </a:cxn>
                <a:cxn ang="0">
                  <a:pos x="3722534" y="1715081"/>
                </a:cxn>
                <a:cxn ang="0">
                  <a:pos x="2999938" y="2360897"/>
                </a:cxn>
                <a:cxn ang="0">
                  <a:pos x="2399171" y="2256130"/>
                </a:cxn>
                <a:cxn ang="0">
                  <a:pos x="1201537" y="2319896"/>
                </a:cxn>
              </a:cxnLst>
              <a:rect l="T0" t="T1" r="T2" b="T3"/>
              <a:pathLst>
                <a:path w="10716119" h="18476034">
                  <a:moveTo>
                    <a:pt x="626875" y="2749169"/>
                  </a:moveTo>
                  <a:lnTo>
                    <a:pt x="265812" y="3338242"/>
                  </a:lnTo>
                  <a:lnTo>
                    <a:pt x="0" y="3866281"/>
                  </a:lnTo>
                  <a:cubicBezTo>
                    <a:pt x="1" y="4024729"/>
                    <a:pt x="2" y="4183176"/>
                    <a:pt x="3" y="4341624"/>
                  </a:cubicBezTo>
                  <a:lnTo>
                    <a:pt x="239468" y="4970218"/>
                  </a:lnTo>
                  <a:lnTo>
                    <a:pt x="838129" y="5249204"/>
                  </a:lnTo>
                  <a:lnTo>
                    <a:pt x="1163807" y="5591641"/>
                  </a:lnTo>
                  <a:lnTo>
                    <a:pt x="1100356" y="5944836"/>
                  </a:lnTo>
                  <a:lnTo>
                    <a:pt x="754332" y="6304033"/>
                  </a:lnTo>
                  <a:lnTo>
                    <a:pt x="980623" y="6826068"/>
                  </a:lnTo>
                  <a:lnTo>
                    <a:pt x="711226" y="7467837"/>
                  </a:lnTo>
                  <a:lnTo>
                    <a:pt x="651359" y="7959939"/>
                  </a:lnTo>
                  <a:lnTo>
                    <a:pt x="928004" y="8378807"/>
                  </a:lnTo>
                  <a:lnTo>
                    <a:pt x="1485900" y="8999256"/>
                  </a:lnTo>
                  <a:lnTo>
                    <a:pt x="1991176" y="9414734"/>
                  </a:lnTo>
                  <a:lnTo>
                    <a:pt x="2359961" y="10096023"/>
                  </a:lnTo>
                  <a:lnTo>
                    <a:pt x="2745506" y="10554607"/>
                  </a:lnTo>
                  <a:lnTo>
                    <a:pt x="3014903" y="11003603"/>
                  </a:lnTo>
                  <a:lnTo>
                    <a:pt x="3241502" y="11592755"/>
                  </a:lnTo>
                  <a:lnTo>
                    <a:pt x="3011318" y="11791451"/>
                  </a:lnTo>
                  <a:lnTo>
                    <a:pt x="3237609" y="12206928"/>
                  </a:lnTo>
                  <a:lnTo>
                    <a:pt x="3550113" y="12459566"/>
                  </a:lnTo>
                  <a:lnTo>
                    <a:pt x="3413621" y="12772070"/>
                  </a:lnTo>
                  <a:lnTo>
                    <a:pt x="3174157" y="12994776"/>
                  </a:lnTo>
                  <a:lnTo>
                    <a:pt x="3550113" y="13110922"/>
                  </a:lnTo>
                  <a:lnTo>
                    <a:pt x="3383688" y="13696410"/>
                  </a:lnTo>
                  <a:lnTo>
                    <a:pt x="3323822" y="14214860"/>
                  </a:lnTo>
                  <a:lnTo>
                    <a:pt x="3423209" y="14679446"/>
                  </a:lnTo>
                  <a:lnTo>
                    <a:pt x="3346584" y="15081750"/>
                  </a:lnTo>
                  <a:lnTo>
                    <a:pt x="4081737" y="15064990"/>
                  </a:lnTo>
                  <a:lnTo>
                    <a:pt x="4001526" y="15616959"/>
                  </a:lnTo>
                  <a:lnTo>
                    <a:pt x="4051804" y="16249139"/>
                  </a:lnTo>
                  <a:lnTo>
                    <a:pt x="4211057" y="16704138"/>
                  </a:lnTo>
                  <a:lnTo>
                    <a:pt x="4643294" y="17196241"/>
                  </a:lnTo>
                  <a:lnTo>
                    <a:pt x="5115360" y="17270603"/>
                  </a:lnTo>
                  <a:lnTo>
                    <a:pt x="5777165" y="16969950"/>
                  </a:lnTo>
                  <a:lnTo>
                    <a:pt x="5807098" y="17362665"/>
                  </a:lnTo>
                  <a:cubicBezTo>
                    <a:pt x="5809202" y="17531534"/>
                    <a:pt x="5851687" y="17655966"/>
                    <a:pt x="5853791" y="17824835"/>
                  </a:cubicBezTo>
                  <a:lnTo>
                    <a:pt x="5088704" y="18290590"/>
                  </a:lnTo>
                  <a:lnTo>
                    <a:pt x="5700540" y="18436670"/>
                  </a:lnTo>
                  <a:lnTo>
                    <a:pt x="6087250" y="18476034"/>
                  </a:lnTo>
                  <a:lnTo>
                    <a:pt x="6810480" y="18260657"/>
                  </a:lnTo>
                  <a:lnTo>
                    <a:pt x="7957525" y="17755381"/>
                  </a:lnTo>
                  <a:lnTo>
                    <a:pt x="8698680" y="17309971"/>
                  </a:lnTo>
                  <a:lnTo>
                    <a:pt x="9174024" y="16834627"/>
                  </a:lnTo>
                  <a:lnTo>
                    <a:pt x="9456595" y="16372457"/>
                  </a:lnTo>
                  <a:lnTo>
                    <a:pt x="9965457" y="15940221"/>
                  </a:lnTo>
                  <a:lnTo>
                    <a:pt x="10142639" y="15335557"/>
                  </a:lnTo>
                  <a:lnTo>
                    <a:pt x="10394108" y="14495015"/>
                  </a:lnTo>
                  <a:lnTo>
                    <a:pt x="10603640" y="14079537"/>
                  </a:lnTo>
                  <a:lnTo>
                    <a:pt x="10347416" y="13587435"/>
                  </a:lnTo>
                  <a:lnTo>
                    <a:pt x="10098363" y="13859249"/>
                  </a:lnTo>
                  <a:lnTo>
                    <a:pt x="9735581" y="14429146"/>
                  </a:lnTo>
                  <a:lnTo>
                    <a:pt x="9576327" y="13949048"/>
                  </a:lnTo>
                  <a:lnTo>
                    <a:pt x="9722407" y="13514395"/>
                  </a:lnTo>
                  <a:lnTo>
                    <a:pt x="10021738" y="12290725"/>
                  </a:lnTo>
                  <a:lnTo>
                    <a:pt x="10304309" y="11250239"/>
                  </a:lnTo>
                  <a:lnTo>
                    <a:pt x="10304309" y="10715029"/>
                  </a:lnTo>
                  <a:lnTo>
                    <a:pt x="10716119" y="9555776"/>
                  </a:lnTo>
                  <a:lnTo>
                    <a:pt x="10424041" y="9558397"/>
                  </a:lnTo>
                  <a:lnTo>
                    <a:pt x="10244443" y="8112021"/>
                  </a:lnTo>
                  <a:lnTo>
                    <a:pt x="10500667" y="6988908"/>
                  </a:lnTo>
                  <a:lnTo>
                    <a:pt x="10334242" y="6244167"/>
                  </a:lnTo>
                  <a:lnTo>
                    <a:pt x="10334242" y="5554537"/>
                  </a:lnTo>
                  <a:lnTo>
                    <a:pt x="10064844" y="5627577"/>
                  </a:lnTo>
                  <a:lnTo>
                    <a:pt x="9842139" y="6316037"/>
                  </a:lnTo>
                  <a:lnTo>
                    <a:pt x="9825380" y="6834488"/>
                  </a:lnTo>
                  <a:lnTo>
                    <a:pt x="9872072" y="7390042"/>
                  </a:lnTo>
                  <a:lnTo>
                    <a:pt x="9559568" y="7004498"/>
                  </a:lnTo>
                  <a:lnTo>
                    <a:pt x="9529635" y="6768619"/>
                  </a:lnTo>
                  <a:lnTo>
                    <a:pt x="9512875" y="6066985"/>
                  </a:lnTo>
                  <a:lnTo>
                    <a:pt x="9652953" y="5110296"/>
                  </a:lnTo>
                  <a:lnTo>
                    <a:pt x="9323689" y="4215889"/>
                  </a:lnTo>
                  <a:lnTo>
                    <a:pt x="9254235" y="3422039"/>
                  </a:lnTo>
                  <a:lnTo>
                    <a:pt x="8745373" y="2334861"/>
                  </a:lnTo>
                  <a:lnTo>
                    <a:pt x="8599293" y="1872691"/>
                  </a:lnTo>
                  <a:lnTo>
                    <a:pt x="8313136" y="1676333"/>
                  </a:lnTo>
                  <a:lnTo>
                    <a:pt x="8329895" y="1247682"/>
                  </a:lnTo>
                  <a:lnTo>
                    <a:pt x="8253270" y="755580"/>
                  </a:lnTo>
                  <a:lnTo>
                    <a:pt x="8509494" y="669366"/>
                  </a:lnTo>
                  <a:lnTo>
                    <a:pt x="8446042" y="429902"/>
                  </a:lnTo>
                  <a:lnTo>
                    <a:pt x="8554891" y="0"/>
                  </a:lnTo>
                  <a:lnTo>
                    <a:pt x="7781512" y="263166"/>
                  </a:lnTo>
                  <a:lnTo>
                    <a:pt x="7251993" y="620571"/>
                  </a:lnTo>
                  <a:lnTo>
                    <a:pt x="6918833" y="1039634"/>
                  </a:lnTo>
                  <a:lnTo>
                    <a:pt x="6609914" y="676849"/>
                  </a:lnTo>
                  <a:lnTo>
                    <a:pt x="6132776" y="948041"/>
                  </a:lnTo>
                  <a:lnTo>
                    <a:pt x="5546977" y="1092326"/>
                  </a:lnTo>
                  <a:lnTo>
                    <a:pt x="5316786" y="1586223"/>
                  </a:lnTo>
                  <a:lnTo>
                    <a:pt x="5074050" y="1874099"/>
                  </a:lnTo>
                  <a:lnTo>
                    <a:pt x="4633706" y="1576949"/>
                  </a:lnTo>
                  <a:lnTo>
                    <a:pt x="4276303" y="1855621"/>
                  </a:lnTo>
                  <a:lnTo>
                    <a:pt x="3978764" y="1711647"/>
                  </a:lnTo>
                  <a:lnTo>
                    <a:pt x="3722534" y="1715081"/>
                  </a:lnTo>
                  <a:lnTo>
                    <a:pt x="3355546" y="1941834"/>
                  </a:lnTo>
                  <a:lnTo>
                    <a:pt x="2999938" y="2360897"/>
                  </a:lnTo>
                  <a:lnTo>
                    <a:pt x="2741609" y="2149571"/>
                  </a:lnTo>
                  <a:lnTo>
                    <a:pt x="2399171" y="2256130"/>
                  </a:lnTo>
                  <a:lnTo>
                    <a:pt x="1908863" y="2271098"/>
                  </a:lnTo>
                  <a:lnTo>
                    <a:pt x="1201537" y="2319896"/>
                  </a:lnTo>
                  <a:lnTo>
                    <a:pt x="626875" y="2749169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6350" cmpd="sng">
              <a:solidFill>
                <a:schemeClr val="tx1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 sz="1350" kern="0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7" name="任意多边形 14">
              <a:extLst>
                <a:ext uri="{FF2B5EF4-FFF2-40B4-BE49-F238E27FC236}">
                  <a16:creationId xmlns:a16="http://schemas.microsoft.com/office/drawing/2014/main" id="{5049F655-DE35-4D19-8AFE-07B0CCA1DC9F}"/>
                </a:ext>
              </a:extLst>
            </p:cNvPr>
            <p:cNvSpPr>
              <a:spLocks/>
            </p:cNvSpPr>
            <p:nvPr/>
          </p:nvSpPr>
          <p:spPr bwMode="auto">
            <a:xfrm>
              <a:off x="3477914" y="4303562"/>
              <a:ext cx="841541" cy="1114442"/>
            </a:xfrm>
            <a:custGeom>
              <a:avLst/>
              <a:gdLst>
                <a:gd name="T0" fmla="*/ 0 w 14547324"/>
                <a:gd name="T1" fmla="*/ 0 h 19441227"/>
                <a:gd name="T2" fmla="*/ 14547324 w 14547324"/>
                <a:gd name="T3" fmla="*/ 19441227 h 19441227"/>
              </a:gdLst>
              <a:ahLst/>
              <a:cxnLst>
                <a:cxn ang="0">
                  <a:pos x="8725886" y="1389865"/>
                </a:cxn>
                <a:cxn ang="0">
                  <a:pos x="8460077" y="2393247"/>
                </a:cxn>
                <a:cxn ang="0">
                  <a:pos x="9298203" y="3300827"/>
                </a:cxn>
                <a:cxn ang="0">
                  <a:pos x="9560430" y="3996459"/>
                </a:cxn>
                <a:cxn ang="0">
                  <a:pos x="9440697" y="4877691"/>
                </a:cxn>
                <a:cxn ang="0">
                  <a:pos x="9111433" y="6011562"/>
                </a:cxn>
                <a:cxn ang="0">
                  <a:pos x="9945974" y="7050879"/>
                </a:cxn>
                <a:cxn ang="0">
                  <a:pos x="10820035" y="8147646"/>
                </a:cxn>
                <a:cxn ang="0">
                  <a:pos x="11474977" y="9055226"/>
                </a:cxn>
                <a:cxn ang="0">
                  <a:pos x="11471392" y="9843074"/>
                </a:cxn>
                <a:cxn ang="0">
                  <a:pos x="12010187" y="10511189"/>
                </a:cxn>
                <a:cxn ang="0">
                  <a:pos x="11634231" y="11046399"/>
                </a:cxn>
                <a:cxn ang="0">
                  <a:pos x="11843762" y="11748033"/>
                </a:cxn>
                <a:cxn ang="0">
                  <a:pos x="11883283" y="12731069"/>
                </a:cxn>
                <a:cxn ang="0">
                  <a:pos x="12541811" y="13116613"/>
                </a:cxn>
                <a:cxn ang="0">
                  <a:pos x="12511878" y="14300762"/>
                </a:cxn>
                <a:cxn ang="0">
                  <a:pos x="13103368" y="15247864"/>
                </a:cxn>
                <a:cxn ang="0">
                  <a:pos x="14237239" y="15021573"/>
                </a:cxn>
                <a:cxn ang="0">
                  <a:pos x="14313865" y="15876458"/>
                </a:cxn>
                <a:cxn ang="0">
                  <a:pos x="14160614" y="16488293"/>
                </a:cxn>
                <a:cxn ang="0">
                  <a:pos x="13718789" y="17092954"/>
                </a:cxn>
                <a:cxn ang="0">
                  <a:pos x="11806658" y="17704789"/>
                </a:cxn>
                <a:cxn ang="0">
                  <a:pos x="10025016" y="18595609"/>
                </a:cxn>
                <a:cxn ang="0">
                  <a:pos x="8430374" y="19441227"/>
                </a:cxn>
                <a:cxn ang="0">
                  <a:pos x="7775202" y="18202894"/>
                </a:cxn>
                <a:cxn ang="0">
                  <a:pos x="7402832" y="17381527"/>
                </a:cxn>
                <a:cxn ang="0">
                  <a:pos x="6684438" y="17647339"/>
                </a:cxn>
                <a:cxn ang="0">
                  <a:pos x="6747890" y="18644718"/>
                </a:cxn>
                <a:cxn ang="0">
                  <a:pos x="5703818" y="18811143"/>
                </a:cxn>
                <a:cxn ang="0">
                  <a:pos x="5318273" y="18249586"/>
                </a:cxn>
                <a:cxn ang="0">
                  <a:pos x="4158055" y="16876251"/>
                </a:cxn>
                <a:cxn ang="0">
                  <a:pos x="3534215" y="15025155"/>
                </a:cxn>
                <a:cxn ang="0">
                  <a:pos x="2869685" y="12622091"/>
                </a:cxn>
                <a:cxn ang="0">
                  <a:pos x="1865134" y="10926663"/>
                </a:cxn>
                <a:cxn ang="0">
                  <a:pos x="1337096" y="8992940"/>
                </a:cxn>
                <a:cxn ang="0">
                  <a:pos x="695330" y="4879794"/>
                </a:cxn>
                <a:cxn ang="0">
                  <a:pos x="2857598" y="2365027"/>
                </a:cxn>
                <a:cxn ang="0">
                  <a:pos x="4861666" y="0"/>
                </a:cxn>
                <a:cxn ang="0">
                  <a:pos x="5617293" y="305958"/>
                </a:cxn>
                <a:cxn ang="0">
                  <a:pos x="6472490" y="633428"/>
                </a:cxn>
                <a:cxn ang="0">
                  <a:pos x="7325895" y="772028"/>
                </a:cxn>
                <a:cxn ang="0">
                  <a:pos x="7904211" y="1198570"/>
                </a:cxn>
                <a:cxn ang="0">
                  <a:pos x="9086949" y="800792"/>
                </a:cxn>
              </a:cxnLst>
              <a:rect l="T0" t="T1" r="T2" b="T3"/>
              <a:pathLst>
                <a:path w="14547324" h="19441227">
                  <a:moveTo>
                    <a:pt x="9086949" y="800792"/>
                  </a:moveTo>
                  <a:lnTo>
                    <a:pt x="8725886" y="1389865"/>
                  </a:lnTo>
                  <a:lnTo>
                    <a:pt x="8460074" y="1917904"/>
                  </a:lnTo>
                  <a:cubicBezTo>
                    <a:pt x="8460075" y="2076352"/>
                    <a:pt x="8460076" y="2234799"/>
                    <a:pt x="8460077" y="2393247"/>
                  </a:cubicBezTo>
                  <a:lnTo>
                    <a:pt x="8699542" y="3021841"/>
                  </a:lnTo>
                  <a:lnTo>
                    <a:pt x="9298203" y="3300827"/>
                  </a:lnTo>
                  <a:lnTo>
                    <a:pt x="9623881" y="3643264"/>
                  </a:lnTo>
                  <a:lnTo>
                    <a:pt x="9560430" y="3996459"/>
                  </a:lnTo>
                  <a:lnTo>
                    <a:pt x="9214406" y="4355656"/>
                  </a:lnTo>
                  <a:lnTo>
                    <a:pt x="9440697" y="4877691"/>
                  </a:lnTo>
                  <a:lnTo>
                    <a:pt x="9171300" y="5519460"/>
                  </a:lnTo>
                  <a:lnTo>
                    <a:pt x="9111433" y="6011562"/>
                  </a:lnTo>
                  <a:lnTo>
                    <a:pt x="9388078" y="6430430"/>
                  </a:lnTo>
                  <a:lnTo>
                    <a:pt x="9945974" y="7050879"/>
                  </a:lnTo>
                  <a:lnTo>
                    <a:pt x="10451250" y="7466357"/>
                  </a:lnTo>
                  <a:lnTo>
                    <a:pt x="10820035" y="8147646"/>
                  </a:lnTo>
                  <a:lnTo>
                    <a:pt x="11205580" y="8606230"/>
                  </a:lnTo>
                  <a:lnTo>
                    <a:pt x="11474977" y="9055226"/>
                  </a:lnTo>
                  <a:lnTo>
                    <a:pt x="11701576" y="9644378"/>
                  </a:lnTo>
                  <a:lnTo>
                    <a:pt x="11471392" y="9843074"/>
                  </a:lnTo>
                  <a:lnTo>
                    <a:pt x="11697683" y="10258551"/>
                  </a:lnTo>
                  <a:lnTo>
                    <a:pt x="12010187" y="10511189"/>
                  </a:lnTo>
                  <a:lnTo>
                    <a:pt x="11873695" y="10823693"/>
                  </a:lnTo>
                  <a:lnTo>
                    <a:pt x="11634231" y="11046399"/>
                  </a:lnTo>
                  <a:lnTo>
                    <a:pt x="12010187" y="11162545"/>
                  </a:lnTo>
                  <a:lnTo>
                    <a:pt x="11843762" y="11748033"/>
                  </a:lnTo>
                  <a:lnTo>
                    <a:pt x="11783896" y="12266483"/>
                  </a:lnTo>
                  <a:lnTo>
                    <a:pt x="11883283" y="12731069"/>
                  </a:lnTo>
                  <a:lnTo>
                    <a:pt x="11806658" y="13133373"/>
                  </a:lnTo>
                  <a:lnTo>
                    <a:pt x="12541811" y="13116613"/>
                  </a:lnTo>
                  <a:lnTo>
                    <a:pt x="12461600" y="13668582"/>
                  </a:lnTo>
                  <a:lnTo>
                    <a:pt x="12511878" y="14300762"/>
                  </a:lnTo>
                  <a:lnTo>
                    <a:pt x="12671131" y="14755761"/>
                  </a:lnTo>
                  <a:lnTo>
                    <a:pt x="13103368" y="15247864"/>
                  </a:lnTo>
                  <a:lnTo>
                    <a:pt x="13575434" y="15322226"/>
                  </a:lnTo>
                  <a:lnTo>
                    <a:pt x="14237239" y="15021573"/>
                  </a:lnTo>
                  <a:lnTo>
                    <a:pt x="14267172" y="15414288"/>
                  </a:lnTo>
                  <a:cubicBezTo>
                    <a:pt x="14269276" y="15583157"/>
                    <a:pt x="14311761" y="15707589"/>
                    <a:pt x="14313865" y="15876458"/>
                  </a:cubicBezTo>
                  <a:lnTo>
                    <a:pt x="13548778" y="16342213"/>
                  </a:lnTo>
                  <a:lnTo>
                    <a:pt x="14160614" y="16488293"/>
                  </a:lnTo>
                  <a:lnTo>
                    <a:pt x="14547324" y="16527657"/>
                  </a:lnTo>
                  <a:lnTo>
                    <a:pt x="13718789" y="17092954"/>
                  </a:lnTo>
                  <a:lnTo>
                    <a:pt x="12717824" y="17452150"/>
                  </a:lnTo>
                  <a:lnTo>
                    <a:pt x="11806658" y="17704789"/>
                  </a:lnTo>
                  <a:lnTo>
                    <a:pt x="10992463" y="18090333"/>
                  </a:lnTo>
                  <a:lnTo>
                    <a:pt x="10025016" y="18595609"/>
                  </a:lnTo>
                  <a:lnTo>
                    <a:pt x="8961768" y="19203859"/>
                  </a:lnTo>
                  <a:lnTo>
                    <a:pt x="8430374" y="19441227"/>
                  </a:lnTo>
                  <a:lnTo>
                    <a:pt x="8403797" y="18335800"/>
                  </a:lnTo>
                  <a:lnTo>
                    <a:pt x="7775202" y="18202894"/>
                  </a:lnTo>
                  <a:lnTo>
                    <a:pt x="7655470" y="17557540"/>
                  </a:lnTo>
                  <a:lnTo>
                    <a:pt x="7402832" y="17381527"/>
                  </a:lnTo>
                  <a:lnTo>
                    <a:pt x="7060394" y="17394701"/>
                  </a:lnTo>
                  <a:lnTo>
                    <a:pt x="6684438" y="17647339"/>
                  </a:lnTo>
                  <a:lnTo>
                    <a:pt x="6923902" y="18169375"/>
                  </a:lnTo>
                  <a:lnTo>
                    <a:pt x="6747890" y="18644718"/>
                  </a:lnTo>
                  <a:lnTo>
                    <a:pt x="6358760" y="19276898"/>
                  </a:lnTo>
                  <a:lnTo>
                    <a:pt x="5703818" y="18811143"/>
                  </a:lnTo>
                  <a:lnTo>
                    <a:pt x="5248819" y="18967980"/>
                  </a:lnTo>
                  <a:lnTo>
                    <a:pt x="5318273" y="18249586"/>
                  </a:lnTo>
                  <a:lnTo>
                    <a:pt x="5050274" y="17501423"/>
                  </a:lnTo>
                  <a:lnTo>
                    <a:pt x="4158055" y="16876251"/>
                  </a:lnTo>
                  <a:lnTo>
                    <a:pt x="3454463" y="16530558"/>
                  </a:lnTo>
                  <a:lnTo>
                    <a:pt x="3534215" y="15025155"/>
                  </a:lnTo>
                  <a:lnTo>
                    <a:pt x="2845754" y="13532088"/>
                  </a:lnTo>
                  <a:lnTo>
                    <a:pt x="2869685" y="12622091"/>
                  </a:lnTo>
                  <a:lnTo>
                    <a:pt x="2177639" y="11953976"/>
                  </a:lnTo>
                  <a:lnTo>
                    <a:pt x="1865134" y="10926663"/>
                  </a:lnTo>
                  <a:lnTo>
                    <a:pt x="1329924" y="10335173"/>
                  </a:lnTo>
                  <a:cubicBezTo>
                    <a:pt x="1332315" y="9887762"/>
                    <a:pt x="1334705" y="9440351"/>
                    <a:pt x="1337096" y="8992940"/>
                  </a:cubicBezTo>
                  <a:lnTo>
                    <a:pt x="0" y="5328589"/>
                  </a:lnTo>
                  <a:lnTo>
                    <a:pt x="695330" y="4879794"/>
                  </a:lnTo>
                  <a:lnTo>
                    <a:pt x="938689" y="4522388"/>
                  </a:lnTo>
                  <a:lnTo>
                    <a:pt x="2857598" y="2365027"/>
                  </a:lnTo>
                  <a:lnTo>
                    <a:pt x="3790753" y="1294064"/>
                  </a:lnTo>
                  <a:lnTo>
                    <a:pt x="4861666" y="0"/>
                  </a:lnTo>
                  <a:lnTo>
                    <a:pt x="5134467" y="90736"/>
                  </a:lnTo>
                  <a:lnTo>
                    <a:pt x="5617293" y="305958"/>
                  </a:lnTo>
                  <a:lnTo>
                    <a:pt x="6002837" y="304164"/>
                  </a:lnTo>
                  <a:lnTo>
                    <a:pt x="6472490" y="633428"/>
                  </a:lnTo>
                  <a:lnTo>
                    <a:pt x="6968492" y="758851"/>
                  </a:lnTo>
                  <a:lnTo>
                    <a:pt x="7325895" y="772028"/>
                  </a:lnTo>
                  <a:lnTo>
                    <a:pt x="7638088" y="1233883"/>
                  </a:lnTo>
                  <a:lnTo>
                    <a:pt x="7904211" y="1198570"/>
                  </a:lnTo>
                  <a:lnTo>
                    <a:pt x="8469354" y="824409"/>
                  </a:lnTo>
                  <a:lnTo>
                    <a:pt x="9086949" y="800792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6350" cmpd="sng">
              <a:solidFill>
                <a:schemeClr val="tx1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 sz="135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8" name="任意多边形 15">
              <a:extLst>
                <a:ext uri="{FF2B5EF4-FFF2-40B4-BE49-F238E27FC236}">
                  <a16:creationId xmlns:a16="http://schemas.microsoft.com/office/drawing/2014/main" id="{53B32CAD-0C32-4D33-AE85-F05408665EF9}"/>
                </a:ext>
              </a:extLst>
            </p:cNvPr>
            <p:cNvSpPr>
              <a:spLocks/>
            </p:cNvSpPr>
            <p:nvPr/>
          </p:nvSpPr>
          <p:spPr bwMode="auto">
            <a:xfrm>
              <a:off x="3646800" y="5250624"/>
              <a:ext cx="298798" cy="565090"/>
            </a:xfrm>
            <a:custGeom>
              <a:avLst/>
              <a:gdLst>
                <a:gd name="T0" fmla="*/ 716 w 5164494"/>
                <a:gd name="T1" fmla="*/ 0 h 9838618"/>
                <a:gd name="T2" fmla="*/ 606 w 5164494"/>
                <a:gd name="T3" fmla="*/ 12995 h 9838618"/>
                <a:gd name="T4" fmla="*/ 0 w 5164494"/>
                <a:gd name="T5" fmla="*/ 20221 h 9838618"/>
                <a:gd name="T6" fmla="*/ 591 w 5164494"/>
                <a:gd name="T7" fmla="*/ 23105 h 9838618"/>
                <a:gd name="T8" fmla="*/ 2894 w 5164494"/>
                <a:gd name="T9" fmla="*/ 24071 h 9838618"/>
                <a:gd name="T10" fmla="*/ 2274 w 5164494"/>
                <a:gd name="T11" fmla="*/ 28427 h 9838618"/>
                <a:gd name="T12" fmla="*/ 3432 w 5164494"/>
                <a:gd name="T13" fmla="*/ 34172 h 9838618"/>
                <a:gd name="T14" fmla="*/ 3636 w 5164494"/>
                <a:gd name="T15" fmla="*/ 39343 h 9838618"/>
                <a:gd name="T16" fmla="*/ 5517 w 5164494"/>
                <a:gd name="T17" fmla="*/ 39902 h 9838618"/>
                <a:gd name="T18" fmla="*/ 9730 w 5164494"/>
                <a:gd name="T19" fmla="*/ 39902 h 9838618"/>
                <a:gd name="T20" fmla="*/ 16796 w 5164494"/>
                <a:gd name="T21" fmla="*/ 39871 h 9838618"/>
                <a:gd name="T22" fmla="*/ 17181 w 5164494"/>
                <a:gd name="T23" fmla="*/ 37858 h 9838618"/>
                <a:gd name="T24" fmla="*/ 17278 w 5164494"/>
                <a:gd name="T25" fmla="*/ 34978 h 9838618"/>
                <a:gd name="T26" fmla="*/ 17666 w 5164494"/>
                <a:gd name="T27" fmla="*/ 29379 h 9838618"/>
                <a:gd name="T28" fmla="*/ 17428 w 5164494"/>
                <a:gd name="T29" fmla="*/ 27675 h 9838618"/>
                <a:gd name="T30" fmla="*/ 17957 w 5164494"/>
                <a:gd name="T31" fmla="*/ 25582 h 9838618"/>
                <a:gd name="T32" fmla="*/ 17272 w 5164494"/>
                <a:gd name="T33" fmla="*/ 25376 h 9838618"/>
                <a:gd name="T34" fmla="*/ 16255 w 5164494"/>
                <a:gd name="T35" fmla="*/ 28646 h 9838618"/>
                <a:gd name="T36" fmla="*/ 15504 w 5164494"/>
                <a:gd name="T37" fmla="*/ 28714 h 9838618"/>
                <a:gd name="T38" fmla="*/ 13996 w 5164494"/>
                <a:gd name="T39" fmla="*/ 27082 h 9838618"/>
                <a:gd name="T40" fmla="*/ 12504 w 5164494"/>
                <a:gd name="T41" fmla="*/ 25421 h 9838618"/>
                <a:gd name="T42" fmla="*/ 8329 w 5164494"/>
                <a:gd name="T43" fmla="*/ 25238 h 9838618"/>
                <a:gd name="T44" fmla="*/ 7854 w 5164494"/>
                <a:gd name="T45" fmla="*/ 23567 h 9838618"/>
                <a:gd name="T46" fmla="*/ 9979 w 5164494"/>
                <a:gd name="T47" fmla="*/ 21709 h 9838618"/>
                <a:gd name="T48" fmla="*/ 12739 w 5164494"/>
                <a:gd name="T49" fmla="*/ 21790 h 9838618"/>
                <a:gd name="T50" fmla="*/ 14898 w 5164494"/>
                <a:gd name="T51" fmla="*/ 17997 h 9838618"/>
                <a:gd name="T52" fmla="*/ 16042 w 5164494"/>
                <a:gd name="T53" fmla="*/ 15705 h 9838618"/>
                <a:gd name="T54" fmla="*/ 18587 w 5164494"/>
                <a:gd name="T55" fmla="*/ 12912 h 9838618"/>
                <a:gd name="T56" fmla="*/ 20911 w 5164494"/>
                <a:gd name="T57" fmla="*/ 11821 h 9838618"/>
                <a:gd name="T58" fmla="*/ 20782 w 5164494"/>
                <a:gd name="T59" fmla="*/ 7356 h 9838618"/>
                <a:gd name="T60" fmla="*/ 18186 w 5164494"/>
                <a:gd name="T61" fmla="*/ 6756 h 9838618"/>
                <a:gd name="T62" fmla="*/ 17746 w 5164494"/>
                <a:gd name="T63" fmla="*/ 4116 h 9838618"/>
                <a:gd name="T64" fmla="*/ 16746 w 5164494"/>
                <a:gd name="T65" fmla="*/ 3432 h 9838618"/>
                <a:gd name="T66" fmla="*/ 15276 w 5164494"/>
                <a:gd name="T67" fmla="*/ 3516 h 9838618"/>
                <a:gd name="T68" fmla="*/ 13837 w 5164494"/>
                <a:gd name="T69" fmla="*/ 4542 h 9838618"/>
                <a:gd name="T70" fmla="*/ 14745 w 5164494"/>
                <a:gd name="T71" fmla="*/ 6628 h 9838618"/>
                <a:gd name="T72" fmla="*/ 14011 w 5164494"/>
                <a:gd name="T73" fmla="*/ 8586 h 9838618"/>
                <a:gd name="T74" fmla="*/ 12450 w 5164494"/>
                <a:gd name="T75" fmla="*/ 11103 h 9838618"/>
                <a:gd name="T76" fmla="*/ 9828 w 5164494"/>
                <a:gd name="T77" fmla="*/ 9269 h 9838618"/>
                <a:gd name="T78" fmla="*/ 7987 w 5164494"/>
                <a:gd name="T79" fmla="*/ 9875 h 9838618"/>
                <a:gd name="T80" fmla="*/ 8269 w 5164494"/>
                <a:gd name="T81" fmla="*/ 6990 h 9838618"/>
                <a:gd name="T82" fmla="*/ 7266 w 5164494"/>
                <a:gd name="T83" fmla="*/ 4009 h 9838618"/>
                <a:gd name="T84" fmla="*/ 3766 w 5164494"/>
                <a:gd name="T85" fmla="*/ 1481 h 9838618"/>
                <a:gd name="T86" fmla="*/ 716 w 5164494"/>
                <a:gd name="T87" fmla="*/ 0 h 9838618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5164494"/>
                <a:gd name="T133" fmla="*/ 0 h 9838618"/>
                <a:gd name="T134" fmla="*/ 5164494 w 5164494"/>
                <a:gd name="T135" fmla="*/ 9838618 h 9838618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5164494" h="9838618">
                  <a:moveTo>
                    <a:pt x="176858" y="0"/>
                  </a:moveTo>
                  <a:lnTo>
                    <a:pt x="149665" y="3204155"/>
                  </a:lnTo>
                  <a:lnTo>
                    <a:pt x="0" y="4985796"/>
                  </a:lnTo>
                  <a:lnTo>
                    <a:pt x="146080" y="5697019"/>
                  </a:lnTo>
                  <a:lnTo>
                    <a:pt x="714808" y="5935314"/>
                  </a:lnTo>
                  <a:lnTo>
                    <a:pt x="561557" y="7009319"/>
                  </a:lnTo>
                  <a:lnTo>
                    <a:pt x="847714" y="8425761"/>
                  </a:lnTo>
                  <a:lnTo>
                    <a:pt x="898068" y="9700690"/>
                  </a:lnTo>
                  <a:lnTo>
                    <a:pt x="1362579" y="9838618"/>
                  </a:lnTo>
                  <a:lnTo>
                    <a:pt x="2403065" y="9838618"/>
                  </a:lnTo>
                  <a:lnTo>
                    <a:pt x="4148375" y="9831063"/>
                  </a:lnTo>
                  <a:lnTo>
                    <a:pt x="4243373" y="9334526"/>
                  </a:lnTo>
                  <a:lnTo>
                    <a:pt x="4267319" y="8624504"/>
                  </a:lnTo>
                  <a:lnTo>
                    <a:pt x="4363105" y="7243982"/>
                  </a:lnTo>
                  <a:lnTo>
                    <a:pt x="4304439" y="6823718"/>
                  </a:lnTo>
                  <a:lnTo>
                    <a:pt x="4434944" y="6307669"/>
                  </a:lnTo>
                  <a:lnTo>
                    <a:pt x="4265757" y="6257026"/>
                  </a:lnTo>
                  <a:lnTo>
                    <a:pt x="4014681" y="7063183"/>
                  </a:lnTo>
                  <a:lnTo>
                    <a:pt x="3829096" y="7079942"/>
                  </a:lnTo>
                  <a:lnTo>
                    <a:pt x="3456725" y="6677638"/>
                  </a:lnTo>
                  <a:lnTo>
                    <a:pt x="3088170" y="6268091"/>
                  </a:lnTo>
                  <a:lnTo>
                    <a:pt x="2057045" y="6222955"/>
                  </a:lnTo>
                  <a:lnTo>
                    <a:pt x="1939645" y="5810988"/>
                  </a:lnTo>
                  <a:lnTo>
                    <a:pt x="2464723" y="5352790"/>
                  </a:lnTo>
                  <a:lnTo>
                    <a:pt x="3146245" y="5372752"/>
                  </a:lnTo>
                  <a:lnTo>
                    <a:pt x="3679430" y="4437413"/>
                  </a:lnTo>
                  <a:lnTo>
                    <a:pt x="3962002" y="3872270"/>
                  </a:lnTo>
                  <a:lnTo>
                    <a:pt x="4590596" y="3183810"/>
                  </a:lnTo>
                  <a:lnTo>
                    <a:pt x="5164494" y="2914821"/>
                  </a:lnTo>
                  <a:lnTo>
                    <a:pt x="5132666" y="1813749"/>
                  </a:lnTo>
                  <a:lnTo>
                    <a:pt x="4491520" y="1665875"/>
                  </a:lnTo>
                  <a:lnTo>
                    <a:pt x="4382859" y="1014833"/>
                  </a:lnTo>
                  <a:lnTo>
                    <a:pt x="4135909" y="846303"/>
                  </a:lnTo>
                  <a:lnTo>
                    <a:pt x="3772815" y="866959"/>
                  </a:lnTo>
                  <a:lnTo>
                    <a:pt x="3417515" y="1119912"/>
                  </a:lnTo>
                  <a:lnTo>
                    <a:pt x="3641703" y="1634151"/>
                  </a:lnTo>
                  <a:lnTo>
                    <a:pt x="3460311" y="2116980"/>
                  </a:lnTo>
                  <a:lnTo>
                    <a:pt x="3074769" y="2737777"/>
                  </a:lnTo>
                  <a:lnTo>
                    <a:pt x="2427307" y="2285507"/>
                  </a:lnTo>
                  <a:lnTo>
                    <a:pt x="1972623" y="2434861"/>
                  </a:lnTo>
                  <a:lnTo>
                    <a:pt x="2042158" y="1723479"/>
                  </a:lnTo>
                  <a:lnTo>
                    <a:pt x="1794504" y="988483"/>
                  </a:lnTo>
                  <a:lnTo>
                    <a:pt x="930031" y="365268"/>
                  </a:lnTo>
                  <a:lnTo>
                    <a:pt x="176858" y="0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6350" cmpd="sng">
              <a:solidFill>
                <a:schemeClr val="tx1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 sz="1350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19" name="任意多边形 16">
              <a:extLst>
                <a:ext uri="{FF2B5EF4-FFF2-40B4-BE49-F238E27FC236}">
                  <a16:creationId xmlns:a16="http://schemas.microsoft.com/office/drawing/2014/main" id="{60E6817D-189F-4B19-840F-10464CE9842D}"/>
                </a:ext>
              </a:extLst>
            </p:cNvPr>
            <p:cNvSpPr>
              <a:spLocks/>
            </p:cNvSpPr>
            <p:nvPr/>
          </p:nvSpPr>
          <p:spPr bwMode="auto">
            <a:xfrm>
              <a:off x="3122822" y="2292128"/>
              <a:ext cx="1379954" cy="1014300"/>
            </a:xfrm>
            <a:custGeom>
              <a:avLst/>
              <a:gdLst>
                <a:gd name="T0" fmla="*/ 0 w 23848542"/>
                <a:gd name="T1" fmla="*/ 0 h 17678521"/>
                <a:gd name="T2" fmla="*/ 23848542 w 23848542"/>
                <a:gd name="T3" fmla="*/ 17678521 h 17678521"/>
              </a:gdLst>
              <a:ahLst/>
              <a:cxnLst>
                <a:cxn ang="0">
                  <a:pos x="1199422" y="9770493"/>
                </a:cxn>
                <a:cxn ang="0">
                  <a:pos x="3647389" y="10021651"/>
                </a:cxn>
                <a:cxn ang="0">
                  <a:pos x="5647836" y="10377262"/>
                </a:cxn>
                <a:cxn ang="0">
                  <a:pos x="7189702" y="10699355"/>
                </a:cxn>
                <a:cxn ang="0">
                  <a:pos x="10103735" y="11805398"/>
                </a:cxn>
                <a:cxn ang="0">
                  <a:pos x="11675534" y="12349882"/>
                </a:cxn>
                <a:cxn ang="0">
                  <a:pos x="11926692" y="12871921"/>
                </a:cxn>
                <a:cxn ang="0">
                  <a:pos x="12895930" y="13270638"/>
                </a:cxn>
                <a:cxn ang="0">
                  <a:pos x="12129049" y="13833987"/>
                </a:cxn>
                <a:cxn ang="0">
                  <a:pos x="12910895" y="15089695"/>
                </a:cxn>
                <a:cxn ang="0">
                  <a:pos x="13376339" y="15905610"/>
                </a:cxn>
                <a:cxn ang="0">
                  <a:pos x="13487420" y="15056177"/>
                </a:cxn>
                <a:cxn ang="0">
                  <a:pos x="14018334" y="14343323"/>
                </a:cxn>
                <a:cxn ang="0">
                  <a:pos x="14543186" y="12915027"/>
                </a:cxn>
                <a:cxn ang="0">
                  <a:pos x="15139742" y="12327434"/>
                </a:cxn>
                <a:cxn ang="0">
                  <a:pos x="15469317" y="11590176"/>
                </a:cxn>
                <a:cxn ang="0">
                  <a:pos x="16442455" y="11444096"/>
                </a:cxn>
                <a:cxn ang="0">
                  <a:pos x="17073155" y="11837123"/>
                </a:cxn>
                <a:cxn ang="0">
                  <a:pos x="17806825" y="12515530"/>
                </a:cxn>
                <a:cxn ang="0">
                  <a:pos x="18514150" y="12944957"/>
                </a:cxn>
                <a:cxn ang="0">
                  <a:pos x="20767239" y="13725323"/>
                </a:cxn>
                <a:cxn ang="0">
                  <a:pos x="21343761" y="14086625"/>
                </a:cxn>
                <a:cxn ang="0">
                  <a:pos x="21817310" y="14762226"/>
                </a:cxn>
                <a:cxn ang="0">
                  <a:pos x="22503980" y="16296606"/>
                </a:cxn>
                <a:cxn ang="0">
                  <a:pos x="23215202" y="17414029"/>
                </a:cxn>
                <a:cxn ang="0">
                  <a:pos x="23848542" y="16366840"/>
                </a:cxn>
                <a:cxn ang="0">
                  <a:pos x="23750415" y="15750328"/>
                </a:cxn>
                <a:cxn ang="0">
                  <a:pos x="23545779" y="14753059"/>
                </a:cxn>
                <a:cxn ang="0">
                  <a:pos x="22693168" y="14711636"/>
                </a:cxn>
                <a:cxn ang="0">
                  <a:pos x="22945807" y="13830404"/>
                </a:cxn>
                <a:cxn ang="0">
                  <a:pos x="22101678" y="13229326"/>
                </a:cxn>
                <a:cxn ang="0">
                  <a:pos x="20466119" y="11457272"/>
                </a:cxn>
                <a:cxn ang="0">
                  <a:pos x="19764484" y="10815504"/>
                </a:cxn>
                <a:cxn ang="0">
                  <a:pos x="19575298" y="9615764"/>
                </a:cxn>
                <a:cxn ang="0">
                  <a:pos x="18789867" y="8684175"/>
                </a:cxn>
                <a:cxn ang="0">
                  <a:pos x="19754896" y="6611622"/>
                </a:cxn>
                <a:cxn ang="0">
                  <a:pos x="20349972" y="5425057"/>
                </a:cxn>
                <a:cxn ang="0">
                  <a:pos x="20054227" y="2665212"/>
                </a:cxn>
                <a:cxn ang="0">
                  <a:pos x="19287893" y="1730116"/>
                </a:cxn>
                <a:cxn ang="0">
                  <a:pos x="17297967" y="2103655"/>
                </a:cxn>
                <a:cxn ang="0">
                  <a:pos x="16437080" y="2176695"/>
                </a:cxn>
                <a:cxn ang="0">
                  <a:pos x="15181060" y="1828255"/>
                </a:cxn>
                <a:cxn ang="0">
                  <a:pos x="14286653" y="621344"/>
                </a:cxn>
                <a:cxn ang="0">
                  <a:pos x="13895295" y="0"/>
                </a:cxn>
                <a:cxn ang="0">
                  <a:pos x="5837028" y="2990890"/>
                </a:cxn>
                <a:cxn ang="0">
                  <a:pos x="0" y="4991651"/>
                </a:cxn>
                <a:cxn ang="0">
                  <a:pos x="894407" y="6836744"/>
                </a:cxn>
                <a:cxn ang="0">
                  <a:pos x="1035640" y="7984490"/>
                </a:cxn>
              </a:cxnLst>
              <a:rect l="T0" t="T1" r="T2" b="T3"/>
              <a:pathLst>
                <a:path w="23848542" h="17678521">
                  <a:moveTo>
                    <a:pt x="1035640" y="7984490"/>
                  </a:moveTo>
                  <a:lnTo>
                    <a:pt x="1199422" y="9770493"/>
                  </a:lnTo>
                  <a:lnTo>
                    <a:pt x="3442923" y="9711252"/>
                  </a:lnTo>
                  <a:lnTo>
                    <a:pt x="3647389" y="10021651"/>
                  </a:lnTo>
                  <a:lnTo>
                    <a:pt x="4756704" y="9516686"/>
                  </a:lnTo>
                  <a:lnTo>
                    <a:pt x="5647836" y="10377262"/>
                  </a:lnTo>
                  <a:lnTo>
                    <a:pt x="6300987" y="10538310"/>
                  </a:lnTo>
                  <a:lnTo>
                    <a:pt x="7189702" y="10699355"/>
                  </a:lnTo>
                  <a:lnTo>
                    <a:pt x="8184665" y="11622726"/>
                  </a:lnTo>
                  <a:lnTo>
                    <a:pt x="10103735" y="11805398"/>
                  </a:lnTo>
                  <a:lnTo>
                    <a:pt x="10816749" y="11984997"/>
                  </a:lnTo>
                  <a:lnTo>
                    <a:pt x="11675534" y="12349882"/>
                  </a:lnTo>
                  <a:lnTo>
                    <a:pt x="11615979" y="12683045"/>
                  </a:lnTo>
                  <a:lnTo>
                    <a:pt x="11926692" y="12871921"/>
                  </a:lnTo>
                  <a:lnTo>
                    <a:pt x="12909959" y="12849395"/>
                  </a:lnTo>
                  <a:lnTo>
                    <a:pt x="12895930" y="13270638"/>
                  </a:lnTo>
                  <a:lnTo>
                    <a:pt x="12508591" y="13607385"/>
                  </a:lnTo>
                  <a:lnTo>
                    <a:pt x="12129049" y="13833987"/>
                  </a:lnTo>
                  <a:lnTo>
                    <a:pt x="12514283" y="14328195"/>
                  </a:lnTo>
                  <a:lnTo>
                    <a:pt x="12910895" y="15089695"/>
                  </a:lnTo>
                  <a:lnTo>
                    <a:pt x="13146774" y="15707222"/>
                  </a:lnTo>
                  <a:lnTo>
                    <a:pt x="13376339" y="15905610"/>
                  </a:lnTo>
                  <a:lnTo>
                    <a:pt x="13442830" y="15521621"/>
                  </a:lnTo>
                  <a:lnTo>
                    <a:pt x="13487420" y="15056177"/>
                  </a:lnTo>
                  <a:lnTo>
                    <a:pt x="13587577" y="14631891"/>
                  </a:lnTo>
                  <a:lnTo>
                    <a:pt x="14018334" y="14343323"/>
                  </a:lnTo>
                  <a:lnTo>
                    <a:pt x="14395001" y="13461616"/>
                  </a:lnTo>
                  <a:lnTo>
                    <a:pt x="14543186" y="12915027"/>
                  </a:lnTo>
                  <a:lnTo>
                    <a:pt x="14930210" y="12460340"/>
                  </a:lnTo>
                  <a:lnTo>
                    <a:pt x="15139742" y="12327434"/>
                  </a:lnTo>
                  <a:lnTo>
                    <a:pt x="14982905" y="11932616"/>
                  </a:lnTo>
                  <a:lnTo>
                    <a:pt x="15469317" y="11590176"/>
                  </a:lnTo>
                  <a:lnTo>
                    <a:pt x="16212264" y="11548863"/>
                  </a:lnTo>
                  <a:lnTo>
                    <a:pt x="16442455" y="11444096"/>
                  </a:lnTo>
                  <a:lnTo>
                    <a:pt x="16819891" y="11368020"/>
                  </a:lnTo>
                  <a:lnTo>
                    <a:pt x="17073155" y="11837123"/>
                  </a:lnTo>
                  <a:lnTo>
                    <a:pt x="17288374" y="12185251"/>
                  </a:lnTo>
                  <a:lnTo>
                    <a:pt x="17806825" y="12515530"/>
                  </a:lnTo>
                  <a:lnTo>
                    <a:pt x="18225891" y="12458546"/>
                  </a:lnTo>
                  <a:lnTo>
                    <a:pt x="18514150" y="12944957"/>
                  </a:lnTo>
                  <a:lnTo>
                    <a:pt x="19058634" y="12896477"/>
                  </a:lnTo>
                  <a:lnTo>
                    <a:pt x="20767239" y="13725323"/>
                  </a:lnTo>
                  <a:lnTo>
                    <a:pt x="21171648" y="13794780"/>
                  </a:lnTo>
                  <a:lnTo>
                    <a:pt x="21343761" y="14086625"/>
                  </a:lnTo>
                  <a:lnTo>
                    <a:pt x="21733824" y="14217972"/>
                  </a:lnTo>
                  <a:lnTo>
                    <a:pt x="21817310" y="14762226"/>
                  </a:lnTo>
                  <a:lnTo>
                    <a:pt x="22114850" y="15602458"/>
                  </a:lnTo>
                  <a:lnTo>
                    <a:pt x="22503980" y="16296606"/>
                  </a:lnTo>
                  <a:lnTo>
                    <a:pt x="22646474" y="16893787"/>
                  </a:lnTo>
                  <a:lnTo>
                    <a:pt x="23215202" y="17414029"/>
                  </a:lnTo>
                  <a:lnTo>
                    <a:pt x="23653203" y="17678521"/>
                  </a:lnTo>
                  <a:lnTo>
                    <a:pt x="23848542" y="16366840"/>
                  </a:lnTo>
                  <a:lnTo>
                    <a:pt x="23666307" y="16122699"/>
                  </a:lnTo>
                  <a:lnTo>
                    <a:pt x="23750415" y="15750328"/>
                  </a:lnTo>
                  <a:lnTo>
                    <a:pt x="23570816" y="15334848"/>
                  </a:lnTo>
                  <a:lnTo>
                    <a:pt x="23545779" y="14753059"/>
                  </a:lnTo>
                  <a:lnTo>
                    <a:pt x="23215204" y="14797850"/>
                  </a:lnTo>
                  <a:lnTo>
                    <a:pt x="22693168" y="14711636"/>
                  </a:lnTo>
                  <a:lnTo>
                    <a:pt x="22420185" y="14322506"/>
                  </a:lnTo>
                  <a:lnTo>
                    <a:pt x="22945807" y="13830404"/>
                  </a:lnTo>
                  <a:lnTo>
                    <a:pt x="22906285" y="13491552"/>
                  </a:lnTo>
                  <a:lnTo>
                    <a:pt x="22101678" y="13229326"/>
                  </a:lnTo>
                  <a:lnTo>
                    <a:pt x="21400046" y="12284641"/>
                  </a:lnTo>
                  <a:lnTo>
                    <a:pt x="20466119" y="11457272"/>
                  </a:lnTo>
                  <a:lnTo>
                    <a:pt x="20243414" y="10948410"/>
                  </a:lnTo>
                  <a:lnTo>
                    <a:pt x="19764484" y="10815504"/>
                  </a:lnTo>
                  <a:lnTo>
                    <a:pt x="19498672" y="10390439"/>
                  </a:lnTo>
                  <a:lnTo>
                    <a:pt x="19575298" y="9615764"/>
                  </a:lnTo>
                  <a:lnTo>
                    <a:pt x="19206513" y="9024274"/>
                  </a:lnTo>
                  <a:lnTo>
                    <a:pt x="18789867" y="8684175"/>
                  </a:lnTo>
                  <a:lnTo>
                    <a:pt x="19608817" y="7901161"/>
                  </a:lnTo>
                  <a:lnTo>
                    <a:pt x="19754896" y="6611622"/>
                  </a:lnTo>
                  <a:lnTo>
                    <a:pt x="20486464" y="6063239"/>
                  </a:lnTo>
                  <a:lnTo>
                    <a:pt x="20349972" y="5425057"/>
                  </a:lnTo>
                  <a:lnTo>
                    <a:pt x="20409838" y="4304359"/>
                  </a:lnTo>
                  <a:lnTo>
                    <a:pt x="20054227" y="2665212"/>
                  </a:lnTo>
                  <a:lnTo>
                    <a:pt x="19562124" y="2223387"/>
                  </a:lnTo>
                  <a:lnTo>
                    <a:pt x="19287893" y="1730116"/>
                  </a:lnTo>
                  <a:lnTo>
                    <a:pt x="18179200" y="2120414"/>
                  </a:lnTo>
                  <a:lnTo>
                    <a:pt x="17297967" y="2103655"/>
                  </a:lnTo>
                  <a:lnTo>
                    <a:pt x="16613092" y="2449678"/>
                  </a:lnTo>
                  <a:lnTo>
                    <a:pt x="16437080" y="2176695"/>
                  </a:lnTo>
                  <a:lnTo>
                    <a:pt x="15862349" y="2599344"/>
                  </a:lnTo>
                  <a:lnTo>
                    <a:pt x="15181060" y="1828255"/>
                  </a:lnTo>
                  <a:lnTo>
                    <a:pt x="14642264" y="1006889"/>
                  </a:lnTo>
                  <a:lnTo>
                    <a:pt x="14286653" y="621344"/>
                  </a:lnTo>
                  <a:lnTo>
                    <a:pt x="14279482" y="155589"/>
                  </a:lnTo>
                  <a:lnTo>
                    <a:pt x="13895295" y="0"/>
                  </a:lnTo>
                  <a:lnTo>
                    <a:pt x="7289406" y="2156350"/>
                  </a:lnTo>
                  <a:lnTo>
                    <a:pt x="5837028" y="2990890"/>
                  </a:lnTo>
                  <a:lnTo>
                    <a:pt x="2922684" y="3805085"/>
                  </a:lnTo>
                  <a:lnTo>
                    <a:pt x="0" y="4991651"/>
                  </a:lnTo>
                  <a:lnTo>
                    <a:pt x="159253" y="6108762"/>
                  </a:lnTo>
                  <a:lnTo>
                    <a:pt x="894407" y="6836744"/>
                  </a:lnTo>
                  <a:lnTo>
                    <a:pt x="754326" y="7448579"/>
                  </a:lnTo>
                  <a:lnTo>
                    <a:pt x="1035640" y="7984490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6350" cmpd="sng">
              <a:solidFill>
                <a:srgbClr val="FFFFFF"/>
              </a:solidFill>
              <a:prstDash val="solid"/>
              <a:round/>
              <a:headEnd/>
              <a:tailEnd/>
            </a:ln>
            <a:effectLst>
              <a:outerShdw dist="28398" dir="6993903" algn="ctr" rotWithShape="0">
                <a:srgbClr val="B2B2B2">
                  <a:alpha val="50000"/>
                </a:srgbClr>
              </a:outerShdw>
            </a:effectLst>
          </p:spPr>
          <p:txBody>
            <a:bodyPr/>
            <a:lstStyle/>
            <a:p>
              <a:endParaRPr lang="zh-CN" altLang="en-US" sz="1350" kern="0">
                <a:solidFill>
                  <a:sysClr val="windowText" lastClr="000000"/>
                </a:solidFill>
              </a:endParaRPr>
            </a:p>
          </p:txBody>
        </p:sp>
        <p:cxnSp>
          <p:nvCxnSpPr>
            <p:cNvPr id="20" name="肘形连接符 141">
              <a:extLst>
                <a:ext uri="{FF2B5EF4-FFF2-40B4-BE49-F238E27FC236}">
                  <a16:creationId xmlns:a16="http://schemas.microsoft.com/office/drawing/2014/main" id="{79DF425C-5C75-4F08-A2E8-402DDA724C1B}"/>
                </a:ext>
              </a:extLst>
            </p:cNvPr>
            <p:cNvCxnSpPr>
              <a:cxnSpLocks/>
              <a:stCxn id="24" idx="3"/>
            </p:cNvCxnSpPr>
            <p:nvPr/>
          </p:nvCxnSpPr>
          <p:spPr>
            <a:xfrm>
              <a:off x="2787391" y="2116879"/>
              <a:ext cx="1178415" cy="1462578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chemeClr val="accent2"/>
              </a:solidFill>
              <a:prstDash val="sysDash"/>
              <a:miter lim="800000"/>
              <a:headEnd/>
              <a:tailEnd/>
            </a:ln>
          </p:spPr>
        </p:cxnSp>
        <p:sp>
          <p:nvSpPr>
            <p:cNvPr id="21" name="Rectangle 3">
              <a:extLst>
                <a:ext uri="{FF2B5EF4-FFF2-40B4-BE49-F238E27FC236}">
                  <a16:creationId xmlns:a16="http://schemas.microsoft.com/office/drawing/2014/main" id="{EB8DDFE7-31AD-426F-BEA5-906EA64566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07063" y="1543410"/>
              <a:ext cx="225029" cy="15359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 algn="ctr">
                  <a:solidFill>
                    <a:srgbClr val="21212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DCD6D4"/>
                    </a:outerShdw>
                  </a:effectLst>
                </a14:hiddenEffects>
              </a:ext>
            </a:extLst>
          </p:spPr>
          <p:txBody>
            <a:bodyPr vert="horz" wrap="square" lIns="27432" tIns="27432" rIns="27432" bIns="27432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cxnSp>
          <p:nvCxnSpPr>
            <p:cNvPr id="22" name="肘形连接符 141">
              <a:extLst>
                <a:ext uri="{FF2B5EF4-FFF2-40B4-BE49-F238E27FC236}">
                  <a16:creationId xmlns:a16="http://schemas.microsoft.com/office/drawing/2014/main" id="{3EA87F8A-3431-4826-81F4-FB65A3C3E134}"/>
                </a:ext>
              </a:extLst>
            </p:cNvPr>
            <p:cNvCxnSpPr>
              <a:cxnSpLocks/>
            </p:cNvCxnSpPr>
            <p:nvPr/>
          </p:nvCxnSpPr>
          <p:spPr>
            <a:xfrm rot="10800000" flipV="1">
              <a:off x="4296208" y="3385246"/>
              <a:ext cx="1461769" cy="349483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chemeClr val="accent2"/>
              </a:solidFill>
              <a:prstDash val="sysDash"/>
              <a:miter lim="800000"/>
              <a:headEnd/>
              <a:tailEnd/>
            </a:ln>
          </p:spPr>
        </p:cxnSp>
      </p:grpSp>
      <p:sp>
        <p:nvSpPr>
          <p:cNvPr id="23" name="圆角矩形 45">
            <a:extLst>
              <a:ext uri="{FF2B5EF4-FFF2-40B4-BE49-F238E27FC236}">
                <a16:creationId xmlns:a16="http://schemas.microsoft.com/office/drawing/2014/main" id="{8A2F6552-5CF3-4CAA-98BE-385B09A0E6F8}"/>
              </a:ext>
            </a:extLst>
          </p:cNvPr>
          <p:cNvSpPr/>
          <p:nvPr/>
        </p:nvSpPr>
        <p:spPr>
          <a:xfrm>
            <a:off x="4966794" y="5797996"/>
            <a:ext cx="1426834" cy="398361"/>
          </a:xfrm>
          <a:prstGeom prst="roundRect">
            <a:avLst>
              <a:gd name="adj" fmla="val 50000"/>
            </a:avLst>
          </a:prstGeom>
          <a:solidFill>
            <a:schemeClr val="bg1">
              <a:lumMod val="75000"/>
            </a:schemeClr>
          </a:solidFill>
          <a:ln w="19050" cmpd="sng">
            <a:solidFill>
              <a:srgbClr val="FFFFFF"/>
            </a:solidFill>
            <a:prstDash val="solid"/>
            <a:round/>
            <a:headEnd/>
            <a:tailEnd/>
          </a:ln>
          <a:effectLst>
            <a:outerShdw dist="28398" dir="6993903" algn="ctr" rotWithShape="0">
              <a:srgbClr val="B2B2B2">
                <a:alpha val="50000"/>
              </a:srgbClr>
            </a:outerShdw>
          </a:effectLst>
        </p:spPr>
        <p:txBody>
          <a:bodyPr lIns="0" tIns="45703" rIns="0" bIns="45703" anchor="ctr" anchorCtr="1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500" b="1" kern="0" dirty="0" err="1"/>
              <a:t>Machanga</a:t>
            </a:r>
            <a:endParaRPr lang="en-US" altLang="zh-CN" sz="1500" b="1" kern="0" dirty="0"/>
          </a:p>
        </p:txBody>
      </p:sp>
      <p:sp>
        <p:nvSpPr>
          <p:cNvPr id="24" name="圆角矩形 45">
            <a:extLst>
              <a:ext uri="{FF2B5EF4-FFF2-40B4-BE49-F238E27FC236}">
                <a16:creationId xmlns:a16="http://schemas.microsoft.com/office/drawing/2014/main" id="{B742C0CD-A89C-45B2-896D-B1D545B8F3FD}"/>
              </a:ext>
            </a:extLst>
          </p:cNvPr>
          <p:cNvSpPr/>
          <p:nvPr/>
        </p:nvSpPr>
        <p:spPr>
          <a:xfrm>
            <a:off x="76200" y="2243122"/>
            <a:ext cx="1545438" cy="374050"/>
          </a:xfrm>
          <a:prstGeom prst="roundRect">
            <a:avLst>
              <a:gd name="adj" fmla="val 50000"/>
            </a:avLst>
          </a:prstGeom>
          <a:solidFill>
            <a:schemeClr val="bg1">
              <a:lumMod val="75000"/>
            </a:schemeClr>
          </a:solidFill>
          <a:ln w="19050" cmpd="sng">
            <a:solidFill>
              <a:srgbClr val="FFFFFF"/>
            </a:solidFill>
            <a:prstDash val="solid"/>
            <a:round/>
            <a:headEnd/>
            <a:tailEnd/>
          </a:ln>
          <a:effectLst>
            <a:outerShdw dist="28398" dir="6993903" algn="ctr" rotWithShape="0">
              <a:srgbClr val="B2B2B2">
                <a:alpha val="50000"/>
              </a:srgbClr>
            </a:outerShdw>
          </a:effectLst>
        </p:spPr>
        <p:txBody>
          <a:bodyPr lIns="0" tIns="45703" rIns="0" bIns="45703" anchor="ctr" anchorCtr="1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500" b="1" kern="0" dirty="0" err="1"/>
              <a:t>Sussundenga</a:t>
            </a:r>
            <a:endParaRPr lang="en-US" altLang="zh-CN" sz="1500" b="1" kern="0" dirty="0"/>
          </a:p>
        </p:txBody>
      </p:sp>
      <p:sp>
        <p:nvSpPr>
          <p:cNvPr id="25" name="圆角矩形 45">
            <a:extLst>
              <a:ext uri="{FF2B5EF4-FFF2-40B4-BE49-F238E27FC236}">
                <a16:creationId xmlns:a16="http://schemas.microsoft.com/office/drawing/2014/main" id="{D879BAE8-76A0-4A8B-A613-9CC6AA52AF0A}"/>
              </a:ext>
            </a:extLst>
          </p:cNvPr>
          <p:cNvSpPr/>
          <p:nvPr/>
        </p:nvSpPr>
        <p:spPr>
          <a:xfrm>
            <a:off x="7580694" y="2627745"/>
            <a:ext cx="1369800" cy="398361"/>
          </a:xfrm>
          <a:prstGeom prst="roundRect">
            <a:avLst>
              <a:gd name="adj" fmla="val 50000"/>
            </a:avLst>
          </a:prstGeom>
          <a:solidFill>
            <a:schemeClr val="bg1">
              <a:lumMod val="75000"/>
            </a:schemeClr>
          </a:solidFill>
          <a:ln w="19050" cmpd="sng">
            <a:solidFill>
              <a:srgbClr val="FFFFFF"/>
            </a:solidFill>
            <a:prstDash val="solid"/>
            <a:round/>
            <a:headEnd/>
            <a:tailEnd/>
          </a:ln>
          <a:effectLst>
            <a:outerShdw dist="28398" dir="6993903" algn="ctr" rotWithShape="0">
              <a:srgbClr val="B2B2B2">
                <a:alpha val="50000"/>
              </a:srgbClr>
            </a:outerShdw>
          </a:effectLst>
        </p:spPr>
        <p:txBody>
          <a:bodyPr lIns="0" tIns="45703" rIns="0" bIns="45703" anchor="ctr" anchorCtr="1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500" b="1" kern="0" dirty="0" err="1"/>
              <a:t>Marromeu</a:t>
            </a:r>
            <a:endParaRPr lang="en-US" altLang="zh-CN" sz="1500" b="1" kern="0" dirty="0"/>
          </a:p>
        </p:txBody>
      </p:sp>
      <p:sp>
        <p:nvSpPr>
          <p:cNvPr id="26" name="圆角矩形 45">
            <a:extLst>
              <a:ext uri="{FF2B5EF4-FFF2-40B4-BE49-F238E27FC236}">
                <a16:creationId xmlns:a16="http://schemas.microsoft.com/office/drawing/2014/main" id="{99554D76-2D23-433E-B382-2DC62A26F72E}"/>
              </a:ext>
            </a:extLst>
          </p:cNvPr>
          <p:cNvSpPr/>
          <p:nvPr/>
        </p:nvSpPr>
        <p:spPr>
          <a:xfrm>
            <a:off x="5154431" y="4719195"/>
            <a:ext cx="1369800" cy="398361"/>
          </a:xfrm>
          <a:prstGeom prst="roundRect">
            <a:avLst>
              <a:gd name="adj" fmla="val 50000"/>
            </a:avLst>
          </a:prstGeom>
          <a:solidFill>
            <a:schemeClr val="bg1">
              <a:lumMod val="75000"/>
            </a:schemeClr>
          </a:solidFill>
          <a:ln w="19050" cmpd="sng">
            <a:solidFill>
              <a:srgbClr val="FFFFFF"/>
            </a:solidFill>
            <a:prstDash val="solid"/>
            <a:round/>
            <a:headEnd/>
            <a:tailEnd/>
          </a:ln>
          <a:effectLst>
            <a:outerShdw dist="28398" dir="6993903" algn="ctr" rotWithShape="0">
              <a:srgbClr val="B2B2B2">
                <a:alpha val="50000"/>
              </a:srgbClr>
            </a:outerShdw>
          </a:effectLst>
        </p:spPr>
        <p:txBody>
          <a:bodyPr lIns="0" tIns="45703" rIns="0" bIns="45703" anchor="ctr" anchorCtr="1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500" b="1" kern="0" dirty="0"/>
              <a:t>Muanza </a:t>
            </a:r>
          </a:p>
        </p:txBody>
      </p:sp>
      <p:sp>
        <p:nvSpPr>
          <p:cNvPr id="27" name="圆角矩形 45">
            <a:extLst>
              <a:ext uri="{FF2B5EF4-FFF2-40B4-BE49-F238E27FC236}">
                <a16:creationId xmlns:a16="http://schemas.microsoft.com/office/drawing/2014/main" id="{E190E7BE-D46A-4067-A970-3A44D52F6B51}"/>
              </a:ext>
            </a:extLst>
          </p:cNvPr>
          <p:cNvSpPr/>
          <p:nvPr/>
        </p:nvSpPr>
        <p:spPr>
          <a:xfrm>
            <a:off x="7558400" y="4052003"/>
            <a:ext cx="1369800" cy="398361"/>
          </a:xfrm>
          <a:prstGeom prst="roundRect">
            <a:avLst>
              <a:gd name="adj" fmla="val 50000"/>
            </a:avLst>
          </a:prstGeom>
          <a:solidFill>
            <a:schemeClr val="bg1">
              <a:lumMod val="75000"/>
            </a:schemeClr>
          </a:solidFill>
          <a:ln w="19050" cmpd="sng">
            <a:solidFill>
              <a:srgbClr val="FFFFFF"/>
            </a:solidFill>
            <a:prstDash val="solid"/>
            <a:round/>
            <a:headEnd/>
            <a:tailEnd/>
          </a:ln>
          <a:effectLst>
            <a:outerShdw dist="28398" dir="6993903" algn="ctr" rotWithShape="0">
              <a:srgbClr val="B2B2B2">
                <a:alpha val="50000"/>
              </a:srgbClr>
            </a:outerShdw>
          </a:effectLst>
        </p:spPr>
        <p:txBody>
          <a:bodyPr lIns="0" tIns="45703" rIns="0" bIns="45703" anchor="ctr" anchorCtr="1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500" b="1" kern="0" dirty="0" err="1"/>
              <a:t>Caia</a:t>
            </a:r>
            <a:endParaRPr lang="en-US" altLang="zh-CN" sz="1500" b="1" kern="0" dirty="0"/>
          </a:p>
        </p:txBody>
      </p:sp>
      <p:sp>
        <p:nvSpPr>
          <p:cNvPr id="28" name="圆角矩形 45">
            <a:extLst>
              <a:ext uri="{FF2B5EF4-FFF2-40B4-BE49-F238E27FC236}">
                <a16:creationId xmlns:a16="http://schemas.microsoft.com/office/drawing/2014/main" id="{1E4F2710-99BB-401A-9952-4AC922DAC668}"/>
              </a:ext>
            </a:extLst>
          </p:cNvPr>
          <p:cNvSpPr/>
          <p:nvPr/>
        </p:nvSpPr>
        <p:spPr>
          <a:xfrm>
            <a:off x="7558400" y="5607033"/>
            <a:ext cx="1369800" cy="398361"/>
          </a:xfrm>
          <a:prstGeom prst="roundRect">
            <a:avLst>
              <a:gd name="adj" fmla="val 50000"/>
            </a:avLst>
          </a:prstGeom>
          <a:solidFill>
            <a:schemeClr val="bg1">
              <a:lumMod val="75000"/>
            </a:schemeClr>
          </a:solidFill>
          <a:ln w="19050" cmpd="sng">
            <a:solidFill>
              <a:srgbClr val="FFFFFF"/>
            </a:solidFill>
            <a:prstDash val="solid"/>
            <a:round/>
            <a:headEnd/>
            <a:tailEnd/>
          </a:ln>
          <a:effectLst>
            <a:outerShdw dist="28398" dir="6993903" algn="ctr" rotWithShape="0">
              <a:srgbClr val="B2B2B2">
                <a:alpha val="50000"/>
              </a:srgbClr>
            </a:outerShdw>
          </a:effectLst>
        </p:spPr>
        <p:txBody>
          <a:bodyPr lIns="0" tIns="45703" rIns="0" bIns="45703" anchor="ctr" anchorCtr="1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500" b="1" kern="0" dirty="0" err="1"/>
              <a:t>Marringue</a:t>
            </a:r>
            <a:endParaRPr lang="en-US" altLang="zh-CN" sz="1500" b="1" kern="0" dirty="0"/>
          </a:p>
        </p:txBody>
      </p:sp>
      <p:sp>
        <p:nvSpPr>
          <p:cNvPr id="29" name="圆角矩形 45">
            <a:extLst>
              <a:ext uri="{FF2B5EF4-FFF2-40B4-BE49-F238E27FC236}">
                <a16:creationId xmlns:a16="http://schemas.microsoft.com/office/drawing/2014/main" id="{F33FF5E8-646F-4658-A307-8338BDFB9C24}"/>
              </a:ext>
            </a:extLst>
          </p:cNvPr>
          <p:cNvSpPr/>
          <p:nvPr/>
        </p:nvSpPr>
        <p:spPr>
          <a:xfrm>
            <a:off x="6040744" y="3569343"/>
            <a:ext cx="1369800" cy="398361"/>
          </a:xfrm>
          <a:prstGeom prst="roundRect">
            <a:avLst>
              <a:gd name="adj" fmla="val 50000"/>
            </a:avLst>
          </a:prstGeom>
          <a:solidFill>
            <a:schemeClr val="bg1">
              <a:lumMod val="75000"/>
            </a:schemeClr>
          </a:solidFill>
          <a:ln w="19050" cmpd="sng">
            <a:solidFill>
              <a:srgbClr val="FFFFFF"/>
            </a:solidFill>
            <a:prstDash val="solid"/>
            <a:round/>
            <a:headEnd/>
            <a:tailEnd/>
          </a:ln>
          <a:effectLst>
            <a:outerShdw dist="28398" dir="6993903" algn="ctr" rotWithShape="0">
              <a:srgbClr val="B2B2B2">
                <a:alpha val="50000"/>
              </a:srgbClr>
            </a:outerShdw>
          </a:effectLst>
        </p:spPr>
        <p:txBody>
          <a:bodyPr lIns="0" tIns="45703" rIns="0" bIns="45703" anchor="ctr" anchorCtr="1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500" b="1" kern="0" dirty="0" err="1"/>
              <a:t>Chibabava</a:t>
            </a:r>
            <a:endParaRPr lang="en-US" altLang="zh-CN" sz="1500" b="1" kern="0" dirty="0"/>
          </a:p>
        </p:txBody>
      </p:sp>
      <p:sp>
        <p:nvSpPr>
          <p:cNvPr id="30" name="圆角矩形 45">
            <a:extLst>
              <a:ext uri="{FF2B5EF4-FFF2-40B4-BE49-F238E27FC236}">
                <a16:creationId xmlns:a16="http://schemas.microsoft.com/office/drawing/2014/main" id="{78D29FD0-E627-4B34-942E-EF74931AAD03}"/>
              </a:ext>
            </a:extLst>
          </p:cNvPr>
          <p:cNvSpPr/>
          <p:nvPr/>
        </p:nvSpPr>
        <p:spPr>
          <a:xfrm>
            <a:off x="21167" y="4631180"/>
            <a:ext cx="1578729" cy="454183"/>
          </a:xfrm>
          <a:prstGeom prst="roundRect">
            <a:avLst>
              <a:gd name="adj" fmla="val 50000"/>
            </a:avLst>
          </a:prstGeom>
          <a:solidFill>
            <a:schemeClr val="bg1">
              <a:lumMod val="75000"/>
            </a:schemeClr>
          </a:solidFill>
          <a:ln w="19050" cmpd="sng">
            <a:solidFill>
              <a:srgbClr val="FFFFFF"/>
            </a:solidFill>
            <a:prstDash val="solid"/>
            <a:round/>
            <a:headEnd/>
            <a:tailEnd/>
          </a:ln>
          <a:effectLst>
            <a:outerShdw dist="28398" dir="6993903" algn="ctr" rotWithShape="0">
              <a:srgbClr val="B2B2B2">
                <a:alpha val="50000"/>
              </a:srgbClr>
            </a:outerShdw>
          </a:effectLst>
        </p:spPr>
        <p:txBody>
          <a:bodyPr lIns="0" tIns="45703" rIns="0" bIns="45703" anchor="ctr" anchorCtr="1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500" b="1" kern="0" dirty="0" err="1"/>
              <a:t>Mussurize</a:t>
            </a:r>
            <a:r>
              <a:rPr lang="en-US" altLang="zh-CN" sz="1500" b="1" kern="0" dirty="0"/>
              <a:t> </a:t>
            </a:r>
          </a:p>
        </p:txBody>
      </p:sp>
      <p:cxnSp>
        <p:nvCxnSpPr>
          <p:cNvPr id="31" name="肘形连接符 141">
            <a:extLst>
              <a:ext uri="{FF2B5EF4-FFF2-40B4-BE49-F238E27FC236}">
                <a16:creationId xmlns:a16="http://schemas.microsoft.com/office/drawing/2014/main" id="{17E37081-6077-438A-8866-CA85FB6ABB48}"/>
              </a:ext>
            </a:extLst>
          </p:cNvPr>
          <p:cNvCxnSpPr>
            <a:cxnSpLocks/>
            <a:stCxn id="30" idx="3"/>
          </p:cNvCxnSpPr>
          <p:nvPr/>
        </p:nvCxnSpPr>
        <p:spPr>
          <a:xfrm flipV="1">
            <a:off x="1599896" y="4251184"/>
            <a:ext cx="2240438" cy="607088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accent2"/>
            </a:solidFill>
            <a:prstDash val="sysDash"/>
            <a:miter lim="800000"/>
            <a:headEnd/>
            <a:tailEnd/>
          </a:ln>
        </p:spPr>
      </p:cxnSp>
      <p:sp>
        <p:nvSpPr>
          <p:cNvPr id="32" name="圆角矩形 38">
            <a:extLst>
              <a:ext uri="{FF2B5EF4-FFF2-40B4-BE49-F238E27FC236}">
                <a16:creationId xmlns:a16="http://schemas.microsoft.com/office/drawing/2014/main" id="{57CE55FA-50F8-4A16-9935-2A1C46C39B9A}"/>
              </a:ext>
            </a:extLst>
          </p:cNvPr>
          <p:cNvSpPr/>
          <p:nvPr/>
        </p:nvSpPr>
        <p:spPr>
          <a:xfrm>
            <a:off x="6107090" y="3949527"/>
            <a:ext cx="1369800" cy="695191"/>
          </a:xfrm>
          <a:prstGeom prst="roundRect">
            <a:avLst>
              <a:gd name="adj" fmla="val 11361"/>
            </a:avLst>
          </a:prstGeom>
          <a:noFill/>
          <a:ln w="9525">
            <a:solidFill>
              <a:schemeClr val="bg1">
                <a:lumMod val="65000"/>
              </a:schemeClr>
            </a:solidFill>
            <a:prstDash val="sysDash"/>
            <a:miter lim="800000"/>
            <a:headEnd/>
            <a:tailEnd/>
          </a:ln>
        </p:spPr>
        <p:txBody>
          <a:bodyPr wrap="none" lIns="68554" tIns="34277" rIns="68554" bIns="34277" anchor="ctr"/>
          <a:lstStyle/>
          <a:p>
            <a:pPr defTabSz="685280">
              <a:defRPr/>
            </a:pPr>
            <a:r>
              <a:rPr lang="en-US" altLang="zh-CN" sz="1350" kern="0" dirty="0">
                <a:solidFill>
                  <a:sysClr val="windowText" lastClr="000000"/>
                </a:solidFill>
                <a:latin typeface="Calibri" pitchFamily="34" charset="0"/>
                <a:ea typeface="微软雅黑" pitchFamily="34" charset="-122"/>
                <a:cs typeface="Calibri" pitchFamily="34" charset="0"/>
              </a:rPr>
              <a:t> </a:t>
            </a:r>
            <a:r>
              <a:rPr lang="en-US" altLang="zh-CN" sz="1350" b="1" kern="0" dirty="0">
                <a:solidFill>
                  <a:sysClr val="windowText" lastClr="000000"/>
                </a:solidFill>
                <a:latin typeface="Calibri" pitchFamily="34" charset="0"/>
                <a:ea typeface="微软雅黑" pitchFamily="34" charset="-122"/>
                <a:cs typeface="Calibri" pitchFamily="34" charset="0"/>
              </a:rPr>
              <a:t>HH</a:t>
            </a:r>
            <a:r>
              <a:rPr lang="en-US" altLang="zh-CN" sz="1350" kern="0" dirty="0">
                <a:solidFill>
                  <a:sysClr val="windowText" lastClr="000000"/>
                </a:solidFill>
                <a:latin typeface="Calibri" pitchFamily="34" charset="0"/>
                <a:ea typeface="微软雅黑" pitchFamily="34" charset="-122"/>
                <a:cs typeface="Calibri" pitchFamily="34" charset="0"/>
              </a:rPr>
              <a:t>- 4000</a:t>
            </a:r>
          </a:p>
          <a:p>
            <a:pPr defTabSz="685280">
              <a:defRPr/>
            </a:pPr>
            <a:r>
              <a:rPr lang="en-US" altLang="zh-CN" sz="1350" b="1" kern="0" dirty="0">
                <a:solidFill>
                  <a:sysClr val="windowText" lastClr="000000"/>
                </a:solidFill>
                <a:latin typeface="Calibri" pitchFamily="34" charset="0"/>
                <a:ea typeface="微软雅黑" pitchFamily="34" charset="-122"/>
                <a:cs typeface="Calibri" pitchFamily="34" charset="0"/>
              </a:rPr>
              <a:t>Quant. - </a:t>
            </a:r>
            <a:r>
              <a:rPr lang="en-US" altLang="zh-CN" sz="1350" kern="0" dirty="0">
                <a:solidFill>
                  <a:sysClr val="windowText" lastClr="000000"/>
                </a:solidFill>
                <a:latin typeface="Calibri" pitchFamily="34" charset="0"/>
                <a:ea typeface="微软雅黑" pitchFamily="34" charset="-122"/>
                <a:cs typeface="Calibri" pitchFamily="34" charset="0"/>
              </a:rPr>
              <a:t>16000 Kg      </a:t>
            </a:r>
            <a:endParaRPr lang="zh-CN" altLang="en-US" sz="1350" kern="0" dirty="0">
              <a:solidFill>
                <a:sysClr val="windowText" lastClr="000000"/>
              </a:solidFill>
              <a:latin typeface="Calibri" pitchFamily="34" charset="0"/>
              <a:ea typeface="微软雅黑" pitchFamily="34" charset="-122"/>
              <a:cs typeface="Calibri" pitchFamily="34" charset="0"/>
            </a:endParaRPr>
          </a:p>
        </p:txBody>
      </p:sp>
      <p:sp>
        <p:nvSpPr>
          <p:cNvPr id="36" name="圆角矩形 38">
            <a:extLst>
              <a:ext uri="{FF2B5EF4-FFF2-40B4-BE49-F238E27FC236}">
                <a16:creationId xmlns:a16="http://schemas.microsoft.com/office/drawing/2014/main" id="{7D321123-EF68-406E-818D-E1B13C73B482}"/>
              </a:ext>
            </a:extLst>
          </p:cNvPr>
          <p:cNvSpPr/>
          <p:nvPr/>
        </p:nvSpPr>
        <p:spPr>
          <a:xfrm>
            <a:off x="7634513" y="2997017"/>
            <a:ext cx="1369800" cy="695191"/>
          </a:xfrm>
          <a:prstGeom prst="roundRect">
            <a:avLst>
              <a:gd name="adj" fmla="val 11361"/>
            </a:avLst>
          </a:prstGeom>
          <a:noFill/>
          <a:ln w="9525">
            <a:solidFill>
              <a:schemeClr val="bg1">
                <a:lumMod val="65000"/>
              </a:schemeClr>
            </a:solidFill>
            <a:prstDash val="sysDash"/>
            <a:miter lim="800000"/>
            <a:headEnd/>
            <a:tailEnd/>
          </a:ln>
        </p:spPr>
        <p:txBody>
          <a:bodyPr wrap="none" lIns="68554" tIns="34277" rIns="68554" bIns="34277" anchor="ctr"/>
          <a:lstStyle/>
          <a:p>
            <a:pPr defTabSz="685280">
              <a:defRPr/>
            </a:pPr>
            <a:r>
              <a:rPr lang="en-US" altLang="zh-CN" sz="1350" kern="0" dirty="0">
                <a:solidFill>
                  <a:sysClr val="windowText" lastClr="000000"/>
                </a:solidFill>
                <a:latin typeface="Calibri" pitchFamily="34" charset="0"/>
                <a:ea typeface="微软雅黑" pitchFamily="34" charset="-122"/>
                <a:cs typeface="Calibri" pitchFamily="34" charset="0"/>
              </a:rPr>
              <a:t> </a:t>
            </a:r>
            <a:r>
              <a:rPr lang="en-US" altLang="zh-CN" sz="1350" b="1" kern="0" dirty="0">
                <a:solidFill>
                  <a:sysClr val="windowText" lastClr="000000"/>
                </a:solidFill>
                <a:latin typeface="Calibri" pitchFamily="34" charset="0"/>
                <a:ea typeface="微软雅黑" pitchFamily="34" charset="-122"/>
                <a:cs typeface="Calibri" pitchFamily="34" charset="0"/>
              </a:rPr>
              <a:t>HH</a:t>
            </a:r>
            <a:r>
              <a:rPr lang="en-US" altLang="zh-CN" sz="1350" kern="0" dirty="0">
                <a:solidFill>
                  <a:sysClr val="windowText" lastClr="000000"/>
                </a:solidFill>
                <a:latin typeface="Calibri" pitchFamily="34" charset="0"/>
                <a:ea typeface="微软雅黑" pitchFamily="34" charset="-122"/>
                <a:cs typeface="Calibri" pitchFamily="34" charset="0"/>
              </a:rPr>
              <a:t>- 1500</a:t>
            </a:r>
          </a:p>
          <a:p>
            <a:pPr defTabSz="685280">
              <a:defRPr/>
            </a:pPr>
            <a:r>
              <a:rPr lang="en-US" altLang="zh-CN" sz="1350" b="1" kern="0" dirty="0">
                <a:solidFill>
                  <a:sysClr val="windowText" lastClr="000000"/>
                </a:solidFill>
                <a:latin typeface="Calibri" pitchFamily="34" charset="0"/>
                <a:ea typeface="微软雅黑" pitchFamily="34" charset="-122"/>
                <a:cs typeface="Calibri" pitchFamily="34" charset="0"/>
              </a:rPr>
              <a:t>Quant. - </a:t>
            </a:r>
            <a:r>
              <a:rPr lang="en-US" altLang="zh-CN" sz="1350" kern="0" dirty="0">
                <a:solidFill>
                  <a:sysClr val="windowText" lastClr="000000"/>
                </a:solidFill>
                <a:latin typeface="Calibri" pitchFamily="34" charset="0"/>
                <a:ea typeface="微软雅黑" pitchFamily="34" charset="-122"/>
                <a:cs typeface="Calibri" pitchFamily="34" charset="0"/>
              </a:rPr>
              <a:t>6000 Kg      </a:t>
            </a:r>
            <a:endParaRPr lang="zh-CN" altLang="en-US" sz="1350" kern="0" dirty="0">
              <a:solidFill>
                <a:sysClr val="windowText" lastClr="000000"/>
              </a:solidFill>
              <a:latin typeface="Calibri" pitchFamily="34" charset="0"/>
              <a:ea typeface="微软雅黑" pitchFamily="34" charset="-122"/>
              <a:cs typeface="Calibri" pitchFamily="34" charset="0"/>
            </a:endParaRPr>
          </a:p>
        </p:txBody>
      </p:sp>
      <p:sp>
        <p:nvSpPr>
          <p:cNvPr id="37" name="圆角矩形 38">
            <a:extLst>
              <a:ext uri="{FF2B5EF4-FFF2-40B4-BE49-F238E27FC236}">
                <a16:creationId xmlns:a16="http://schemas.microsoft.com/office/drawing/2014/main" id="{ED77D7E9-8617-4D22-A695-2BBB82F36599}"/>
              </a:ext>
            </a:extLst>
          </p:cNvPr>
          <p:cNvSpPr/>
          <p:nvPr/>
        </p:nvSpPr>
        <p:spPr>
          <a:xfrm>
            <a:off x="7634513" y="4433747"/>
            <a:ext cx="1369800" cy="695191"/>
          </a:xfrm>
          <a:prstGeom prst="roundRect">
            <a:avLst>
              <a:gd name="adj" fmla="val 11361"/>
            </a:avLst>
          </a:prstGeom>
          <a:noFill/>
          <a:ln w="9525">
            <a:solidFill>
              <a:schemeClr val="bg1">
                <a:lumMod val="65000"/>
              </a:schemeClr>
            </a:solidFill>
            <a:prstDash val="sysDash"/>
            <a:miter lim="800000"/>
            <a:headEnd/>
            <a:tailEnd/>
          </a:ln>
        </p:spPr>
        <p:txBody>
          <a:bodyPr wrap="none" lIns="68554" tIns="34277" rIns="68554" bIns="34277" anchor="ctr"/>
          <a:lstStyle/>
          <a:p>
            <a:pPr defTabSz="685280">
              <a:defRPr/>
            </a:pPr>
            <a:r>
              <a:rPr lang="en-US" altLang="zh-CN" sz="1350" kern="0" dirty="0">
                <a:solidFill>
                  <a:sysClr val="windowText" lastClr="000000"/>
                </a:solidFill>
                <a:latin typeface="Calibri" pitchFamily="34" charset="0"/>
                <a:ea typeface="微软雅黑" pitchFamily="34" charset="-122"/>
                <a:cs typeface="Calibri" pitchFamily="34" charset="0"/>
              </a:rPr>
              <a:t> </a:t>
            </a:r>
            <a:r>
              <a:rPr lang="en-US" altLang="zh-CN" sz="1350" b="1" kern="0" dirty="0">
                <a:solidFill>
                  <a:sysClr val="windowText" lastClr="000000"/>
                </a:solidFill>
                <a:latin typeface="Calibri" pitchFamily="34" charset="0"/>
                <a:ea typeface="微软雅黑" pitchFamily="34" charset="-122"/>
                <a:cs typeface="Calibri" pitchFamily="34" charset="0"/>
              </a:rPr>
              <a:t>HH</a:t>
            </a:r>
            <a:r>
              <a:rPr lang="en-US" altLang="zh-CN" sz="1350" kern="0" dirty="0">
                <a:solidFill>
                  <a:sysClr val="windowText" lastClr="000000"/>
                </a:solidFill>
                <a:latin typeface="Calibri" pitchFamily="34" charset="0"/>
                <a:ea typeface="微软雅黑" pitchFamily="34" charset="-122"/>
                <a:cs typeface="Calibri" pitchFamily="34" charset="0"/>
              </a:rPr>
              <a:t>- 2500</a:t>
            </a:r>
          </a:p>
          <a:p>
            <a:pPr defTabSz="685280">
              <a:defRPr/>
            </a:pPr>
            <a:r>
              <a:rPr lang="en-US" altLang="zh-CN" sz="1350" b="1" kern="0" dirty="0">
                <a:solidFill>
                  <a:sysClr val="windowText" lastClr="000000"/>
                </a:solidFill>
                <a:latin typeface="Calibri" pitchFamily="34" charset="0"/>
                <a:ea typeface="微软雅黑" pitchFamily="34" charset="-122"/>
                <a:cs typeface="Calibri" pitchFamily="34" charset="0"/>
              </a:rPr>
              <a:t>Quant. –</a:t>
            </a:r>
            <a:r>
              <a:rPr lang="en-US" altLang="zh-CN" sz="1350" kern="0" dirty="0">
                <a:solidFill>
                  <a:sysClr val="windowText" lastClr="000000"/>
                </a:solidFill>
                <a:latin typeface="Calibri" pitchFamily="34" charset="0"/>
                <a:ea typeface="微软雅黑" pitchFamily="34" charset="-122"/>
                <a:cs typeface="Calibri" pitchFamily="34" charset="0"/>
              </a:rPr>
              <a:t> 10 000 Kg      </a:t>
            </a:r>
            <a:endParaRPr lang="zh-CN" altLang="en-US" sz="1350" kern="0" dirty="0">
              <a:solidFill>
                <a:sysClr val="windowText" lastClr="000000"/>
              </a:solidFill>
              <a:latin typeface="Calibri" pitchFamily="34" charset="0"/>
              <a:ea typeface="微软雅黑" pitchFamily="34" charset="-122"/>
              <a:cs typeface="Calibri" pitchFamily="34" charset="0"/>
            </a:endParaRPr>
          </a:p>
        </p:txBody>
      </p:sp>
      <p:sp>
        <p:nvSpPr>
          <p:cNvPr id="38" name="圆角矩形 38">
            <a:extLst>
              <a:ext uri="{FF2B5EF4-FFF2-40B4-BE49-F238E27FC236}">
                <a16:creationId xmlns:a16="http://schemas.microsoft.com/office/drawing/2014/main" id="{E4856B96-97B7-4EC3-88AD-0EB03B346B17}"/>
              </a:ext>
            </a:extLst>
          </p:cNvPr>
          <p:cNvSpPr/>
          <p:nvPr/>
        </p:nvSpPr>
        <p:spPr>
          <a:xfrm>
            <a:off x="7634513" y="6005394"/>
            <a:ext cx="1369800" cy="695191"/>
          </a:xfrm>
          <a:prstGeom prst="roundRect">
            <a:avLst>
              <a:gd name="adj" fmla="val 11361"/>
            </a:avLst>
          </a:prstGeom>
          <a:noFill/>
          <a:ln w="9525">
            <a:solidFill>
              <a:schemeClr val="bg1">
                <a:lumMod val="65000"/>
              </a:schemeClr>
            </a:solidFill>
            <a:prstDash val="sysDash"/>
            <a:miter lim="800000"/>
            <a:headEnd/>
            <a:tailEnd/>
          </a:ln>
        </p:spPr>
        <p:txBody>
          <a:bodyPr wrap="none" lIns="68554" tIns="34277" rIns="68554" bIns="34277" anchor="ctr"/>
          <a:lstStyle/>
          <a:p>
            <a:pPr defTabSz="685280">
              <a:defRPr/>
            </a:pPr>
            <a:r>
              <a:rPr lang="en-US" altLang="zh-CN" sz="1350" kern="0" dirty="0">
                <a:solidFill>
                  <a:sysClr val="windowText" lastClr="000000"/>
                </a:solidFill>
                <a:latin typeface="Calibri" pitchFamily="34" charset="0"/>
                <a:ea typeface="微软雅黑" pitchFamily="34" charset="-122"/>
                <a:cs typeface="Calibri" pitchFamily="34" charset="0"/>
              </a:rPr>
              <a:t> </a:t>
            </a:r>
            <a:r>
              <a:rPr lang="en-US" altLang="zh-CN" sz="1350" b="1" kern="0" dirty="0">
                <a:solidFill>
                  <a:sysClr val="windowText" lastClr="000000"/>
                </a:solidFill>
                <a:latin typeface="Calibri" pitchFamily="34" charset="0"/>
                <a:ea typeface="微软雅黑" pitchFamily="34" charset="-122"/>
                <a:cs typeface="Calibri" pitchFamily="34" charset="0"/>
              </a:rPr>
              <a:t>HH</a:t>
            </a:r>
            <a:r>
              <a:rPr lang="en-US" altLang="zh-CN" sz="1350" kern="0" dirty="0">
                <a:solidFill>
                  <a:sysClr val="windowText" lastClr="000000"/>
                </a:solidFill>
                <a:latin typeface="Calibri" pitchFamily="34" charset="0"/>
                <a:ea typeface="微软雅黑" pitchFamily="34" charset="-122"/>
                <a:cs typeface="Calibri" pitchFamily="34" charset="0"/>
              </a:rPr>
              <a:t>- 1500</a:t>
            </a:r>
          </a:p>
          <a:p>
            <a:pPr defTabSz="685280">
              <a:defRPr/>
            </a:pPr>
            <a:r>
              <a:rPr lang="en-US" altLang="zh-CN" sz="1350" b="1" kern="0" dirty="0">
                <a:solidFill>
                  <a:sysClr val="windowText" lastClr="000000"/>
                </a:solidFill>
                <a:latin typeface="Calibri" pitchFamily="34" charset="0"/>
                <a:ea typeface="微软雅黑" pitchFamily="34" charset="-122"/>
                <a:cs typeface="Calibri" pitchFamily="34" charset="0"/>
              </a:rPr>
              <a:t>Quant. –</a:t>
            </a:r>
            <a:r>
              <a:rPr lang="en-US" altLang="zh-CN" sz="1350" kern="0" dirty="0">
                <a:solidFill>
                  <a:sysClr val="windowText" lastClr="000000"/>
                </a:solidFill>
                <a:latin typeface="Calibri" pitchFamily="34" charset="0"/>
                <a:ea typeface="微软雅黑" pitchFamily="34" charset="-122"/>
                <a:cs typeface="Calibri" pitchFamily="34" charset="0"/>
              </a:rPr>
              <a:t> 6 000 Kg      </a:t>
            </a:r>
            <a:endParaRPr lang="zh-CN" altLang="en-US" sz="1350" kern="0" dirty="0">
              <a:solidFill>
                <a:sysClr val="windowText" lastClr="000000"/>
              </a:solidFill>
              <a:latin typeface="Calibri" pitchFamily="34" charset="0"/>
              <a:ea typeface="微软雅黑" pitchFamily="34" charset="-122"/>
              <a:cs typeface="Calibri" pitchFamily="34" charset="0"/>
            </a:endParaRPr>
          </a:p>
        </p:txBody>
      </p:sp>
      <p:sp>
        <p:nvSpPr>
          <p:cNvPr id="39" name="圆角矩形 38">
            <a:extLst>
              <a:ext uri="{FF2B5EF4-FFF2-40B4-BE49-F238E27FC236}">
                <a16:creationId xmlns:a16="http://schemas.microsoft.com/office/drawing/2014/main" id="{78D4B43A-9FD1-4888-A905-18C77A66F2EE}"/>
              </a:ext>
            </a:extLst>
          </p:cNvPr>
          <p:cNvSpPr/>
          <p:nvPr/>
        </p:nvSpPr>
        <p:spPr>
          <a:xfrm>
            <a:off x="5015526" y="6162809"/>
            <a:ext cx="1369800" cy="695191"/>
          </a:xfrm>
          <a:prstGeom prst="roundRect">
            <a:avLst>
              <a:gd name="adj" fmla="val 11361"/>
            </a:avLst>
          </a:prstGeom>
          <a:noFill/>
          <a:ln w="9525">
            <a:solidFill>
              <a:schemeClr val="bg1">
                <a:lumMod val="65000"/>
              </a:schemeClr>
            </a:solidFill>
            <a:prstDash val="sysDash"/>
            <a:miter lim="800000"/>
            <a:headEnd/>
            <a:tailEnd/>
          </a:ln>
        </p:spPr>
        <p:txBody>
          <a:bodyPr wrap="none" lIns="68554" tIns="34277" rIns="68554" bIns="34277" anchor="ctr"/>
          <a:lstStyle/>
          <a:p>
            <a:pPr defTabSz="685280">
              <a:defRPr/>
            </a:pPr>
            <a:r>
              <a:rPr lang="en-US" altLang="zh-CN" sz="1350" kern="0" dirty="0">
                <a:solidFill>
                  <a:sysClr val="windowText" lastClr="000000"/>
                </a:solidFill>
                <a:latin typeface="Calibri" pitchFamily="34" charset="0"/>
                <a:ea typeface="微软雅黑" pitchFamily="34" charset="-122"/>
                <a:cs typeface="Calibri" pitchFamily="34" charset="0"/>
              </a:rPr>
              <a:t> </a:t>
            </a:r>
            <a:r>
              <a:rPr lang="en-US" altLang="zh-CN" sz="1350" b="1" kern="0" dirty="0">
                <a:solidFill>
                  <a:sysClr val="windowText" lastClr="000000"/>
                </a:solidFill>
                <a:latin typeface="Calibri" pitchFamily="34" charset="0"/>
                <a:ea typeface="微软雅黑" pitchFamily="34" charset="-122"/>
                <a:cs typeface="Calibri" pitchFamily="34" charset="0"/>
              </a:rPr>
              <a:t>HH</a:t>
            </a:r>
            <a:r>
              <a:rPr lang="en-US" altLang="zh-CN" sz="1350" kern="0" dirty="0">
                <a:solidFill>
                  <a:sysClr val="windowText" lastClr="000000"/>
                </a:solidFill>
                <a:latin typeface="Calibri" pitchFamily="34" charset="0"/>
                <a:ea typeface="微软雅黑" pitchFamily="34" charset="-122"/>
                <a:cs typeface="Calibri" pitchFamily="34" charset="0"/>
              </a:rPr>
              <a:t>- 1500</a:t>
            </a:r>
          </a:p>
          <a:p>
            <a:pPr defTabSz="685280">
              <a:defRPr/>
            </a:pPr>
            <a:r>
              <a:rPr lang="en-US" altLang="zh-CN" sz="1350" b="1" kern="0" dirty="0">
                <a:solidFill>
                  <a:sysClr val="windowText" lastClr="000000"/>
                </a:solidFill>
                <a:latin typeface="Calibri" pitchFamily="34" charset="0"/>
                <a:ea typeface="微软雅黑" pitchFamily="34" charset="-122"/>
                <a:cs typeface="Calibri" pitchFamily="34" charset="0"/>
              </a:rPr>
              <a:t>Quant. –</a:t>
            </a:r>
            <a:r>
              <a:rPr lang="en-US" altLang="zh-CN" sz="1350" kern="0" dirty="0">
                <a:solidFill>
                  <a:sysClr val="windowText" lastClr="000000"/>
                </a:solidFill>
                <a:latin typeface="Calibri" pitchFamily="34" charset="0"/>
                <a:ea typeface="微软雅黑" pitchFamily="34" charset="-122"/>
                <a:cs typeface="Calibri" pitchFamily="34" charset="0"/>
              </a:rPr>
              <a:t> 6 000 Kg      </a:t>
            </a:r>
            <a:endParaRPr lang="zh-CN" altLang="en-US" sz="1350" kern="0" dirty="0">
              <a:solidFill>
                <a:sysClr val="windowText" lastClr="000000"/>
              </a:solidFill>
              <a:latin typeface="Calibri" pitchFamily="34" charset="0"/>
              <a:ea typeface="微软雅黑" pitchFamily="34" charset="-122"/>
              <a:cs typeface="Calibri" pitchFamily="34" charset="0"/>
            </a:endParaRPr>
          </a:p>
        </p:txBody>
      </p:sp>
      <p:sp>
        <p:nvSpPr>
          <p:cNvPr id="40" name="圆角矩形 38">
            <a:extLst>
              <a:ext uri="{FF2B5EF4-FFF2-40B4-BE49-F238E27FC236}">
                <a16:creationId xmlns:a16="http://schemas.microsoft.com/office/drawing/2014/main" id="{95160BD2-B3AF-49D0-8D1C-7A49D4C66B75}"/>
              </a:ext>
            </a:extLst>
          </p:cNvPr>
          <p:cNvSpPr/>
          <p:nvPr/>
        </p:nvSpPr>
        <p:spPr>
          <a:xfrm>
            <a:off x="5154431" y="5068819"/>
            <a:ext cx="1369800" cy="695191"/>
          </a:xfrm>
          <a:prstGeom prst="roundRect">
            <a:avLst>
              <a:gd name="adj" fmla="val 11361"/>
            </a:avLst>
          </a:prstGeom>
          <a:noFill/>
          <a:ln w="9525">
            <a:solidFill>
              <a:schemeClr val="bg1">
                <a:lumMod val="65000"/>
              </a:schemeClr>
            </a:solidFill>
            <a:prstDash val="sysDash"/>
            <a:miter lim="800000"/>
            <a:headEnd/>
            <a:tailEnd/>
          </a:ln>
        </p:spPr>
        <p:txBody>
          <a:bodyPr wrap="none" lIns="68554" tIns="34277" rIns="68554" bIns="34277" anchor="ctr"/>
          <a:lstStyle/>
          <a:p>
            <a:pPr defTabSz="685280">
              <a:defRPr/>
            </a:pPr>
            <a:r>
              <a:rPr lang="en-US" altLang="zh-CN" sz="1350" kern="0" dirty="0">
                <a:solidFill>
                  <a:sysClr val="windowText" lastClr="000000"/>
                </a:solidFill>
                <a:latin typeface="Calibri" pitchFamily="34" charset="0"/>
                <a:ea typeface="微软雅黑" pitchFamily="34" charset="-122"/>
                <a:cs typeface="Calibri" pitchFamily="34" charset="0"/>
              </a:rPr>
              <a:t> </a:t>
            </a:r>
            <a:r>
              <a:rPr lang="en-US" altLang="zh-CN" sz="1350" b="1" kern="0" dirty="0">
                <a:solidFill>
                  <a:sysClr val="windowText" lastClr="000000"/>
                </a:solidFill>
                <a:latin typeface="Calibri" pitchFamily="34" charset="0"/>
                <a:ea typeface="微软雅黑" pitchFamily="34" charset="-122"/>
                <a:cs typeface="Calibri" pitchFamily="34" charset="0"/>
              </a:rPr>
              <a:t>HH</a:t>
            </a:r>
            <a:r>
              <a:rPr lang="en-US" altLang="zh-CN" sz="1350" kern="0" dirty="0">
                <a:solidFill>
                  <a:sysClr val="windowText" lastClr="000000"/>
                </a:solidFill>
                <a:latin typeface="Calibri" pitchFamily="34" charset="0"/>
                <a:ea typeface="微软雅黑" pitchFamily="34" charset="-122"/>
                <a:cs typeface="Calibri" pitchFamily="34" charset="0"/>
              </a:rPr>
              <a:t>- 2 000</a:t>
            </a:r>
          </a:p>
          <a:p>
            <a:pPr defTabSz="685280">
              <a:defRPr/>
            </a:pPr>
            <a:r>
              <a:rPr lang="en-US" altLang="zh-CN" sz="1350" b="1" kern="0" dirty="0">
                <a:solidFill>
                  <a:sysClr val="windowText" lastClr="000000"/>
                </a:solidFill>
                <a:latin typeface="Calibri" pitchFamily="34" charset="0"/>
                <a:ea typeface="微软雅黑" pitchFamily="34" charset="-122"/>
                <a:cs typeface="Calibri" pitchFamily="34" charset="0"/>
              </a:rPr>
              <a:t>Quant. –</a:t>
            </a:r>
            <a:r>
              <a:rPr lang="en-US" altLang="zh-CN" sz="1350" kern="0" dirty="0">
                <a:solidFill>
                  <a:sysClr val="windowText" lastClr="000000"/>
                </a:solidFill>
                <a:latin typeface="Calibri" pitchFamily="34" charset="0"/>
                <a:ea typeface="微软雅黑" pitchFamily="34" charset="-122"/>
                <a:cs typeface="Calibri" pitchFamily="34" charset="0"/>
              </a:rPr>
              <a:t> 8 000 Kg      </a:t>
            </a:r>
            <a:endParaRPr lang="zh-CN" altLang="en-US" sz="1350" kern="0" dirty="0">
              <a:solidFill>
                <a:sysClr val="windowText" lastClr="000000"/>
              </a:solidFill>
              <a:latin typeface="Calibri" pitchFamily="34" charset="0"/>
              <a:ea typeface="微软雅黑" pitchFamily="34" charset="-122"/>
              <a:cs typeface="Calibri" pitchFamily="34" charset="0"/>
            </a:endParaRPr>
          </a:p>
        </p:txBody>
      </p:sp>
      <p:sp>
        <p:nvSpPr>
          <p:cNvPr id="41" name="圆角矩形 38">
            <a:extLst>
              <a:ext uri="{FF2B5EF4-FFF2-40B4-BE49-F238E27FC236}">
                <a16:creationId xmlns:a16="http://schemas.microsoft.com/office/drawing/2014/main" id="{3F1C8938-FFF6-4F54-8036-919A27B092CC}"/>
              </a:ext>
            </a:extLst>
          </p:cNvPr>
          <p:cNvSpPr/>
          <p:nvPr/>
        </p:nvSpPr>
        <p:spPr>
          <a:xfrm>
            <a:off x="125630" y="5108901"/>
            <a:ext cx="1542035" cy="695191"/>
          </a:xfrm>
          <a:prstGeom prst="roundRect">
            <a:avLst>
              <a:gd name="adj" fmla="val 11361"/>
            </a:avLst>
          </a:prstGeom>
          <a:noFill/>
          <a:ln w="9525">
            <a:solidFill>
              <a:schemeClr val="bg1">
                <a:lumMod val="65000"/>
              </a:schemeClr>
            </a:solidFill>
            <a:prstDash val="sysDash"/>
            <a:miter lim="800000"/>
            <a:headEnd/>
            <a:tailEnd/>
          </a:ln>
        </p:spPr>
        <p:txBody>
          <a:bodyPr wrap="none" lIns="68554" tIns="34277" rIns="68554" bIns="34277" anchor="ctr"/>
          <a:lstStyle/>
          <a:p>
            <a:pPr defTabSz="685280">
              <a:defRPr/>
            </a:pPr>
            <a:r>
              <a:rPr lang="en-US" altLang="zh-CN" sz="1350" kern="0" dirty="0">
                <a:solidFill>
                  <a:sysClr val="windowText" lastClr="000000"/>
                </a:solidFill>
                <a:latin typeface="Calibri" pitchFamily="34" charset="0"/>
                <a:ea typeface="微软雅黑" pitchFamily="34" charset="-122"/>
                <a:cs typeface="Calibri" pitchFamily="34" charset="0"/>
              </a:rPr>
              <a:t> </a:t>
            </a:r>
            <a:r>
              <a:rPr lang="en-US" altLang="zh-CN" sz="1350" b="1" kern="0" dirty="0">
                <a:solidFill>
                  <a:sysClr val="windowText" lastClr="000000"/>
                </a:solidFill>
                <a:latin typeface="Calibri" pitchFamily="34" charset="0"/>
                <a:ea typeface="微软雅黑" pitchFamily="34" charset="-122"/>
                <a:cs typeface="Calibri" pitchFamily="34" charset="0"/>
              </a:rPr>
              <a:t>HH</a:t>
            </a:r>
            <a:r>
              <a:rPr lang="en-US" altLang="zh-CN" sz="1350" kern="0" dirty="0">
                <a:solidFill>
                  <a:sysClr val="windowText" lastClr="000000"/>
                </a:solidFill>
                <a:latin typeface="Calibri" pitchFamily="34" charset="0"/>
                <a:ea typeface="微软雅黑" pitchFamily="34" charset="-122"/>
                <a:cs typeface="Calibri" pitchFamily="34" charset="0"/>
              </a:rPr>
              <a:t>- 3 000</a:t>
            </a:r>
          </a:p>
          <a:p>
            <a:pPr defTabSz="685280">
              <a:defRPr/>
            </a:pPr>
            <a:r>
              <a:rPr lang="en-US" altLang="zh-CN" sz="1350" b="1" kern="0" dirty="0">
                <a:solidFill>
                  <a:sysClr val="windowText" lastClr="000000"/>
                </a:solidFill>
                <a:latin typeface="Calibri" pitchFamily="34" charset="0"/>
                <a:ea typeface="微软雅黑" pitchFamily="34" charset="-122"/>
                <a:cs typeface="Calibri" pitchFamily="34" charset="0"/>
              </a:rPr>
              <a:t>Quant. –</a:t>
            </a:r>
            <a:r>
              <a:rPr lang="en-US" altLang="zh-CN" sz="1350" kern="0" dirty="0">
                <a:solidFill>
                  <a:sysClr val="windowText" lastClr="000000"/>
                </a:solidFill>
                <a:latin typeface="Calibri" pitchFamily="34" charset="0"/>
                <a:ea typeface="微软雅黑" pitchFamily="34" charset="-122"/>
                <a:cs typeface="Calibri" pitchFamily="34" charset="0"/>
              </a:rPr>
              <a:t> 12 000 Kg      </a:t>
            </a:r>
            <a:endParaRPr lang="zh-CN" altLang="en-US" sz="1350" kern="0" dirty="0">
              <a:solidFill>
                <a:sysClr val="windowText" lastClr="000000"/>
              </a:solidFill>
              <a:latin typeface="Calibri" pitchFamily="34" charset="0"/>
              <a:ea typeface="微软雅黑" pitchFamily="34" charset="-122"/>
              <a:cs typeface="Calibri" pitchFamily="34" charset="0"/>
            </a:endParaRPr>
          </a:p>
        </p:txBody>
      </p:sp>
      <p:sp>
        <p:nvSpPr>
          <p:cNvPr id="42" name="圆角矩形 38">
            <a:extLst>
              <a:ext uri="{FF2B5EF4-FFF2-40B4-BE49-F238E27FC236}">
                <a16:creationId xmlns:a16="http://schemas.microsoft.com/office/drawing/2014/main" id="{263994D2-FE95-472B-9762-92DB114B7F86}"/>
              </a:ext>
            </a:extLst>
          </p:cNvPr>
          <p:cNvSpPr/>
          <p:nvPr/>
        </p:nvSpPr>
        <p:spPr>
          <a:xfrm>
            <a:off x="95106" y="2635460"/>
            <a:ext cx="1472712" cy="695191"/>
          </a:xfrm>
          <a:prstGeom prst="roundRect">
            <a:avLst>
              <a:gd name="adj" fmla="val 11361"/>
            </a:avLst>
          </a:prstGeom>
          <a:noFill/>
          <a:ln w="9525">
            <a:solidFill>
              <a:schemeClr val="bg1">
                <a:lumMod val="65000"/>
              </a:schemeClr>
            </a:solidFill>
            <a:prstDash val="sysDash"/>
            <a:miter lim="800000"/>
            <a:headEnd/>
            <a:tailEnd/>
          </a:ln>
        </p:spPr>
        <p:txBody>
          <a:bodyPr wrap="none" lIns="68554" tIns="34277" rIns="68554" bIns="34277" anchor="ctr"/>
          <a:lstStyle/>
          <a:p>
            <a:pPr defTabSz="685280">
              <a:defRPr/>
            </a:pPr>
            <a:r>
              <a:rPr lang="en-US" altLang="zh-CN" sz="1350" kern="0" dirty="0">
                <a:solidFill>
                  <a:sysClr val="windowText" lastClr="000000"/>
                </a:solidFill>
                <a:latin typeface="Calibri" pitchFamily="34" charset="0"/>
                <a:ea typeface="微软雅黑" pitchFamily="34" charset="-122"/>
                <a:cs typeface="Calibri" pitchFamily="34" charset="0"/>
              </a:rPr>
              <a:t> </a:t>
            </a:r>
            <a:r>
              <a:rPr lang="en-US" altLang="zh-CN" sz="1350" b="1" kern="0" dirty="0">
                <a:solidFill>
                  <a:sysClr val="windowText" lastClr="000000"/>
                </a:solidFill>
                <a:latin typeface="Calibri" pitchFamily="34" charset="0"/>
                <a:ea typeface="微软雅黑" pitchFamily="34" charset="-122"/>
                <a:cs typeface="Calibri" pitchFamily="34" charset="0"/>
              </a:rPr>
              <a:t>HH</a:t>
            </a:r>
            <a:r>
              <a:rPr lang="en-US" altLang="zh-CN" sz="1350" kern="0" dirty="0">
                <a:solidFill>
                  <a:sysClr val="windowText" lastClr="000000"/>
                </a:solidFill>
                <a:latin typeface="Calibri" pitchFamily="34" charset="0"/>
                <a:ea typeface="微软雅黑" pitchFamily="34" charset="-122"/>
                <a:cs typeface="Calibri" pitchFamily="34" charset="0"/>
              </a:rPr>
              <a:t>- 3 000</a:t>
            </a:r>
          </a:p>
          <a:p>
            <a:pPr defTabSz="685280">
              <a:defRPr/>
            </a:pPr>
            <a:r>
              <a:rPr lang="en-US" altLang="zh-CN" sz="1350" b="1" kern="0" dirty="0">
                <a:solidFill>
                  <a:sysClr val="windowText" lastClr="000000"/>
                </a:solidFill>
                <a:latin typeface="Calibri" pitchFamily="34" charset="0"/>
                <a:ea typeface="微软雅黑" pitchFamily="34" charset="-122"/>
                <a:cs typeface="Calibri" pitchFamily="34" charset="0"/>
              </a:rPr>
              <a:t>Quant. –</a:t>
            </a:r>
            <a:r>
              <a:rPr lang="en-US" altLang="zh-CN" sz="1350" kern="0" dirty="0">
                <a:solidFill>
                  <a:sysClr val="windowText" lastClr="000000"/>
                </a:solidFill>
                <a:latin typeface="Calibri" pitchFamily="34" charset="0"/>
                <a:ea typeface="微软雅黑" pitchFamily="34" charset="-122"/>
                <a:cs typeface="Calibri" pitchFamily="34" charset="0"/>
              </a:rPr>
              <a:t> 12 000 Kg      </a:t>
            </a:r>
            <a:endParaRPr lang="zh-CN" altLang="en-US" sz="1350" kern="0" dirty="0">
              <a:solidFill>
                <a:sysClr val="windowText" lastClr="000000"/>
              </a:solidFill>
              <a:latin typeface="Calibri" pitchFamily="34" charset="0"/>
              <a:ea typeface="微软雅黑" pitchFamily="34" charset="-122"/>
              <a:cs typeface="Calibri" pitchFamily="34" charset="0"/>
            </a:endParaRPr>
          </a:p>
        </p:txBody>
      </p:sp>
      <p:cxnSp>
        <p:nvCxnSpPr>
          <p:cNvPr id="43" name="肘形连接符 141">
            <a:extLst>
              <a:ext uri="{FF2B5EF4-FFF2-40B4-BE49-F238E27FC236}">
                <a16:creationId xmlns:a16="http://schemas.microsoft.com/office/drawing/2014/main" id="{4932DCF3-F983-4578-BC50-A16A927C5606}"/>
              </a:ext>
            </a:extLst>
          </p:cNvPr>
          <p:cNvCxnSpPr>
            <a:cxnSpLocks/>
            <a:stCxn id="32" idx="3"/>
          </p:cNvCxnSpPr>
          <p:nvPr/>
        </p:nvCxnSpPr>
        <p:spPr>
          <a:xfrm flipH="1">
            <a:off x="4419680" y="4297123"/>
            <a:ext cx="3057210" cy="131208"/>
          </a:xfrm>
          <a:prstGeom prst="bentConnector5">
            <a:avLst>
              <a:gd name="adj1" fmla="val -7477"/>
              <a:gd name="adj2" fmla="val 104631"/>
              <a:gd name="adj3" fmla="val 72403"/>
            </a:avLst>
          </a:prstGeom>
          <a:noFill/>
          <a:ln w="9525">
            <a:solidFill>
              <a:schemeClr val="accent2"/>
            </a:solidFill>
            <a:prstDash val="sysDash"/>
            <a:miter lim="800000"/>
            <a:headEnd/>
            <a:tailEnd/>
          </a:ln>
        </p:spPr>
      </p:cxnSp>
      <p:cxnSp>
        <p:nvCxnSpPr>
          <p:cNvPr id="44" name="肘形连接符 141">
            <a:extLst>
              <a:ext uri="{FF2B5EF4-FFF2-40B4-BE49-F238E27FC236}">
                <a16:creationId xmlns:a16="http://schemas.microsoft.com/office/drawing/2014/main" id="{9EBFB940-E543-49F7-A3B8-49332C96E3A6}"/>
              </a:ext>
            </a:extLst>
          </p:cNvPr>
          <p:cNvCxnSpPr>
            <a:cxnSpLocks/>
            <a:stCxn id="36" idx="1"/>
          </p:cNvCxnSpPr>
          <p:nvPr/>
        </p:nvCxnSpPr>
        <p:spPr>
          <a:xfrm rot="10800000" flipV="1">
            <a:off x="4572083" y="3344613"/>
            <a:ext cx="3062431" cy="1236118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accent2"/>
            </a:solidFill>
            <a:prstDash val="sysDash"/>
            <a:miter lim="800000"/>
            <a:headEnd/>
            <a:tailEnd/>
          </a:ln>
        </p:spPr>
      </p:cxnSp>
      <p:cxnSp>
        <p:nvCxnSpPr>
          <p:cNvPr id="48" name="肘形连接符 141">
            <a:extLst>
              <a:ext uri="{FF2B5EF4-FFF2-40B4-BE49-F238E27FC236}">
                <a16:creationId xmlns:a16="http://schemas.microsoft.com/office/drawing/2014/main" id="{0F410EFB-093B-4913-A16E-835AE471D332}"/>
              </a:ext>
            </a:extLst>
          </p:cNvPr>
          <p:cNvCxnSpPr>
            <a:cxnSpLocks/>
            <a:stCxn id="26" idx="1"/>
          </p:cNvCxnSpPr>
          <p:nvPr/>
        </p:nvCxnSpPr>
        <p:spPr>
          <a:xfrm rot="10800000">
            <a:off x="4419683" y="4428334"/>
            <a:ext cx="734749" cy="490043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accent2"/>
            </a:solidFill>
            <a:prstDash val="sysDash"/>
            <a:miter lim="800000"/>
            <a:headEnd/>
            <a:tailEnd/>
          </a:ln>
        </p:spPr>
      </p:cxnSp>
      <p:cxnSp>
        <p:nvCxnSpPr>
          <p:cNvPr id="50" name="肘形连接符 141">
            <a:extLst>
              <a:ext uri="{FF2B5EF4-FFF2-40B4-BE49-F238E27FC236}">
                <a16:creationId xmlns:a16="http://schemas.microsoft.com/office/drawing/2014/main" id="{E784BFBA-BCEC-486F-A0B4-79E2D05BCC21}"/>
              </a:ext>
            </a:extLst>
          </p:cNvPr>
          <p:cNvCxnSpPr>
            <a:cxnSpLocks/>
            <a:stCxn id="28" idx="1"/>
          </p:cNvCxnSpPr>
          <p:nvPr/>
        </p:nvCxnSpPr>
        <p:spPr>
          <a:xfrm rot="10800000">
            <a:off x="4572084" y="4580738"/>
            <a:ext cx="2986316" cy="1225477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accent2"/>
            </a:solidFill>
            <a:prstDash val="sysDash"/>
            <a:miter lim="800000"/>
            <a:headEnd/>
            <a:tailEnd/>
          </a:ln>
        </p:spPr>
      </p:cxnSp>
      <p:cxnSp>
        <p:nvCxnSpPr>
          <p:cNvPr id="52" name="肘形连接符 141">
            <a:extLst>
              <a:ext uri="{FF2B5EF4-FFF2-40B4-BE49-F238E27FC236}">
                <a16:creationId xmlns:a16="http://schemas.microsoft.com/office/drawing/2014/main" id="{152D5CEF-E23B-4D09-A364-631AD8247E20}"/>
              </a:ext>
            </a:extLst>
          </p:cNvPr>
          <p:cNvCxnSpPr>
            <a:cxnSpLocks/>
            <a:stCxn id="23" idx="1"/>
          </p:cNvCxnSpPr>
          <p:nvPr/>
        </p:nvCxnSpPr>
        <p:spPr>
          <a:xfrm rot="10800000">
            <a:off x="4572084" y="4580735"/>
            <a:ext cx="394710" cy="1416442"/>
          </a:xfrm>
          <a:prstGeom prst="bentConnector2">
            <a:avLst/>
          </a:prstGeom>
          <a:noFill/>
          <a:ln w="9525">
            <a:solidFill>
              <a:schemeClr val="accent2"/>
            </a:solidFill>
            <a:prstDash val="sysDash"/>
            <a:miter lim="800000"/>
            <a:headEnd/>
            <a:tailEnd/>
          </a:ln>
        </p:spPr>
      </p:cxnSp>
    </p:spTree>
    <p:extLst>
      <p:ext uri="{BB962C8B-B14F-4D97-AF65-F5344CB8AC3E}">
        <p14:creationId xmlns:p14="http://schemas.microsoft.com/office/powerpoint/2010/main" val="8669396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0"/>
            <a:ext cx="7772400" cy="2209800"/>
          </a:xfrm>
        </p:spPr>
        <p:txBody>
          <a:bodyPr>
            <a:noAutofit/>
          </a:bodyPr>
          <a:lstStyle/>
          <a:p>
            <a:r>
              <a:rPr lang="en-US" sz="8800" b="1" dirty="0" err="1">
                <a:solidFill>
                  <a:schemeClr val="accent5">
                    <a:lumMod val="75000"/>
                  </a:schemeClr>
                </a:solidFill>
              </a:rPr>
              <a:t>Obrigado</a:t>
            </a:r>
            <a:endParaRPr lang="en-US" sz="8800" dirty="0">
              <a:latin typeface="+mn-lt"/>
            </a:endParaRPr>
          </a:p>
        </p:txBody>
      </p:sp>
      <p:grpSp>
        <p:nvGrpSpPr>
          <p:cNvPr id="6" name="Group 5"/>
          <p:cNvGrpSpPr>
            <a:grpSpLocks/>
          </p:cNvGrpSpPr>
          <p:nvPr/>
        </p:nvGrpSpPr>
        <p:grpSpPr>
          <a:xfrm>
            <a:off x="571500" y="4800600"/>
            <a:ext cx="8000999" cy="1514475"/>
            <a:chOff x="-47625" y="-257175"/>
            <a:chExt cx="6905625" cy="1514475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47625" y="-257175"/>
              <a:ext cx="4014470" cy="1097280"/>
            </a:xfrm>
            <a:prstGeom prst="rect">
              <a:avLst/>
            </a:prstGeom>
          </p:spPr>
        </p:pic>
        <p:sp>
          <p:nvSpPr>
            <p:cNvPr id="8" name="Text Box 1"/>
            <p:cNvSpPr txBox="1"/>
            <p:nvPr/>
          </p:nvSpPr>
          <p:spPr>
            <a:xfrm>
              <a:off x="1152525" y="-257175"/>
              <a:ext cx="205740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C572A759-6A51-4108-AA02-DFA0A04FC94B}"/>
            </a:extLst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US" sz="2000" b="1" dirty="0">
                  <a:solidFill>
                    <a:schemeClr val="accent5">
                      <a:lumMod val="75000"/>
                    </a:schemeClr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MOÇAMBIQUE</a:t>
              </a:r>
              <a:endParaRPr lang="en-US" sz="1100" dirty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9" name="Straight Connector 8"/>
            <p:cNvCxnSpPr/>
            <p:nvPr/>
          </p:nvCxnSpPr>
          <p:spPr>
            <a:xfrm>
              <a:off x="0" y="1257300"/>
              <a:ext cx="68580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975472697"/>
      </p:ext>
    </p:extLst>
  </p:cSld>
  <p:clrMapOvr>
    <a:masterClrMapping/>
  </p:clrMapOvr>
</p:sld>
</file>

<file path=ppt/theme/theme1.xml><?xml version="1.0" encoding="utf-8"?>
<a:theme xmlns:a="http://schemas.openxmlformats.org/drawingml/2006/main" name="Monthly Meeting Presentation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C1F568233DC2D47B2D88B955092CE78" ma:contentTypeVersion="11" ma:contentTypeDescription="Create a new document." ma:contentTypeScope="" ma:versionID="ce754223b32378172ad6796e122f85ff">
  <xsd:schema xmlns:xsd="http://www.w3.org/2001/XMLSchema" xmlns:xs="http://www.w3.org/2001/XMLSchema" xmlns:p="http://schemas.microsoft.com/office/2006/metadata/properties" xmlns:ns3="e7d0794c-64e4-4afd-aaee-1ea174578c2f" xmlns:ns4="b8fef51c-ca52-45d5-842a-5a4a836da343" targetNamespace="http://schemas.microsoft.com/office/2006/metadata/properties" ma:root="true" ma:fieldsID="fc7f373b1337a476cd58e2bafe302599" ns3:_="" ns4:_="">
    <xsd:import namespace="e7d0794c-64e4-4afd-aaee-1ea174578c2f"/>
    <xsd:import namespace="b8fef51c-ca52-45d5-842a-5a4a836da343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7d0794c-64e4-4afd-aaee-1ea174578c2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8fef51c-ca52-45d5-842a-5a4a836da343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F9C248F-76E9-4D58-85CE-DB8B969D469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9982EEB-EC8D-4B37-A1FD-962F0257A4B4}">
  <ds:schemaRefs>
    <ds:schemaRef ds:uri="http://schemas.microsoft.com/office/2006/documentManagement/types"/>
    <ds:schemaRef ds:uri="http://purl.org/dc/elements/1.1/"/>
    <ds:schemaRef ds:uri="b8fef51c-ca52-45d5-842a-5a4a836da343"/>
    <ds:schemaRef ds:uri="e7d0794c-64e4-4afd-aaee-1ea174578c2f"/>
    <ds:schemaRef ds:uri="http://www.w3.org/XML/1998/namespace"/>
    <ds:schemaRef ds:uri="http://schemas.microsoft.com/office/infopath/2007/PartnerControls"/>
    <ds:schemaRef ds:uri="http://purl.org/dc/terms/"/>
    <ds:schemaRef ds:uri="http://schemas.microsoft.com/office/2006/metadata/properties"/>
    <ds:schemaRef ds:uri="http://schemas.openxmlformats.org/package/2006/metadata/core-propertie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1DC4B512-67CA-4600-B501-6AF02BDFA80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7d0794c-64e4-4afd-aaee-1ea174578c2f"/>
    <ds:schemaRef ds:uri="b8fef51c-ca52-45d5-842a-5a4a836da34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265</Words>
  <Application>Microsoft Office PowerPoint</Application>
  <PresentationFormat>On-screen Show (4:3)</PresentationFormat>
  <Paragraphs>109</Paragraphs>
  <Slides>7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7" baseType="lpstr">
      <vt:lpstr>Arial</vt:lpstr>
      <vt:lpstr>Berlin Sans FB Demi</vt:lpstr>
      <vt:lpstr>Calibri</vt:lpstr>
      <vt:lpstr>Calibri Light</vt:lpstr>
      <vt:lpstr>Cambria</vt:lpstr>
      <vt:lpstr>Open Sans Light</vt:lpstr>
      <vt:lpstr>Times New Roman</vt:lpstr>
      <vt:lpstr>Wingdings</vt:lpstr>
      <vt:lpstr>Monthly Meeting Presentation_Template</vt:lpstr>
      <vt:lpstr>Office Theme</vt:lpstr>
      <vt:lpstr>Food Security Cluster Meeting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Obrigado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Food Security Cluster Meeting</dc:title>
  <dc:creator>Monteiro, Gaudencio (FAOMZ)</dc:creator>
  <cp:lastModifiedBy>Monteiro, Gaudencio (FAOMZ)</cp:lastModifiedBy>
  <cp:revision>10</cp:revision>
  <dcterms:created xsi:type="dcterms:W3CDTF">2020-05-06T06:54:46Z</dcterms:created>
  <dcterms:modified xsi:type="dcterms:W3CDTF">2020-05-06T08:48:21Z</dcterms:modified>
</cp:coreProperties>
</file>