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9" r:id="rId2"/>
    <p:sldId id="270" r:id="rId3"/>
    <p:sldId id="271" r:id="rId4"/>
    <p:sldId id="272" r:id="rId5"/>
    <p:sldId id="273" r:id="rId6"/>
    <p:sldId id="274" r:id="rId7"/>
    <p:sldId id="275" r:id="rId8"/>
    <p:sldId id="27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3"/>
  </p:normalViewPr>
  <p:slideViewPr>
    <p:cSldViewPr snapToGrid="0" snapToObjects="1">
      <p:cViewPr varScale="1">
        <p:scale>
          <a:sx n="121" d="100"/>
          <a:sy n="121" d="100"/>
        </p:scale>
        <p:origin x="20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C1A809-0927-984F-B45B-855FBBA0BA1A}" type="datetimeFigureOut">
              <a:rPr lang="en-CA" smtClean="0"/>
              <a:t>2020-05-08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CF196D-436C-8A4E-866E-C016EB44991B}" type="slidenum">
              <a:rPr lang="en-CA" smtClean="0"/>
              <a:t>‹#›</a:t>
            </a:fld>
            <a:endParaRPr lang="en-CA"/>
          </a:p>
        </p:txBody>
      </p:sp>
    </p:spTree>
    <p:extLst>
      <p:ext uri="{BB962C8B-B14F-4D97-AF65-F5344CB8AC3E}">
        <p14:creationId xmlns:p14="http://schemas.microsoft.com/office/powerpoint/2010/main" val="930284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B5387FF-1CE4-4439-B6AC-5F1D8A943531}" type="slidenum">
              <a:rPr lang="en-US" altLang="en-US" smtClean="0"/>
              <a:pPr fontAlgn="base">
                <a:spcBef>
                  <a:spcPct val="0"/>
                </a:spcBef>
                <a:spcAft>
                  <a:spcPct val="0"/>
                </a:spcAft>
              </a:pPr>
              <a:t>1</a:t>
            </a:fld>
            <a:endParaRPr lang="en-US" altLang="en-US"/>
          </a:p>
        </p:txBody>
      </p:sp>
    </p:spTree>
    <p:extLst>
      <p:ext uri="{BB962C8B-B14F-4D97-AF65-F5344CB8AC3E}">
        <p14:creationId xmlns:p14="http://schemas.microsoft.com/office/powerpoint/2010/main" val="350324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E3D528-2806-495E-8B5D-CC04407D32ED}" type="slidenum">
              <a:rPr lang="en-US" smtClean="0"/>
              <a:t>3</a:t>
            </a:fld>
            <a:endParaRPr lang="en-US"/>
          </a:p>
        </p:txBody>
      </p:sp>
    </p:spTree>
    <p:extLst>
      <p:ext uri="{BB962C8B-B14F-4D97-AF65-F5344CB8AC3E}">
        <p14:creationId xmlns:p14="http://schemas.microsoft.com/office/powerpoint/2010/main" val="4266395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E3D528-2806-495E-8B5D-CC04407D32ED}" type="slidenum">
              <a:rPr lang="en-US" smtClean="0"/>
              <a:t>4</a:t>
            </a:fld>
            <a:endParaRPr lang="en-US"/>
          </a:p>
        </p:txBody>
      </p:sp>
    </p:spTree>
    <p:extLst>
      <p:ext uri="{BB962C8B-B14F-4D97-AF65-F5344CB8AC3E}">
        <p14:creationId xmlns:p14="http://schemas.microsoft.com/office/powerpoint/2010/main" val="407808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E3D528-2806-495E-8B5D-CC04407D32ED}" type="slidenum">
              <a:rPr lang="en-US" smtClean="0"/>
              <a:t>5</a:t>
            </a:fld>
            <a:endParaRPr lang="en-US"/>
          </a:p>
        </p:txBody>
      </p:sp>
    </p:spTree>
    <p:extLst>
      <p:ext uri="{BB962C8B-B14F-4D97-AF65-F5344CB8AC3E}">
        <p14:creationId xmlns:p14="http://schemas.microsoft.com/office/powerpoint/2010/main" val="2751018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B5387FF-1CE4-4439-B6AC-5F1D8A943531}" type="slidenum">
              <a:rPr lang="en-US" altLang="en-US" smtClean="0"/>
              <a:pPr fontAlgn="base">
                <a:spcBef>
                  <a:spcPct val="0"/>
                </a:spcBef>
                <a:spcAft>
                  <a:spcPct val="0"/>
                </a:spcAft>
              </a:pPr>
              <a:t>6</a:t>
            </a:fld>
            <a:endParaRPr lang="en-US" altLang="en-US"/>
          </a:p>
        </p:txBody>
      </p:sp>
    </p:spTree>
    <p:extLst>
      <p:ext uri="{BB962C8B-B14F-4D97-AF65-F5344CB8AC3E}">
        <p14:creationId xmlns:p14="http://schemas.microsoft.com/office/powerpoint/2010/main" val="2850223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7D714-77C0-4443-A9CB-17145EE99B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510F3656-2ECE-424A-B554-A79BD9C9CD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CF34BBD2-1567-314B-8F7F-8C7063888EFF}"/>
              </a:ext>
            </a:extLst>
          </p:cNvPr>
          <p:cNvSpPr>
            <a:spLocks noGrp="1"/>
          </p:cNvSpPr>
          <p:nvPr>
            <p:ph type="dt" sz="half" idx="10"/>
          </p:nvPr>
        </p:nvSpPr>
        <p:spPr/>
        <p:txBody>
          <a:bodyPr/>
          <a:lstStyle/>
          <a:p>
            <a:fld id="{B834E52F-AC5F-FC44-9A35-A988E7A50BBD}" type="datetimeFigureOut">
              <a:rPr lang="en-CA" smtClean="0"/>
              <a:t>2020-05-08</a:t>
            </a:fld>
            <a:endParaRPr lang="en-CA"/>
          </a:p>
        </p:txBody>
      </p:sp>
      <p:sp>
        <p:nvSpPr>
          <p:cNvPr id="5" name="Footer Placeholder 4">
            <a:extLst>
              <a:ext uri="{FF2B5EF4-FFF2-40B4-BE49-F238E27FC236}">
                <a16:creationId xmlns:a16="http://schemas.microsoft.com/office/drawing/2014/main" id="{AAC32105-4A55-0240-9205-6149C0C1F11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37F5E08-8A6E-F840-A2BB-A2DC7ADDA6C9}"/>
              </a:ext>
            </a:extLst>
          </p:cNvPr>
          <p:cNvSpPr>
            <a:spLocks noGrp="1"/>
          </p:cNvSpPr>
          <p:nvPr>
            <p:ph type="sldNum" sz="quarter" idx="12"/>
          </p:nvPr>
        </p:nvSpPr>
        <p:spPr/>
        <p:txBody>
          <a:bodyPr/>
          <a:lstStyle/>
          <a:p>
            <a:fld id="{92462999-0050-2D4A-9FA3-178510591371}" type="slidenum">
              <a:rPr lang="en-CA" smtClean="0"/>
              <a:t>‹#›</a:t>
            </a:fld>
            <a:endParaRPr lang="en-CA"/>
          </a:p>
        </p:txBody>
      </p:sp>
    </p:spTree>
    <p:extLst>
      <p:ext uri="{BB962C8B-B14F-4D97-AF65-F5344CB8AC3E}">
        <p14:creationId xmlns:p14="http://schemas.microsoft.com/office/powerpoint/2010/main" val="1237748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CEBFE-1E34-7243-87A1-B70FF6EFB36C}"/>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19EF96D-476B-B94E-AEA1-FC03D1B9F3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A18BF61-385C-C349-9501-15E8DE9F24ED}"/>
              </a:ext>
            </a:extLst>
          </p:cNvPr>
          <p:cNvSpPr>
            <a:spLocks noGrp="1"/>
          </p:cNvSpPr>
          <p:nvPr>
            <p:ph type="dt" sz="half" idx="10"/>
          </p:nvPr>
        </p:nvSpPr>
        <p:spPr/>
        <p:txBody>
          <a:bodyPr/>
          <a:lstStyle/>
          <a:p>
            <a:fld id="{B834E52F-AC5F-FC44-9A35-A988E7A50BBD}" type="datetimeFigureOut">
              <a:rPr lang="en-CA" smtClean="0"/>
              <a:t>2020-05-08</a:t>
            </a:fld>
            <a:endParaRPr lang="en-CA"/>
          </a:p>
        </p:txBody>
      </p:sp>
      <p:sp>
        <p:nvSpPr>
          <p:cNvPr id="5" name="Footer Placeholder 4">
            <a:extLst>
              <a:ext uri="{FF2B5EF4-FFF2-40B4-BE49-F238E27FC236}">
                <a16:creationId xmlns:a16="http://schemas.microsoft.com/office/drawing/2014/main" id="{E2DD6466-41FA-204B-A39E-9E5B06D719C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5899BC2-9E9A-5349-827D-7E3183E9DFB2}"/>
              </a:ext>
            </a:extLst>
          </p:cNvPr>
          <p:cNvSpPr>
            <a:spLocks noGrp="1"/>
          </p:cNvSpPr>
          <p:nvPr>
            <p:ph type="sldNum" sz="quarter" idx="12"/>
          </p:nvPr>
        </p:nvSpPr>
        <p:spPr/>
        <p:txBody>
          <a:bodyPr/>
          <a:lstStyle/>
          <a:p>
            <a:fld id="{92462999-0050-2D4A-9FA3-178510591371}" type="slidenum">
              <a:rPr lang="en-CA" smtClean="0"/>
              <a:t>‹#›</a:t>
            </a:fld>
            <a:endParaRPr lang="en-CA"/>
          </a:p>
        </p:txBody>
      </p:sp>
    </p:spTree>
    <p:extLst>
      <p:ext uri="{BB962C8B-B14F-4D97-AF65-F5344CB8AC3E}">
        <p14:creationId xmlns:p14="http://schemas.microsoft.com/office/powerpoint/2010/main" val="3524887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80EED3-9622-4F4D-BB28-B3C234FEC8A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DA5E8A2-5A36-1742-8271-B3BF79A8EA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A7BCC7B-C622-0445-A8B6-40AC40603CDE}"/>
              </a:ext>
            </a:extLst>
          </p:cNvPr>
          <p:cNvSpPr>
            <a:spLocks noGrp="1"/>
          </p:cNvSpPr>
          <p:nvPr>
            <p:ph type="dt" sz="half" idx="10"/>
          </p:nvPr>
        </p:nvSpPr>
        <p:spPr/>
        <p:txBody>
          <a:bodyPr/>
          <a:lstStyle/>
          <a:p>
            <a:fld id="{B834E52F-AC5F-FC44-9A35-A988E7A50BBD}" type="datetimeFigureOut">
              <a:rPr lang="en-CA" smtClean="0"/>
              <a:t>2020-05-08</a:t>
            </a:fld>
            <a:endParaRPr lang="en-CA"/>
          </a:p>
        </p:txBody>
      </p:sp>
      <p:sp>
        <p:nvSpPr>
          <p:cNvPr id="5" name="Footer Placeholder 4">
            <a:extLst>
              <a:ext uri="{FF2B5EF4-FFF2-40B4-BE49-F238E27FC236}">
                <a16:creationId xmlns:a16="http://schemas.microsoft.com/office/drawing/2014/main" id="{23AE4310-6B48-9646-A80B-51417DA6A64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3020E8C-F1E6-F243-A553-2A37C2C0BD8E}"/>
              </a:ext>
            </a:extLst>
          </p:cNvPr>
          <p:cNvSpPr>
            <a:spLocks noGrp="1"/>
          </p:cNvSpPr>
          <p:nvPr>
            <p:ph type="sldNum" sz="quarter" idx="12"/>
          </p:nvPr>
        </p:nvSpPr>
        <p:spPr/>
        <p:txBody>
          <a:bodyPr/>
          <a:lstStyle/>
          <a:p>
            <a:fld id="{92462999-0050-2D4A-9FA3-178510591371}" type="slidenum">
              <a:rPr lang="en-CA" smtClean="0"/>
              <a:t>‹#›</a:t>
            </a:fld>
            <a:endParaRPr lang="en-CA"/>
          </a:p>
        </p:txBody>
      </p:sp>
    </p:spTree>
    <p:extLst>
      <p:ext uri="{BB962C8B-B14F-4D97-AF65-F5344CB8AC3E}">
        <p14:creationId xmlns:p14="http://schemas.microsoft.com/office/powerpoint/2010/main" val="385774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CAEDD-9AF7-CD46-94B3-4B7781A35FB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96963CE-A4D3-5A4F-8D52-13C78ACAFB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94901BD-9BF1-2C4F-80A5-560AEA12BEB7}"/>
              </a:ext>
            </a:extLst>
          </p:cNvPr>
          <p:cNvSpPr>
            <a:spLocks noGrp="1"/>
          </p:cNvSpPr>
          <p:nvPr>
            <p:ph type="dt" sz="half" idx="10"/>
          </p:nvPr>
        </p:nvSpPr>
        <p:spPr/>
        <p:txBody>
          <a:bodyPr/>
          <a:lstStyle/>
          <a:p>
            <a:fld id="{B834E52F-AC5F-FC44-9A35-A988E7A50BBD}" type="datetimeFigureOut">
              <a:rPr lang="en-CA" smtClean="0"/>
              <a:t>2020-05-08</a:t>
            </a:fld>
            <a:endParaRPr lang="en-CA"/>
          </a:p>
        </p:txBody>
      </p:sp>
      <p:sp>
        <p:nvSpPr>
          <p:cNvPr id="5" name="Footer Placeholder 4">
            <a:extLst>
              <a:ext uri="{FF2B5EF4-FFF2-40B4-BE49-F238E27FC236}">
                <a16:creationId xmlns:a16="http://schemas.microsoft.com/office/drawing/2014/main" id="{1AD286B5-02A8-4A4A-BBAE-E247AA49965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1F60A4C-4D05-F74C-B6D3-B0CA508D45DF}"/>
              </a:ext>
            </a:extLst>
          </p:cNvPr>
          <p:cNvSpPr>
            <a:spLocks noGrp="1"/>
          </p:cNvSpPr>
          <p:nvPr>
            <p:ph type="sldNum" sz="quarter" idx="12"/>
          </p:nvPr>
        </p:nvSpPr>
        <p:spPr/>
        <p:txBody>
          <a:bodyPr/>
          <a:lstStyle/>
          <a:p>
            <a:fld id="{92462999-0050-2D4A-9FA3-178510591371}" type="slidenum">
              <a:rPr lang="en-CA" smtClean="0"/>
              <a:t>‹#›</a:t>
            </a:fld>
            <a:endParaRPr lang="en-CA"/>
          </a:p>
        </p:txBody>
      </p:sp>
    </p:spTree>
    <p:extLst>
      <p:ext uri="{BB962C8B-B14F-4D97-AF65-F5344CB8AC3E}">
        <p14:creationId xmlns:p14="http://schemas.microsoft.com/office/powerpoint/2010/main" val="2257606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0CEAA-A109-A442-AF07-B18F8A2C75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F9A66A8B-1B40-5C4B-8C19-A68299ED6A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843F78-DB76-424E-9DF5-727194FE251F}"/>
              </a:ext>
            </a:extLst>
          </p:cNvPr>
          <p:cNvSpPr>
            <a:spLocks noGrp="1"/>
          </p:cNvSpPr>
          <p:nvPr>
            <p:ph type="dt" sz="half" idx="10"/>
          </p:nvPr>
        </p:nvSpPr>
        <p:spPr/>
        <p:txBody>
          <a:bodyPr/>
          <a:lstStyle/>
          <a:p>
            <a:fld id="{B834E52F-AC5F-FC44-9A35-A988E7A50BBD}" type="datetimeFigureOut">
              <a:rPr lang="en-CA" smtClean="0"/>
              <a:t>2020-05-08</a:t>
            </a:fld>
            <a:endParaRPr lang="en-CA"/>
          </a:p>
        </p:txBody>
      </p:sp>
      <p:sp>
        <p:nvSpPr>
          <p:cNvPr id="5" name="Footer Placeholder 4">
            <a:extLst>
              <a:ext uri="{FF2B5EF4-FFF2-40B4-BE49-F238E27FC236}">
                <a16:creationId xmlns:a16="http://schemas.microsoft.com/office/drawing/2014/main" id="{660E8375-A3B8-9945-9498-036D9F625E7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E0D2568-55D7-1D4E-A64C-FD959BF3F05A}"/>
              </a:ext>
            </a:extLst>
          </p:cNvPr>
          <p:cNvSpPr>
            <a:spLocks noGrp="1"/>
          </p:cNvSpPr>
          <p:nvPr>
            <p:ph type="sldNum" sz="quarter" idx="12"/>
          </p:nvPr>
        </p:nvSpPr>
        <p:spPr/>
        <p:txBody>
          <a:bodyPr/>
          <a:lstStyle/>
          <a:p>
            <a:fld id="{92462999-0050-2D4A-9FA3-178510591371}" type="slidenum">
              <a:rPr lang="en-CA" smtClean="0"/>
              <a:t>‹#›</a:t>
            </a:fld>
            <a:endParaRPr lang="en-CA"/>
          </a:p>
        </p:txBody>
      </p:sp>
    </p:spTree>
    <p:extLst>
      <p:ext uri="{BB962C8B-B14F-4D97-AF65-F5344CB8AC3E}">
        <p14:creationId xmlns:p14="http://schemas.microsoft.com/office/powerpoint/2010/main" val="2510614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273E-98EC-024B-8D31-F39DC31D7A0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D4FAC23-DD23-9249-AC42-F920359203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796B7E5-46ED-DD4C-BC05-2A745716BC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DFBCCC0-FDFF-374F-A7E6-180E62C03139}"/>
              </a:ext>
            </a:extLst>
          </p:cNvPr>
          <p:cNvSpPr>
            <a:spLocks noGrp="1"/>
          </p:cNvSpPr>
          <p:nvPr>
            <p:ph type="dt" sz="half" idx="10"/>
          </p:nvPr>
        </p:nvSpPr>
        <p:spPr/>
        <p:txBody>
          <a:bodyPr/>
          <a:lstStyle/>
          <a:p>
            <a:fld id="{B834E52F-AC5F-FC44-9A35-A988E7A50BBD}" type="datetimeFigureOut">
              <a:rPr lang="en-CA" smtClean="0"/>
              <a:t>2020-05-08</a:t>
            </a:fld>
            <a:endParaRPr lang="en-CA"/>
          </a:p>
        </p:txBody>
      </p:sp>
      <p:sp>
        <p:nvSpPr>
          <p:cNvPr id="6" name="Footer Placeholder 5">
            <a:extLst>
              <a:ext uri="{FF2B5EF4-FFF2-40B4-BE49-F238E27FC236}">
                <a16:creationId xmlns:a16="http://schemas.microsoft.com/office/drawing/2014/main" id="{F83A0E57-051B-6C43-9430-91BC917C93D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F6FF752-4728-984E-B125-506473C8693B}"/>
              </a:ext>
            </a:extLst>
          </p:cNvPr>
          <p:cNvSpPr>
            <a:spLocks noGrp="1"/>
          </p:cNvSpPr>
          <p:nvPr>
            <p:ph type="sldNum" sz="quarter" idx="12"/>
          </p:nvPr>
        </p:nvSpPr>
        <p:spPr/>
        <p:txBody>
          <a:bodyPr/>
          <a:lstStyle/>
          <a:p>
            <a:fld id="{92462999-0050-2D4A-9FA3-178510591371}" type="slidenum">
              <a:rPr lang="en-CA" smtClean="0"/>
              <a:t>‹#›</a:t>
            </a:fld>
            <a:endParaRPr lang="en-CA"/>
          </a:p>
        </p:txBody>
      </p:sp>
    </p:spTree>
    <p:extLst>
      <p:ext uri="{BB962C8B-B14F-4D97-AF65-F5344CB8AC3E}">
        <p14:creationId xmlns:p14="http://schemas.microsoft.com/office/powerpoint/2010/main" val="2344379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CF560-A446-DE41-8918-3B1B44657C87}"/>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08BD90B-04AB-9B43-8BED-2401E94774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B077D9-91B2-234A-9448-6A78FA55BC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5B45A56F-B84A-2E49-B3E7-2B5E510EC2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0FE241-280E-AC4F-8672-60779C4AC8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418812D-51F8-CF4D-992B-9B679EA52440}"/>
              </a:ext>
            </a:extLst>
          </p:cNvPr>
          <p:cNvSpPr>
            <a:spLocks noGrp="1"/>
          </p:cNvSpPr>
          <p:nvPr>
            <p:ph type="dt" sz="half" idx="10"/>
          </p:nvPr>
        </p:nvSpPr>
        <p:spPr/>
        <p:txBody>
          <a:bodyPr/>
          <a:lstStyle/>
          <a:p>
            <a:fld id="{B834E52F-AC5F-FC44-9A35-A988E7A50BBD}" type="datetimeFigureOut">
              <a:rPr lang="en-CA" smtClean="0"/>
              <a:t>2020-05-08</a:t>
            </a:fld>
            <a:endParaRPr lang="en-CA"/>
          </a:p>
        </p:txBody>
      </p:sp>
      <p:sp>
        <p:nvSpPr>
          <p:cNvPr id="8" name="Footer Placeholder 7">
            <a:extLst>
              <a:ext uri="{FF2B5EF4-FFF2-40B4-BE49-F238E27FC236}">
                <a16:creationId xmlns:a16="http://schemas.microsoft.com/office/drawing/2014/main" id="{69071196-BBA2-A04B-8151-035B547A398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C422A12-9A56-B249-9B0F-A10E53015FE4}"/>
              </a:ext>
            </a:extLst>
          </p:cNvPr>
          <p:cNvSpPr>
            <a:spLocks noGrp="1"/>
          </p:cNvSpPr>
          <p:nvPr>
            <p:ph type="sldNum" sz="quarter" idx="12"/>
          </p:nvPr>
        </p:nvSpPr>
        <p:spPr/>
        <p:txBody>
          <a:bodyPr/>
          <a:lstStyle/>
          <a:p>
            <a:fld id="{92462999-0050-2D4A-9FA3-178510591371}" type="slidenum">
              <a:rPr lang="en-CA" smtClean="0"/>
              <a:t>‹#›</a:t>
            </a:fld>
            <a:endParaRPr lang="en-CA"/>
          </a:p>
        </p:txBody>
      </p:sp>
    </p:spTree>
    <p:extLst>
      <p:ext uri="{BB962C8B-B14F-4D97-AF65-F5344CB8AC3E}">
        <p14:creationId xmlns:p14="http://schemas.microsoft.com/office/powerpoint/2010/main" val="800183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F3217-EBE7-B649-AC76-CFE987416A7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08F1248C-5855-F140-AB16-6FCD650D7585}"/>
              </a:ext>
            </a:extLst>
          </p:cNvPr>
          <p:cNvSpPr>
            <a:spLocks noGrp="1"/>
          </p:cNvSpPr>
          <p:nvPr>
            <p:ph type="dt" sz="half" idx="10"/>
          </p:nvPr>
        </p:nvSpPr>
        <p:spPr/>
        <p:txBody>
          <a:bodyPr/>
          <a:lstStyle/>
          <a:p>
            <a:fld id="{B834E52F-AC5F-FC44-9A35-A988E7A50BBD}" type="datetimeFigureOut">
              <a:rPr lang="en-CA" smtClean="0"/>
              <a:t>2020-05-08</a:t>
            </a:fld>
            <a:endParaRPr lang="en-CA"/>
          </a:p>
        </p:txBody>
      </p:sp>
      <p:sp>
        <p:nvSpPr>
          <p:cNvPr id="4" name="Footer Placeholder 3">
            <a:extLst>
              <a:ext uri="{FF2B5EF4-FFF2-40B4-BE49-F238E27FC236}">
                <a16:creationId xmlns:a16="http://schemas.microsoft.com/office/drawing/2014/main" id="{2C847FEA-7D9F-FC42-8E3B-F0730606F6A1}"/>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EE2A427-56F4-3E45-BF47-3DDC530E843A}"/>
              </a:ext>
            </a:extLst>
          </p:cNvPr>
          <p:cNvSpPr>
            <a:spLocks noGrp="1"/>
          </p:cNvSpPr>
          <p:nvPr>
            <p:ph type="sldNum" sz="quarter" idx="12"/>
          </p:nvPr>
        </p:nvSpPr>
        <p:spPr/>
        <p:txBody>
          <a:bodyPr/>
          <a:lstStyle/>
          <a:p>
            <a:fld id="{92462999-0050-2D4A-9FA3-178510591371}" type="slidenum">
              <a:rPr lang="en-CA" smtClean="0"/>
              <a:t>‹#›</a:t>
            </a:fld>
            <a:endParaRPr lang="en-CA"/>
          </a:p>
        </p:txBody>
      </p:sp>
    </p:spTree>
    <p:extLst>
      <p:ext uri="{BB962C8B-B14F-4D97-AF65-F5344CB8AC3E}">
        <p14:creationId xmlns:p14="http://schemas.microsoft.com/office/powerpoint/2010/main" val="2414271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544AD8-7FA8-7C4E-840D-8FEA7D823E2F}"/>
              </a:ext>
            </a:extLst>
          </p:cNvPr>
          <p:cNvSpPr>
            <a:spLocks noGrp="1"/>
          </p:cNvSpPr>
          <p:nvPr>
            <p:ph type="dt" sz="half" idx="10"/>
          </p:nvPr>
        </p:nvSpPr>
        <p:spPr/>
        <p:txBody>
          <a:bodyPr/>
          <a:lstStyle/>
          <a:p>
            <a:fld id="{B834E52F-AC5F-FC44-9A35-A988E7A50BBD}" type="datetimeFigureOut">
              <a:rPr lang="en-CA" smtClean="0"/>
              <a:t>2020-05-08</a:t>
            </a:fld>
            <a:endParaRPr lang="en-CA"/>
          </a:p>
        </p:txBody>
      </p:sp>
      <p:sp>
        <p:nvSpPr>
          <p:cNvPr id="3" name="Footer Placeholder 2">
            <a:extLst>
              <a:ext uri="{FF2B5EF4-FFF2-40B4-BE49-F238E27FC236}">
                <a16:creationId xmlns:a16="http://schemas.microsoft.com/office/drawing/2014/main" id="{34A6F994-4951-3842-B79C-F2334B010D6F}"/>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C01CCD7-75FB-5143-A36D-95963DBBB1F5}"/>
              </a:ext>
            </a:extLst>
          </p:cNvPr>
          <p:cNvSpPr>
            <a:spLocks noGrp="1"/>
          </p:cNvSpPr>
          <p:nvPr>
            <p:ph type="sldNum" sz="quarter" idx="12"/>
          </p:nvPr>
        </p:nvSpPr>
        <p:spPr/>
        <p:txBody>
          <a:bodyPr/>
          <a:lstStyle/>
          <a:p>
            <a:fld id="{92462999-0050-2D4A-9FA3-178510591371}" type="slidenum">
              <a:rPr lang="en-CA" smtClean="0"/>
              <a:t>‹#›</a:t>
            </a:fld>
            <a:endParaRPr lang="en-CA"/>
          </a:p>
        </p:txBody>
      </p:sp>
    </p:spTree>
    <p:extLst>
      <p:ext uri="{BB962C8B-B14F-4D97-AF65-F5344CB8AC3E}">
        <p14:creationId xmlns:p14="http://schemas.microsoft.com/office/powerpoint/2010/main" val="1917529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CD577-E8B0-3144-93A8-80AC299158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B525A9E8-A3E6-174B-BF60-6A7B835B59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BB907C59-FAA2-0D40-809D-B86F810EAF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654FC7-AC46-3347-9876-E24CDE5443E2}"/>
              </a:ext>
            </a:extLst>
          </p:cNvPr>
          <p:cNvSpPr>
            <a:spLocks noGrp="1"/>
          </p:cNvSpPr>
          <p:nvPr>
            <p:ph type="dt" sz="half" idx="10"/>
          </p:nvPr>
        </p:nvSpPr>
        <p:spPr/>
        <p:txBody>
          <a:bodyPr/>
          <a:lstStyle/>
          <a:p>
            <a:fld id="{B834E52F-AC5F-FC44-9A35-A988E7A50BBD}" type="datetimeFigureOut">
              <a:rPr lang="en-CA" smtClean="0"/>
              <a:t>2020-05-08</a:t>
            </a:fld>
            <a:endParaRPr lang="en-CA"/>
          </a:p>
        </p:txBody>
      </p:sp>
      <p:sp>
        <p:nvSpPr>
          <p:cNvPr id="6" name="Footer Placeholder 5">
            <a:extLst>
              <a:ext uri="{FF2B5EF4-FFF2-40B4-BE49-F238E27FC236}">
                <a16:creationId xmlns:a16="http://schemas.microsoft.com/office/drawing/2014/main" id="{A6B67767-1027-3A44-A414-FA592BC6A36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56746C6-D9F8-D646-B078-3212CCD59EFF}"/>
              </a:ext>
            </a:extLst>
          </p:cNvPr>
          <p:cNvSpPr>
            <a:spLocks noGrp="1"/>
          </p:cNvSpPr>
          <p:nvPr>
            <p:ph type="sldNum" sz="quarter" idx="12"/>
          </p:nvPr>
        </p:nvSpPr>
        <p:spPr/>
        <p:txBody>
          <a:bodyPr/>
          <a:lstStyle/>
          <a:p>
            <a:fld id="{92462999-0050-2D4A-9FA3-178510591371}" type="slidenum">
              <a:rPr lang="en-CA" smtClean="0"/>
              <a:t>‹#›</a:t>
            </a:fld>
            <a:endParaRPr lang="en-CA"/>
          </a:p>
        </p:txBody>
      </p:sp>
    </p:spTree>
    <p:extLst>
      <p:ext uri="{BB962C8B-B14F-4D97-AF65-F5344CB8AC3E}">
        <p14:creationId xmlns:p14="http://schemas.microsoft.com/office/powerpoint/2010/main" val="3821797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118A1-67A7-0843-8202-9B1CB0520E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E37A8C8-CDF9-DD4D-A01E-E87FB4542B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097D9BF0-749B-A74B-AE7A-7B14FE7388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C14CC0-EC99-9B41-B010-B6B210872C98}"/>
              </a:ext>
            </a:extLst>
          </p:cNvPr>
          <p:cNvSpPr>
            <a:spLocks noGrp="1"/>
          </p:cNvSpPr>
          <p:nvPr>
            <p:ph type="dt" sz="half" idx="10"/>
          </p:nvPr>
        </p:nvSpPr>
        <p:spPr/>
        <p:txBody>
          <a:bodyPr/>
          <a:lstStyle/>
          <a:p>
            <a:fld id="{B834E52F-AC5F-FC44-9A35-A988E7A50BBD}" type="datetimeFigureOut">
              <a:rPr lang="en-CA" smtClean="0"/>
              <a:t>2020-05-08</a:t>
            </a:fld>
            <a:endParaRPr lang="en-CA"/>
          </a:p>
        </p:txBody>
      </p:sp>
      <p:sp>
        <p:nvSpPr>
          <p:cNvPr id="6" name="Footer Placeholder 5">
            <a:extLst>
              <a:ext uri="{FF2B5EF4-FFF2-40B4-BE49-F238E27FC236}">
                <a16:creationId xmlns:a16="http://schemas.microsoft.com/office/drawing/2014/main" id="{5613CE26-C019-FC42-9062-8F9F761C6E8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B0C77EE-459A-BD4E-BCEE-7C2B74F77642}"/>
              </a:ext>
            </a:extLst>
          </p:cNvPr>
          <p:cNvSpPr>
            <a:spLocks noGrp="1"/>
          </p:cNvSpPr>
          <p:nvPr>
            <p:ph type="sldNum" sz="quarter" idx="12"/>
          </p:nvPr>
        </p:nvSpPr>
        <p:spPr/>
        <p:txBody>
          <a:bodyPr/>
          <a:lstStyle/>
          <a:p>
            <a:fld id="{92462999-0050-2D4A-9FA3-178510591371}" type="slidenum">
              <a:rPr lang="en-CA" smtClean="0"/>
              <a:t>‹#›</a:t>
            </a:fld>
            <a:endParaRPr lang="en-CA"/>
          </a:p>
        </p:txBody>
      </p:sp>
    </p:spTree>
    <p:extLst>
      <p:ext uri="{BB962C8B-B14F-4D97-AF65-F5344CB8AC3E}">
        <p14:creationId xmlns:p14="http://schemas.microsoft.com/office/powerpoint/2010/main" val="3653721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30C66A-CA7F-354A-989A-2CF6242FF8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5D7C566-DCF8-B446-85C3-A4A08BBF4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81B7A18-C29E-6C47-AD3D-792083808F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34E52F-AC5F-FC44-9A35-A988E7A50BBD}" type="datetimeFigureOut">
              <a:rPr lang="en-CA" smtClean="0"/>
              <a:t>2020-05-08</a:t>
            </a:fld>
            <a:endParaRPr lang="en-CA"/>
          </a:p>
        </p:txBody>
      </p:sp>
      <p:sp>
        <p:nvSpPr>
          <p:cNvPr id="5" name="Footer Placeholder 4">
            <a:extLst>
              <a:ext uri="{FF2B5EF4-FFF2-40B4-BE49-F238E27FC236}">
                <a16:creationId xmlns:a16="http://schemas.microsoft.com/office/drawing/2014/main" id="{355172BB-ED0A-C24D-B7FC-2A3B3074E3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936B1870-7F94-2944-B055-BCD18A7BC6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62999-0050-2D4A-9FA3-178510591371}" type="slidenum">
              <a:rPr lang="en-CA" smtClean="0"/>
              <a:t>‹#›</a:t>
            </a:fld>
            <a:endParaRPr lang="en-CA"/>
          </a:p>
        </p:txBody>
      </p:sp>
    </p:spTree>
    <p:extLst>
      <p:ext uri="{BB962C8B-B14F-4D97-AF65-F5344CB8AC3E}">
        <p14:creationId xmlns:p14="http://schemas.microsoft.com/office/powerpoint/2010/main" val="2423869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p:cNvPicPr>
          <p:nvPr/>
        </p:nvPicPr>
        <p:blipFill>
          <a:blip r:embed="rId3" cstate="print">
            <a:extLst>
              <a:ext uri="{28A0092B-C50C-407E-A947-70E740481C1C}">
                <a14:useLocalDpi xmlns:a14="http://schemas.microsoft.com/office/drawing/2010/main" val="0"/>
              </a:ext>
            </a:extLst>
          </a:blip>
          <a:srcRect l="1402" t="143" r="3258" b="5644"/>
          <a:stretch>
            <a:fillRect/>
          </a:stretch>
        </p:blipFill>
        <p:spPr bwMode="auto">
          <a:xfrm>
            <a:off x="0" y="-282729"/>
            <a:ext cx="12192000" cy="7140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273004" y="1886836"/>
            <a:ext cx="8950519" cy="1649682"/>
          </a:xfrm>
          <a:prstGeom prst="rect">
            <a:avLst/>
          </a:prstGeom>
        </p:spPr>
        <p:txBody>
          <a:bodyPr wrap="square">
            <a:spAutoFit/>
          </a:bodyPr>
          <a:lstStyle/>
          <a:p>
            <a:pPr marL="59531" indent="-2381" algn="ctr">
              <a:lnSpc>
                <a:spcPct val="115000"/>
              </a:lnSpc>
            </a:pPr>
            <a:r>
              <a:rPr lang="en-GB" sz="4400" dirty="0">
                <a:solidFill>
                  <a:schemeClr val="bg1"/>
                </a:solidFill>
              </a:rPr>
              <a:t>IPC VIRTUAL ANALYSES PROCESSES AND TOOLS</a:t>
            </a:r>
            <a:endParaRPr lang="en-US" sz="4400" dirty="0">
              <a:ln w="0"/>
              <a:solidFill>
                <a:schemeClr val="bg1"/>
              </a:solidFill>
              <a:effectLst>
                <a:outerShdw blurRad="38100" dist="25400" dir="5400000" algn="ctr" rotWithShape="0">
                  <a:srgbClr val="6E747A">
                    <a:alpha val="43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77122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346" y="121566"/>
            <a:ext cx="70691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55179" y="1392865"/>
            <a:ext cx="11738346" cy="4585871"/>
          </a:xfrm>
          <a:prstGeom prst="rect">
            <a:avLst/>
          </a:prstGeom>
          <a:noFill/>
        </p:spPr>
        <p:txBody>
          <a:bodyPr wrap="square" rtlCol="0">
            <a:spAutoFit/>
          </a:bodyPr>
          <a:lstStyle/>
          <a:p>
            <a:r>
              <a:rPr lang="en-GB" sz="2800" b="1" dirty="0">
                <a:solidFill>
                  <a:srgbClr val="0070C0"/>
                </a:solidFill>
              </a:rPr>
              <a:t>KEY PRINCIPLES OF VIRTUAL ANALYSIS:</a:t>
            </a:r>
          </a:p>
          <a:p>
            <a:endParaRPr lang="en-GB" sz="2400" b="1" dirty="0">
              <a:solidFill>
                <a:srgbClr val="0070C0"/>
              </a:solidFill>
            </a:endParaRPr>
          </a:p>
          <a:p>
            <a:pPr marL="457200" indent="-457200">
              <a:buFontTx/>
              <a:buChar char="-"/>
            </a:pPr>
            <a:endParaRPr lang="en-GB" sz="2400" b="1" dirty="0">
              <a:solidFill>
                <a:srgbClr val="0070C0"/>
              </a:solidFill>
            </a:endParaRPr>
          </a:p>
          <a:p>
            <a:pPr marL="457200" indent="-457200">
              <a:buFontTx/>
              <a:buChar char="-"/>
            </a:pPr>
            <a:r>
              <a:rPr lang="en-GB" sz="2400" b="1" dirty="0">
                <a:solidFill>
                  <a:srgbClr val="0070C0"/>
                </a:solidFill>
              </a:rPr>
              <a:t>Extraordinary measure </a:t>
            </a:r>
            <a:r>
              <a:rPr lang="en-GB" sz="2400" dirty="0"/>
              <a:t>due to COVID-19 (workshop will resume when possible) </a:t>
            </a:r>
          </a:p>
          <a:p>
            <a:pPr marL="457200" indent="-457200">
              <a:buFontTx/>
              <a:buChar char="-"/>
            </a:pPr>
            <a:endParaRPr lang="en-GB" sz="2400" b="1" dirty="0">
              <a:solidFill>
                <a:srgbClr val="0070C0"/>
              </a:solidFill>
            </a:endParaRPr>
          </a:p>
          <a:p>
            <a:pPr marL="457200" indent="-457200">
              <a:buFontTx/>
              <a:buChar char="-"/>
            </a:pPr>
            <a:r>
              <a:rPr lang="en-GB" sz="2400" b="1" dirty="0">
                <a:solidFill>
                  <a:srgbClr val="0070C0"/>
                </a:solidFill>
              </a:rPr>
              <a:t>Same protocols </a:t>
            </a:r>
            <a:r>
              <a:rPr lang="en-GB" sz="2400" dirty="0"/>
              <a:t>(processes and tools), </a:t>
            </a:r>
            <a:r>
              <a:rPr lang="en-GB" sz="2400" b="1" dirty="0">
                <a:solidFill>
                  <a:srgbClr val="0070C0"/>
                </a:solidFill>
              </a:rPr>
              <a:t>different modality, streamlined analysis</a:t>
            </a:r>
          </a:p>
          <a:p>
            <a:pPr marL="457200" indent="-457200">
              <a:buFontTx/>
              <a:buChar char="-"/>
            </a:pPr>
            <a:endParaRPr lang="en-GB" sz="2400" b="1" dirty="0">
              <a:solidFill>
                <a:srgbClr val="0070C0"/>
              </a:solidFill>
            </a:endParaRPr>
          </a:p>
          <a:p>
            <a:pPr marL="457200" indent="-457200">
              <a:buFontTx/>
              <a:buChar char="-"/>
            </a:pPr>
            <a:r>
              <a:rPr lang="en-GB" sz="2400" b="1" dirty="0">
                <a:solidFill>
                  <a:srgbClr val="0070C0"/>
                </a:solidFill>
              </a:rPr>
              <a:t>Key principle of IPC remains at the core</a:t>
            </a:r>
            <a:r>
              <a:rPr lang="en-GB" sz="2400" dirty="0"/>
              <a:t>, namely technical rigor, evidence based, plurality/consensus, country ownership</a:t>
            </a:r>
          </a:p>
          <a:p>
            <a:pPr marL="457200" indent="-457200">
              <a:buFontTx/>
              <a:buChar char="-"/>
            </a:pPr>
            <a:endParaRPr lang="en-GB" sz="2400" b="1" dirty="0">
              <a:solidFill>
                <a:srgbClr val="0070C0"/>
              </a:solidFill>
            </a:endParaRPr>
          </a:p>
          <a:p>
            <a:pPr marL="457200" indent="-457200">
              <a:buFontTx/>
              <a:buChar char="-"/>
            </a:pPr>
            <a:r>
              <a:rPr lang="en-GB" sz="2400" b="1" dirty="0">
                <a:solidFill>
                  <a:srgbClr val="0070C0"/>
                </a:solidFill>
              </a:rPr>
              <a:t>IPC responsibility to inform Decision Makers : </a:t>
            </a:r>
            <a:r>
              <a:rPr lang="en-GB" sz="2400" dirty="0"/>
              <a:t>Need to timely disseminate due to rapidly evolving COVID-19 situation</a:t>
            </a:r>
            <a:endParaRPr lang="en-US" sz="2400" b="1" dirty="0">
              <a:solidFill>
                <a:srgbClr val="0070C0"/>
              </a:solidFill>
            </a:endParaRPr>
          </a:p>
        </p:txBody>
      </p:sp>
    </p:spTree>
    <p:extLst>
      <p:ext uri="{BB962C8B-B14F-4D97-AF65-F5344CB8AC3E}">
        <p14:creationId xmlns:p14="http://schemas.microsoft.com/office/powerpoint/2010/main" val="2306381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346" y="121566"/>
            <a:ext cx="70691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48346" y="851816"/>
            <a:ext cx="11738346" cy="6063198"/>
          </a:xfrm>
          <a:prstGeom prst="rect">
            <a:avLst/>
          </a:prstGeom>
          <a:noFill/>
        </p:spPr>
        <p:txBody>
          <a:bodyPr wrap="square" rtlCol="0">
            <a:spAutoFit/>
          </a:bodyPr>
          <a:lstStyle/>
          <a:p>
            <a:r>
              <a:rPr lang="en-GB" sz="2800" b="1" dirty="0">
                <a:solidFill>
                  <a:srgbClr val="0070C0"/>
                </a:solidFill>
              </a:rPr>
              <a:t>MAIN DIFFERENCE WITH ‘PHYSICAL IPC’:</a:t>
            </a:r>
          </a:p>
          <a:p>
            <a:endParaRPr lang="en-GB" sz="800" b="1" dirty="0">
              <a:solidFill>
                <a:srgbClr val="0070C0"/>
              </a:solidFill>
            </a:endParaRPr>
          </a:p>
          <a:p>
            <a:pPr marL="457200" indent="-457200">
              <a:buFontTx/>
              <a:buChar char="-"/>
            </a:pPr>
            <a:r>
              <a:rPr lang="en-GB" sz="2400" b="1" dirty="0">
                <a:solidFill>
                  <a:srgbClr val="0070C0"/>
                </a:solidFill>
              </a:rPr>
              <a:t>Smaller ANALYSIS TEAM composed with the following criteria</a:t>
            </a:r>
          </a:p>
          <a:p>
            <a:pPr marL="914400" lvl="1" indent="-457200">
              <a:buFontTx/>
              <a:buChar char="-"/>
            </a:pPr>
            <a:r>
              <a:rPr lang="en-GB" sz="2000" dirty="0"/>
              <a:t>Higher level of certification/ # of analysis done, Proficiency in IPC</a:t>
            </a:r>
          </a:p>
          <a:p>
            <a:pPr marL="914400" lvl="1" indent="-457200">
              <a:buFontTx/>
              <a:buChar char="-"/>
            </a:pPr>
            <a:r>
              <a:rPr lang="en-GB" sz="2000" dirty="0"/>
              <a:t>Full time availability, Good connection</a:t>
            </a:r>
          </a:p>
          <a:p>
            <a:pPr marL="914400" lvl="1" indent="-457200">
              <a:buFontTx/>
              <a:buChar char="-"/>
            </a:pPr>
            <a:r>
              <a:rPr lang="en-GB" sz="2000" dirty="0"/>
              <a:t>Those who have not these requisites, but are very knowledgeable of the context can be engaged as local context focal points</a:t>
            </a:r>
          </a:p>
          <a:p>
            <a:pPr marL="914400" lvl="1" indent="-457200">
              <a:buFontTx/>
              <a:buChar char="-"/>
            </a:pPr>
            <a:endParaRPr lang="en-GB" sz="2000" dirty="0"/>
          </a:p>
          <a:p>
            <a:pPr marL="457200" indent="-457200">
              <a:buFontTx/>
              <a:buChar char="-"/>
            </a:pPr>
            <a:r>
              <a:rPr lang="en-GB" sz="2400" b="1" dirty="0">
                <a:solidFill>
                  <a:srgbClr val="0070C0"/>
                </a:solidFill>
              </a:rPr>
              <a:t>More strict planning and preparation phase </a:t>
            </a:r>
          </a:p>
          <a:p>
            <a:pPr marL="914400" lvl="1" indent="-457200">
              <a:buFontTx/>
              <a:buChar char="-"/>
            </a:pPr>
            <a:r>
              <a:rPr lang="en-GB" sz="2000" dirty="0"/>
              <a:t>ISS/worksheets 100% prepared, all evidence received, no popping up information unless really last minute</a:t>
            </a:r>
          </a:p>
          <a:p>
            <a:pPr marL="914400" lvl="1" indent="-457200">
              <a:buFontTx/>
              <a:buChar char="-"/>
            </a:pPr>
            <a:r>
              <a:rPr lang="en-GB" sz="2000" dirty="0"/>
              <a:t>All joint meetings previously scheduled, organized and documented </a:t>
            </a:r>
          </a:p>
          <a:p>
            <a:pPr marL="914400" lvl="1" indent="-457200">
              <a:buFontTx/>
              <a:buChar char="-"/>
            </a:pPr>
            <a:r>
              <a:rPr lang="en-GB" sz="2000" dirty="0"/>
              <a:t>Induction plenary, Daily facilitators meeting, vetting, validation plenary </a:t>
            </a:r>
          </a:p>
          <a:p>
            <a:pPr marL="914400" lvl="1" indent="-457200">
              <a:buFontTx/>
              <a:buChar char="-"/>
            </a:pPr>
            <a:endParaRPr lang="en-GB" sz="2000" dirty="0"/>
          </a:p>
          <a:p>
            <a:pPr marL="457200" indent="-457200">
              <a:buFontTx/>
              <a:buChar char="-"/>
            </a:pPr>
            <a:r>
              <a:rPr lang="en-GB" sz="2400" b="1" dirty="0">
                <a:solidFill>
                  <a:srgbClr val="0070C0"/>
                </a:solidFill>
              </a:rPr>
              <a:t>Higher availability and support from GSU </a:t>
            </a:r>
          </a:p>
          <a:p>
            <a:pPr marL="914400" lvl="1" indent="-457200">
              <a:buFontTx/>
              <a:buChar char="-"/>
            </a:pPr>
            <a:r>
              <a:rPr lang="en-GB" sz="2000" dirty="0"/>
              <a:t>Buddy/coaching system for small groups</a:t>
            </a:r>
          </a:p>
          <a:p>
            <a:pPr marL="914400" lvl="1" indent="-457200">
              <a:buFontTx/>
              <a:buChar char="-"/>
            </a:pPr>
            <a:r>
              <a:rPr lang="en-GB" sz="2000" dirty="0"/>
              <a:t>Lead facilitation done by level 3 and Level 3 applicants (country and GSU staff), small groups facilitation done by IPC Level 2 or by experts having already fulfil this role in analysis workshop</a:t>
            </a:r>
          </a:p>
          <a:p>
            <a:pPr lvl="1"/>
            <a:endParaRPr lang="en-US" sz="2000" dirty="0"/>
          </a:p>
        </p:txBody>
      </p:sp>
    </p:spTree>
    <p:extLst>
      <p:ext uri="{BB962C8B-B14F-4D97-AF65-F5344CB8AC3E}">
        <p14:creationId xmlns:p14="http://schemas.microsoft.com/office/powerpoint/2010/main" val="1824271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346" y="121566"/>
            <a:ext cx="70691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48346" y="851816"/>
            <a:ext cx="11738346" cy="6186309"/>
          </a:xfrm>
          <a:prstGeom prst="rect">
            <a:avLst/>
          </a:prstGeom>
          <a:noFill/>
        </p:spPr>
        <p:txBody>
          <a:bodyPr wrap="square" rtlCol="0">
            <a:spAutoFit/>
          </a:bodyPr>
          <a:lstStyle/>
          <a:p>
            <a:r>
              <a:rPr lang="en-GB" sz="2800" b="1" dirty="0">
                <a:solidFill>
                  <a:srgbClr val="0070C0"/>
                </a:solidFill>
              </a:rPr>
              <a:t>PROCESS:</a:t>
            </a:r>
          </a:p>
          <a:p>
            <a:endParaRPr lang="en-GB" sz="800" b="1" dirty="0">
              <a:solidFill>
                <a:srgbClr val="0070C0"/>
              </a:solidFill>
            </a:endParaRPr>
          </a:p>
          <a:p>
            <a:r>
              <a:rPr lang="en-GB" sz="2400" b="1" dirty="0">
                <a:solidFill>
                  <a:srgbClr val="0070C0"/>
                </a:solidFill>
              </a:rPr>
              <a:t>Preparation phase:</a:t>
            </a:r>
          </a:p>
          <a:p>
            <a:endParaRPr lang="en-GB" sz="2400" b="1" dirty="0">
              <a:solidFill>
                <a:srgbClr val="0070C0"/>
              </a:solidFill>
            </a:endParaRPr>
          </a:p>
          <a:p>
            <a:pPr marL="457200" indent="-457200">
              <a:buFontTx/>
              <a:buChar char="-"/>
            </a:pPr>
            <a:r>
              <a:rPr lang="en-GB" sz="2400" b="1" dirty="0">
                <a:solidFill>
                  <a:srgbClr val="0070C0"/>
                </a:solidFill>
              </a:rPr>
              <a:t>Definition of AT team and roles: </a:t>
            </a:r>
            <a:r>
              <a:rPr lang="en-GB" sz="2400" dirty="0"/>
              <a:t>Identification of core facilitators, identification of core analysts, identification of local context focal points, areas attribution, set up of working groups, all contacts shared, check of good repartition in groups of different agencies </a:t>
            </a:r>
          </a:p>
          <a:p>
            <a:pPr marL="457200" indent="-457200">
              <a:buFontTx/>
              <a:buChar char="-"/>
            </a:pPr>
            <a:endParaRPr lang="en-GB" sz="2400" dirty="0"/>
          </a:p>
          <a:p>
            <a:pPr marL="457200" indent="-457200">
              <a:buFontTx/>
              <a:buChar char="-"/>
            </a:pPr>
            <a:r>
              <a:rPr lang="en-GB" sz="2400" b="1" dirty="0">
                <a:solidFill>
                  <a:srgbClr val="0070C0"/>
                </a:solidFill>
              </a:rPr>
              <a:t>Evidence gathering: </a:t>
            </a:r>
            <a:r>
              <a:rPr lang="en-GB" sz="2400" dirty="0"/>
              <a:t>creation of shared </a:t>
            </a:r>
            <a:r>
              <a:rPr lang="en-GB" sz="2400" dirty="0" err="1"/>
              <a:t>dropbox</a:t>
            </a:r>
            <a:r>
              <a:rPr lang="en-GB" sz="2400" dirty="0"/>
              <a:t>, Data mapping matrix, HFA matrix, gathering of information in relation to contributing factors (</a:t>
            </a:r>
            <a:r>
              <a:rPr lang="en-GB" sz="2400" dirty="0" err="1"/>
              <a:t>expecially</a:t>
            </a:r>
            <a:r>
              <a:rPr lang="en-GB" sz="2400" dirty="0"/>
              <a:t> linked to COVID) and outcome indicators </a:t>
            </a:r>
          </a:p>
          <a:p>
            <a:pPr marL="457200" indent="-457200">
              <a:buFontTx/>
              <a:buChar char="-"/>
            </a:pPr>
            <a:endParaRPr lang="en-GB" sz="2400" dirty="0"/>
          </a:p>
          <a:p>
            <a:pPr marL="457200" indent="-457200">
              <a:buFontTx/>
              <a:buChar char="-"/>
            </a:pPr>
            <a:r>
              <a:rPr lang="en-GB" sz="2400" dirty="0"/>
              <a:t>Core facilitation group definition of analysis </a:t>
            </a:r>
            <a:r>
              <a:rPr lang="en-GB" sz="2400" b="1" dirty="0">
                <a:solidFill>
                  <a:srgbClr val="0070C0"/>
                </a:solidFill>
              </a:rPr>
              <a:t>parameters</a:t>
            </a:r>
            <a:r>
              <a:rPr lang="en-GB" sz="2400" dirty="0"/>
              <a:t> and preparation of the </a:t>
            </a:r>
            <a:r>
              <a:rPr lang="en-GB" sz="2400" b="1" dirty="0">
                <a:solidFill>
                  <a:srgbClr val="0070C0"/>
                </a:solidFill>
              </a:rPr>
              <a:t>worksheets</a:t>
            </a:r>
            <a:r>
              <a:rPr lang="en-GB" sz="2400" dirty="0"/>
              <a:t>, except conclusions by element and areas</a:t>
            </a:r>
          </a:p>
          <a:p>
            <a:pPr marL="457200" indent="-457200">
              <a:buFontTx/>
              <a:buChar char="-"/>
            </a:pPr>
            <a:endParaRPr lang="en-GB" sz="2400" dirty="0"/>
          </a:p>
          <a:p>
            <a:pPr marL="457200" indent="-457200">
              <a:buFontTx/>
              <a:buChar char="-"/>
            </a:pPr>
            <a:r>
              <a:rPr lang="en-GB" sz="2400" dirty="0"/>
              <a:t>Set up of main meetings/ </a:t>
            </a:r>
            <a:r>
              <a:rPr lang="en-GB" sz="2400" b="1" dirty="0">
                <a:solidFill>
                  <a:srgbClr val="0070C0"/>
                </a:solidFill>
              </a:rPr>
              <a:t>agenda </a:t>
            </a:r>
            <a:r>
              <a:rPr lang="en-GB" sz="2400" dirty="0"/>
              <a:t>of the analysis</a:t>
            </a:r>
          </a:p>
          <a:p>
            <a:pPr marL="457200" indent="-457200">
              <a:buFontTx/>
              <a:buChar char="-"/>
            </a:pPr>
            <a:endParaRPr lang="en-GB" sz="2400" b="1" dirty="0">
              <a:solidFill>
                <a:srgbClr val="0070C0"/>
              </a:solidFill>
            </a:endParaRPr>
          </a:p>
        </p:txBody>
      </p:sp>
    </p:spTree>
    <p:extLst>
      <p:ext uri="{BB962C8B-B14F-4D97-AF65-F5344CB8AC3E}">
        <p14:creationId xmlns:p14="http://schemas.microsoft.com/office/powerpoint/2010/main" val="3116051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346" y="121566"/>
            <a:ext cx="70691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48346" y="851816"/>
            <a:ext cx="11738346" cy="6001643"/>
          </a:xfrm>
          <a:prstGeom prst="rect">
            <a:avLst/>
          </a:prstGeom>
          <a:noFill/>
        </p:spPr>
        <p:txBody>
          <a:bodyPr wrap="square" rtlCol="0">
            <a:spAutoFit/>
          </a:bodyPr>
          <a:lstStyle/>
          <a:p>
            <a:r>
              <a:rPr lang="en-GB" sz="2800" b="1" dirty="0">
                <a:solidFill>
                  <a:srgbClr val="0070C0"/>
                </a:solidFill>
              </a:rPr>
              <a:t>PROCESS:</a:t>
            </a:r>
          </a:p>
          <a:p>
            <a:endParaRPr lang="en-GB" sz="800" b="1" dirty="0">
              <a:solidFill>
                <a:srgbClr val="0070C0"/>
              </a:solidFill>
            </a:endParaRPr>
          </a:p>
          <a:p>
            <a:r>
              <a:rPr lang="en-GB" sz="2400" b="1" dirty="0">
                <a:solidFill>
                  <a:srgbClr val="0070C0"/>
                </a:solidFill>
              </a:rPr>
              <a:t>Analysis phase:</a:t>
            </a:r>
          </a:p>
          <a:p>
            <a:pPr marL="457200" indent="-457200">
              <a:spcBef>
                <a:spcPts val="600"/>
              </a:spcBef>
              <a:buFontTx/>
              <a:buChar char="-"/>
            </a:pPr>
            <a:r>
              <a:rPr lang="en-GB" sz="2400" dirty="0"/>
              <a:t>Day #1: First morning plenary: setting parameters, assumptions for projection, main drivers, etc… in general. Continue in small groups, analysis of all areas for 5 days</a:t>
            </a:r>
          </a:p>
          <a:p>
            <a:pPr marL="457200" indent="-457200">
              <a:spcBef>
                <a:spcPts val="600"/>
              </a:spcBef>
              <a:buFontTx/>
              <a:buChar char="-"/>
            </a:pPr>
            <a:r>
              <a:rPr lang="en-GB" sz="2400" dirty="0"/>
              <a:t>Day #1 - #5: </a:t>
            </a:r>
          </a:p>
          <a:p>
            <a:pPr marL="457200" indent="-457200">
              <a:spcBef>
                <a:spcPts val="600"/>
              </a:spcBef>
              <a:buFontTx/>
              <a:buChar char="-"/>
            </a:pPr>
            <a:r>
              <a:rPr lang="en-GB" sz="2400" dirty="0"/>
              <a:t>Small groups work by skype groups/ conference, etc..</a:t>
            </a:r>
          </a:p>
          <a:p>
            <a:pPr marL="457200" indent="-457200">
              <a:spcBef>
                <a:spcPts val="600"/>
              </a:spcBef>
              <a:buFontTx/>
              <a:buChar char="-"/>
            </a:pPr>
            <a:r>
              <a:rPr lang="en-GB" sz="2400" dirty="0"/>
              <a:t>Daily co-facilitators meeting (all small groups facilitators and lead facilitators) with documented decisions</a:t>
            </a:r>
          </a:p>
          <a:p>
            <a:pPr marL="457200" indent="-457200">
              <a:spcBef>
                <a:spcPts val="600"/>
              </a:spcBef>
              <a:buFontTx/>
              <a:buChar char="-"/>
            </a:pPr>
            <a:r>
              <a:rPr lang="en-GB" sz="2400" dirty="0"/>
              <a:t>From day#3 the co-</a:t>
            </a:r>
            <a:r>
              <a:rPr lang="en-GB" sz="2400" dirty="0" err="1"/>
              <a:t>faciltiators</a:t>
            </a:r>
            <a:r>
              <a:rPr lang="en-GB" sz="2400" dirty="0"/>
              <a:t> start quality checks on they group work and other group work</a:t>
            </a:r>
          </a:p>
          <a:p>
            <a:pPr marL="457200" indent="-457200">
              <a:spcBef>
                <a:spcPts val="600"/>
              </a:spcBef>
              <a:buFontTx/>
              <a:buChar char="-"/>
            </a:pPr>
            <a:r>
              <a:rPr lang="en-GB" sz="2400" dirty="0"/>
              <a:t>Day #5: vetting process by group/plausibility checks</a:t>
            </a:r>
          </a:p>
          <a:p>
            <a:pPr marL="457200" indent="-457200">
              <a:spcBef>
                <a:spcPts val="600"/>
              </a:spcBef>
              <a:buFontTx/>
              <a:buChar char="-"/>
            </a:pPr>
            <a:r>
              <a:rPr lang="en-GB" sz="2400" dirty="0"/>
              <a:t>Day #6: plenary validation, drafting of Key messages</a:t>
            </a:r>
          </a:p>
          <a:p>
            <a:pPr marL="457200" indent="-457200">
              <a:spcBef>
                <a:spcPts val="600"/>
              </a:spcBef>
              <a:buFontTx/>
              <a:buChar char="-"/>
            </a:pPr>
            <a:r>
              <a:rPr lang="en-GB" sz="2400" dirty="0"/>
              <a:t>Day #7-9: preparation of the communication brief =&gt; fast track </a:t>
            </a:r>
          </a:p>
          <a:p>
            <a:pPr marL="457200" indent="-457200">
              <a:buFontTx/>
              <a:buChar char="-"/>
            </a:pPr>
            <a:endParaRPr lang="en-US" sz="2000" dirty="0"/>
          </a:p>
        </p:txBody>
      </p:sp>
    </p:spTree>
    <p:extLst>
      <p:ext uri="{BB962C8B-B14F-4D97-AF65-F5344CB8AC3E}">
        <p14:creationId xmlns:p14="http://schemas.microsoft.com/office/powerpoint/2010/main" val="1181115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p:cNvPicPr>
          <p:nvPr/>
        </p:nvPicPr>
        <p:blipFill>
          <a:blip r:embed="rId3" cstate="print">
            <a:extLst>
              <a:ext uri="{28A0092B-C50C-407E-A947-70E740481C1C}">
                <a14:useLocalDpi xmlns:a14="http://schemas.microsoft.com/office/drawing/2010/main" val="0"/>
              </a:ext>
            </a:extLst>
          </a:blip>
          <a:srcRect l="1402" t="143" r="3258" b="5644"/>
          <a:stretch>
            <a:fillRect/>
          </a:stretch>
        </p:blipFill>
        <p:spPr bwMode="auto">
          <a:xfrm>
            <a:off x="0" y="-282729"/>
            <a:ext cx="12192000" cy="7140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358604" y="2080800"/>
            <a:ext cx="8950519" cy="1283557"/>
          </a:xfrm>
          <a:prstGeom prst="rect">
            <a:avLst/>
          </a:prstGeom>
        </p:spPr>
        <p:txBody>
          <a:bodyPr wrap="square">
            <a:spAutoFit/>
          </a:bodyPr>
          <a:lstStyle/>
          <a:p>
            <a:pPr marL="59531" indent="-2381" algn="ctr">
              <a:lnSpc>
                <a:spcPct val="115000"/>
              </a:lnSpc>
            </a:pPr>
            <a:r>
              <a:rPr lang="en-GB" sz="7200" i="1" dirty="0">
                <a:solidFill>
                  <a:schemeClr val="bg1"/>
                </a:solidFill>
              </a:rPr>
              <a:t>THANK YOU</a:t>
            </a:r>
            <a:endParaRPr lang="en-US" sz="7200" i="1" dirty="0">
              <a:ln w="0"/>
              <a:solidFill>
                <a:schemeClr val="bg1"/>
              </a:solidFill>
              <a:effectLst>
                <a:outerShdw blurRad="38100" dist="25400" dir="5400000" algn="ctr" rotWithShape="0">
                  <a:srgbClr val="6E747A">
                    <a:alpha val="43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51307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19929" y="862920"/>
            <a:ext cx="11127126" cy="5835643"/>
          </a:xfrm>
          <a:prstGeom prst="rect">
            <a:avLst/>
          </a:prstGeom>
        </p:spPr>
      </p:pic>
      <p:sp>
        <p:nvSpPr>
          <p:cNvPr id="4" name="TextBox 3"/>
          <p:cNvSpPr txBox="1"/>
          <p:nvPr/>
        </p:nvSpPr>
        <p:spPr>
          <a:xfrm>
            <a:off x="397164" y="304800"/>
            <a:ext cx="5818909" cy="369332"/>
          </a:xfrm>
          <a:prstGeom prst="rect">
            <a:avLst/>
          </a:prstGeom>
          <a:noFill/>
        </p:spPr>
        <p:txBody>
          <a:bodyPr wrap="square" rtlCol="0">
            <a:spAutoFit/>
          </a:bodyPr>
          <a:lstStyle/>
          <a:p>
            <a:r>
              <a:rPr lang="en-GB" dirty="0"/>
              <a:t>ANALYSIS TEAM MATRIX</a:t>
            </a:r>
            <a:endParaRPr lang="en-US" dirty="0"/>
          </a:p>
        </p:txBody>
      </p:sp>
    </p:spTree>
    <p:extLst>
      <p:ext uri="{BB962C8B-B14F-4D97-AF65-F5344CB8AC3E}">
        <p14:creationId xmlns:p14="http://schemas.microsoft.com/office/powerpoint/2010/main" val="3293097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31933" y="861186"/>
            <a:ext cx="10017594" cy="5775910"/>
          </a:xfrm>
          <a:prstGeom prst="rect">
            <a:avLst/>
          </a:prstGeom>
        </p:spPr>
      </p:pic>
      <p:sp>
        <p:nvSpPr>
          <p:cNvPr id="3" name="TextBox 2"/>
          <p:cNvSpPr txBox="1"/>
          <p:nvPr/>
        </p:nvSpPr>
        <p:spPr>
          <a:xfrm>
            <a:off x="480291" y="314036"/>
            <a:ext cx="5772727" cy="369332"/>
          </a:xfrm>
          <a:prstGeom prst="rect">
            <a:avLst/>
          </a:prstGeom>
          <a:noFill/>
        </p:spPr>
        <p:txBody>
          <a:bodyPr wrap="square" rtlCol="0">
            <a:spAutoFit/>
          </a:bodyPr>
          <a:lstStyle/>
          <a:p>
            <a:r>
              <a:rPr lang="en-GB" dirty="0"/>
              <a:t>COVID IMPACT EVIDENCE</a:t>
            </a:r>
            <a:endParaRPr lang="en-US" dirty="0"/>
          </a:p>
        </p:txBody>
      </p:sp>
    </p:spTree>
    <p:extLst>
      <p:ext uri="{BB962C8B-B14F-4D97-AF65-F5344CB8AC3E}">
        <p14:creationId xmlns:p14="http://schemas.microsoft.com/office/powerpoint/2010/main" val="2905024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473</Words>
  <Application>Microsoft Macintosh PowerPoint</Application>
  <PresentationFormat>Widescreen</PresentationFormat>
  <Paragraphs>56</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 Unicode MS</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lavell</dc:creator>
  <cp:lastModifiedBy>william lavell</cp:lastModifiedBy>
  <cp:revision>2</cp:revision>
  <dcterms:created xsi:type="dcterms:W3CDTF">2020-05-08T11:22:47Z</dcterms:created>
  <dcterms:modified xsi:type="dcterms:W3CDTF">2020-05-08T11:28:58Z</dcterms:modified>
</cp:coreProperties>
</file>