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917" r:id="rId5"/>
    <p:sldId id="1034" r:id="rId6"/>
    <p:sldId id="1039" r:id="rId7"/>
    <p:sldId id="1040" r:id="rId8"/>
    <p:sldId id="1041" r:id="rId9"/>
    <p:sldId id="259" r:id="rId10"/>
    <p:sldId id="260" r:id="rId11"/>
    <p:sldId id="262" r:id="rId12"/>
    <p:sldId id="261" r:id="rId13"/>
    <p:sldId id="256" r:id="rId14"/>
    <p:sldId id="257" r:id="rId15"/>
    <p:sldId id="258" r:id="rId16"/>
    <p:sldId id="1035" r:id="rId17"/>
    <p:sldId id="1042" r:id="rId18"/>
    <p:sldId id="1043" r:id="rId19"/>
    <p:sldId id="1036" r:id="rId20"/>
    <p:sldId id="1037" r:id="rId21"/>
    <p:sldId id="1038" r:id="rId22"/>
  </p:sldIdLst>
  <p:sldSz cx="12192000" cy="6858000"/>
  <p:notesSz cx="6858000" cy="99472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ELJEITANI" initials="SE" lastIdx="2" clrIdx="0">
    <p:extLst>
      <p:ext uri="{19B8F6BF-5375-455C-9EA6-DF929625EA0E}">
        <p15:presenceInfo xmlns:p15="http://schemas.microsoft.com/office/powerpoint/2012/main" userId="S::sarah.eljeitani@wfp.org::cd31f12c-506b-4e53-901b-4da83625fe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E"/>
    <a:srgbClr val="EA691E"/>
    <a:srgbClr val="1576BB"/>
    <a:srgbClr val="3B97B3"/>
    <a:srgbClr val="06235D"/>
    <a:srgbClr val="EDFAD6"/>
    <a:srgbClr val="F8FED2"/>
    <a:srgbClr val="AE2434"/>
    <a:srgbClr val="BED2FF"/>
    <a:srgbClr val="2EB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ECC38F-D9B7-42DD-B030-4794CA2F22BB}" v="1031" dt="2022-04-13T12:07:45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zem EL SEBLANI" userId="bac63380-d660-491b-b79e-45e9a78a33f7" providerId="ADAL" clId="{E8E91FA0-3D26-475C-A500-3E20FAB9D270}"/>
    <pc:docChg chg="custSel addSld modSld">
      <pc:chgData name="Kazem EL SEBLANI" userId="bac63380-d660-491b-b79e-45e9a78a33f7" providerId="ADAL" clId="{E8E91FA0-3D26-475C-A500-3E20FAB9D270}" dt="2022-04-12T08:05:29.988" v="58" actId="20577"/>
      <pc:docMkLst>
        <pc:docMk/>
      </pc:docMkLst>
      <pc:sldChg chg="addSp delSp modSp mod">
        <pc:chgData name="Kazem EL SEBLANI" userId="bac63380-d660-491b-b79e-45e9a78a33f7" providerId="ADAL" clId="{E8E91FA0-3D26-475C-A500-3E20FAB9D270}" dt="2022-04-12T07:50:39.625" v="44" actId="1076"/>
        <pc:sldMkLst>
          <pc:docMk/>
          <pc:sldMk cId="3215232004" sldId="257"/>
        </pc:sldMkLst>
        <pc:picChg chg="del">
          <ac:chgData name="Kazem EL SEBLANI" userId="bac63380-d660-491b-b79e-45e9a78a33f7" providerId="ADAL" clId="{E8E91FA0-3D26-475C-A500-3E20FAB9D270}" dt="2022-04-12T07:50:36.435" v="42" actId="478"/>
          <ac:picMkLst>
            <pc:docMk/>
            <pc:sldMk cId="3215232004" sldId="257"/>
            <ac:picMk id="8" creationId="{D1A558D6-41D6-41B8-B9AA-3B7444B9BAF3}"/>
          </ac:picMkLst>
        </pc:picChg>
        <pc:picChg chg="add mod">
          <ac:chgData name="Kazem EL SEBLANI" userId="bac63380-d660-491b-b79e-45e9a78a33f7" providerId="ADAL" clId="{E8E91FA0-3D26-475C-A500-3E20FAB9D270}" dt="2022-04-12T07:50:39.625" v="44" actId="1076"/>
          <ac:picMkLst>
            <pc:docMk/>
            <pc:sldMk cId="3215232004" sldId="257"/>
            <ac:picMk id="10" creationId="{10EAB7CC-9DDD-4F0B-BC7E-BF5E7AE8C14E}"/>
          </ac:picMkLst>
        </pc:picChg>
      </pc:sldChg>
      <pc:sldChg chg="addSp delSp modSp mod">
        <pc:chgData name="Kazem EL SEBLANI" userId="bac63380-d660-491b-b79e-45e9a78a33f7" providerId="ADAL" clId="{E8E91FA0-3D26-475C-A500-3E20FAB9D270}" dt="2022-04-12T07:50:32.789" v="41"/>
        <pc:sldMkLst>
          <pc:docMk/>
          <pc:sldMk cId="3600219415" sldId="258"/>
        </pc:sldMkLst>
        <pc:picChg chg="add mod">
          <ac:chgData name="Kazem EL SEBLANI" userId="bac63380-d660-491b-b79e-45e9a78a33f7" providerId="ADAL" clId="{E8E91FA0-3D26-475C-A500-3E20FAB9D270}" dt="2022-04-12T07:50:32.789" v="41"/>
          <ac:picMkLst>
            <pc:docMk/>
            <pc:sldMk cId="3600219415" sldId="258"/>
            <ac:picMk id="8" creationId="{73AB8934-14AD-429A-AA7D-763B06D3D24A}"/>
          </ac:picMkLst>
        </pc:picChg>
        <pc:picChg chg="del">
          <ac:chgData name="Kazem EL SEBLANI" userId="bac63380-d660-491b-b79e-45e9a78a33f7" providerId="ADAL" clId="{E8E91FA0-3D26-475C-A500-3E20FAB9D270}" dt="2022-04-12T07:50:32.546" v="40" actId="478"/>
          <ac:picMkLst>
            <pc:docMk/>
            <pc:sldMk cId="3600219415" sldId="258"/>
            <ac:picMk id="11" creationId="{9DD1BE1D-E556-4623-9941-C70F929101C6}"/>
          </ac:picMkLst>
        </pc:picChg>
      </pc:sldChg>
      <pc:sldChg chg="addSp modSp add mod">
        <pc:chgData name="Kazem EL SEBLANI" userId="bac63380-d660-491b-b79e-45e9a78a33f7" providerId="ADAL" clId="{E8E91FA0-3D26-475C-A500-3E20FAB9D270}" dt="2022-04-12T07:50:50.722" v="47" actId="1076"/>
        <pc:sldMkLst>
          <pc:docMk/>
          <pc:sldMk cId="1790997443" sldId="259"/>
        </pc:sldMkLst>
        <pc:picChg chg="add mod">
          <ac:chgData name="Kazem EL SEBLANI" userId="bac63380-d660-491b-b79e-45e9a78a33f7" providerId="ADAL" clId="{E8E91FA0-3D26-475C-A500-3E20FAB9D270}" dt="2022-04-12T07:50:50.722" v="47" actId="1076"/>
          <ac:picMkLst>
            <pc:docMk/>
            <pc:sldMk cId="1790997443" sldId="259"/>
            <ac:picMk id="4" creationId="{1CFC691C-7576-4882-B181-5E27AB45D3ED}"/>
          </ac:picMkLst>
        </pc:picChg>
      </pc:sldChg>
      <pc:sldChg chg="add">
        <pc:chgData name="Kazem EL SEBLANI" userId="bac63380-d660-491b-b79e-45e9a78a33f7" providerId="ADAL" clId="{E8E91FA0-3D26-475C-A500-3E20FAB9D270}" dt="2022-04-12T06:46:28.296" v="0"/>
        <pc:sldMkLst>
          <pc:docMk/>
          <pc:sldMk cId="3497517828" sldId="260"/>
        </pc:sldMkLst>
      </pc:sldChg>
      <pc:sldChg chg="addSp modSp add mod">
        <pc:chgData name="Kazem EL SEBLANI" userId="bac63380-d660-491b-b79e-45e9a78a33f7" providerId="ADAL" clId="{E8E91FA0-3D26-475C-A500-3E20FAB9D270}" dt="2022-04-12T07:49:57.226" v="28" actId="1076"/>
        <pc:sldMkLst>
          <pc:docMk/>
          <pc:sldMk cId="492928334" sldId="261"/>
        </pc:sldMkLst>
        <pc:spChg chg="add mod">
          <ac:chgData name="Kazem EL SEBLANI" userId="bac63380-d660-491b-b79e-45e9a78a33f7" providerId="ADAL" clId="{E8E91FA0-3D26-475C-A500-3E20FAB9D270}" dt="2022-04-12T07:49:51.453" v="27" actId="208"/>
          <ac:spMkLst>
            <pc:docMk/>
            <pc:sldMk cId="492928334" sldId="261"/>
            <ac:spMk id="2" creationId="{6517E03F-8F94-4ADA-A238-262B60BC09C9}"/>
          </ac:spMkLst>
        </pc:spChg>
        <pc:picChg chg="mod">
          <ac:chgData name="Kazem EL SEBLANI" userId="bac63380-d660-491b-b79e-45e9a78a33f7" providerId="ADAL" clId="{E8E91FA0-3D26-475C-A500-3E20FAB9D270}" dt="2022-04-12T07:49:57.226" v="28" actId="1076"/>
          <ac:picMkLst>
            <pc:docMk/>
            <pc:sldMk cId="492928334" sldId="261"/>
            <ac:picMk id="5" creationId="{4F0D0FC1-5C41-49CA-8BED-EE26E1FD9687}"/>
          </ac:picMkLst>
        </pc:picChg>
      </pc:sldChg>
      <pc:sldChg chg="addSp modSp add">
        <pc:chgData name="Kazem EL SEBLANI" userId="bac63380-d660-491b-b79e-45e9a78a33f7" providerId="ADAL" clId="{E8E91FA0-3D26-475C-A500-3E20FAB9D270}" dt="2022-04-12T07:50:44.947" v="45"/>
        <pc:sldMkLst>
          <pc:docMk/>
          <pc:sldMk cId="1851718197" sldId="262"/>
        </pc:sldMkLst>
        <pc:picChg chg="add mod">
          <ac:chgData name="Kazem EL SEBLANI" userId="bac63380-d660-491b-b79e-45e9a78a33f7" providerId="ADAL" clId="{E8E91FA0-3D26-475C-A500-3E20FAB9D270}" dt="2022-04-12T07:50:44.947" v="45"/>
          <ac:picMkLst>
            <pc:docMk/>
            <pc:sldMk cId="1851718197" sldId="262"/>
            <ac:picMk id="4" creationId="{20E6CB1E-D8F5-4494-AA15-619D26A49BA0}"/>
          </ac:picMkLst>
        </pc:picChg>
      </pc:sldChg>
      <pc:sldChg chg="delSp modSp mod">
        <pc:chgData name="Kazem EL SEBLANI" userId="bac63380-d660-491b-b79e-45e9a78a33f7" providerId="ADAL" clId="{E8E91FA0-3D26-475C-A500-3E20FAB9D270}" dt="2022-04-12T08:02:08.879" v="57" actId="478"/>
        <pc:sldMkLst>
          <pc:docMk/>
          <pc:sldMk cId="2083519655" sldId="917"/>
        </pc:sldMkLst>
        <pc:spChg chg="mod">
          <ac:chgData name="Kazem EL SEBLANI" userId="bac63380-d660-491b-b79e-45e9a78a33f7" providerId="ADAL" clId="{E8E91FA0-3D26-475C-A500-3E20FAB9D270}" dt="2022-04-12T07:48:50.336" v="23" actId="20577"/>
          <ac:spMkLst>
            <pc:docMk/>
            <pc:sldMk cId="2083519655" sldId="917"/>
            <ac:spMk id="4" creationId="{00000000-0000-0000-0000-000000000000}"/>
          </ac:spMkLst>
        </pc:spChg>
        <pc:picChg chg="del">
          <ac:chgData name="Kazem EL SEBLANI" userId="bac63380-d660-491b-b79e-45e9a78a33f7" providerId="ADAL" clId="{E8E91FA0-3D26-475C-A500-3E20FAB9D270}" dt="2022-04-12T08:02:07.563" v="56" actId="478"/>
          <ac:picMkLst>
            <pc:docMk/>
            <pc:sldMk cId="2083519655" sldId="917"/>
            <ac:picMk id="2" creationId="{00000000-0000-0000-0000-000000000000}"/>
          </ac:picMkLst>
        </pc:picChg>
        <pc:picChg chg="del">
          <ac:chgData name="Kazem EL SEBLANI" userId="bac63380-d660-491b-b79e-45e9a78a33f7" providerId="ADAL" clId="{E8E91FA0-3D26-475C-A500-3E20FAB9D270}" dt="2022-04-12T08:02:08.879" v="57" actId="478"/>
          <ac:picMkLst>
            <pc:docMk/>
            <pc:sldMk cId="2083519655" sldId="917"/>
            <ac:picMk id="5" creationId="{00000000-0000-0000-0000-000000000000}"/>
          </ac:picMkLst>
        </pc:picChg>
      </pc:sldChg>
      <pc:sldChg chg="modSp mod">
        <pc:chgData name="Kazem EL SEBLANI" userId="bac63380-d660-491b-b79e-45e9a78a33f7" providerId="ADAL" clId="{E8E91FA0-3D26-475C-A500-3E20FAB9D270}" dt="2022-04-12T08:05:29.988" v="58" actId="20577"/>
        <pc:sldMkLst>
          <pc:docMk/>
          <pc:sldMk cId="1025339575" sldId="1034"/>
        </pc:sldMkLst>
        <pc:spChg chg="mod">
          <ac:chgData name="Kazem EL SEBLANI" userId="bac63380-d660-491b-b79e-45e9a78a33f7" providerId="ADAL" clId="{E8E91FA0-3D26-475C-A500-3E20FAB9D270}" dt="2022-04-12T08:05:29.988" v="58" actId="20577"/>
          <ac:spMkLst>
            <pc:docMk/>
            <pc:sldMk cId="1025339575" sldId="1034"/>
            <ac:spMk id="11" creationId="{5641547B-C95D-4885-95AE-D8CE4E832D98}"/>
          </ac:spMkLst>
        </pc:spChg>
      </pc:sldChg>
      <pc:sldChg chg="addSp modSp">
        <pc:chgData name="Kazem EL SEBLANI" userId="bac63380-d660-491b-b79e-45e9a78a33f7" providerId="ADAL" clId="{E8E91FA0-3D26-475C-A500-3E20FAB9D270}" dt="2022-04-12T07:50:30.133" v="39"/>
        <pc:sldMkLst>
          <pc:docMk/>
          <pc:sldMk cId="2831447397" sldId="1035"/>
        </pc:sldMkLst>
        <pc:picChg chg="add mod">
          <ac:chgData name="Kazem EL SEBLANI" userId="bac63380-d660-491b-b79e-45e9a78a33f7" providerId="ADAL" clId="{E8E91FA0-3D26-475C-A500-3E20FAB9D270}" dt="2022-04-12T07:50:30.133" v="39"/>
          <ac:picMkLst>
            <pc:docMk/>
            <pc:sldMk cId="2831447397" sldId="1035"/>
            <ac:picMk id="25" creationId="{1D60A3C3-8C47-46E9-8A5C-DF510F98B0DF}"/>
          </ac:picMkLst>
        </pc:picChg>
      </pc:sldChg>
      <pc:sldChg chg="addSp delSp modSp mod">
        <pc:chgData name="Kazem EL SEBLANI" userId="bac63380-d660-491b-b79e-45e9a78a33f7" providerId="ADAL" clId="{E8E91FA0-3D26-475C-A500-3E20FAB9D270}" dt="2022-04-12T07:50:21.035" v="34"/>
        <pc:sldMkLst>
          <pc:docMk/>
          <pc:sldMk cId="140663640" sldId="1036"/>
        </pc:sldMkLst>
        <pc:picChg chg="add mod">
          <ac:chgData name="Kazem EL SEBLANI" userId="bac63380-d660-491b-b79e-45e9a78a33f7" providerId="ADAL" clId="{E8E91FA0-3D26-475C-A500-3E20FAB9D270}" dt="2022-04-12T07:50:21.035" v="34"/>
          <ac:picMkLst>
            <pc:docMk/>
            <pc:sldMk cId="140663640" sldId="1036"/>
            <ac:picMk id="10" creationId="{A387D457-76A0-482C-B4B7-95BAD1C67D86}"/>
          </ac:picMkLst>
        </pc:picChg>
        <pc:picChg chg="del">
          <ac:chgData name="Kazem EL SEBLANI" userId="bac63380-d660-491b-b79e-45e9a78a33f7" providerId="ADAL" clId="{E8E91FA0-3D26-475C-A500-3E20FAB9D270}" dt="2022-04-12T07:50:20.803" v="33" actId="478"/>
          <ac:picMkLst>
            <pc:docMk/>
            <pc:sldMk cId="140663640" sldId="1036"/>
            <ac:picMk id="19" creationId="{00000000-0000-0000-0000-000000000000}"/>
          </ac:picMkLst>
        </pc:picChg>
      </pc:sldChg>
      <pc:sldChg chg="addSp delSp modSp mod">
        <pc:chgData name="Kazem EL SEBLANI" userId="bac63380-d660-491b-b79e-45e9a78a33f7" providerId="ADAL" clId="{E8E91FA0-3D26-475C-A500-3E20FAB9D270}" dt="2022-04-12T07:50:18.498" v="32"/>
        <pc:sldMkLst>
          <pc:docMk/>
          <pc:sldMk cId="2589741560" sldId="1037"/>
        </pc:sldMkLst>
        <pc:picChg chg="add mod">
          <ac:chgData name="Kazem EL SEBLANI" userId="bac63380-d660-491b-b79e-45e9a78a33f7" providerId="ADAL" clId="{E8E91FA0-3D26-475C-A500-3E20FAB9D270}" dt="2022-04-12T07:50:18.498" v="32"/>
          <ac:picMkLst>
            <pc:docMk/>
            <pc:sldMk cId="2589741560" sldId="1037"/>
            <ac:picMk id="9" creationId="{39ADC8E0-1662-4387-9C91-D2ADBE942950}"/>
          </ac:picMkLst>
        </pc:picChg>
        <pc:picChg chg="del">
          <ac:chgData name="Kazem EL SEBLANI" userId="bac63380-d660-491b-b79e-45e9a78a33f7" providerId="ADAL" clId="{E8E91FA0-3D26-475C-A500-3E20FAB9D270}" dt="2022-04-12T07:50:18.177" v="31" actId="478"/>
          <ac:picMkLst>
            <pc:docMk/>
            <pc:sldMk cId="2589741560" sldId="1037"/>
            <ac:picMk id="19" creationId="{00000000-0000-0000-0000-000000000000}"/>
          </ac:picMkLst>
        </pc:picChg>
      </pc:sldChg>
      <pc:sldChg chg="addSp delSp modSp mod">
        <pc:chgData name="Kazem EL SEBLANI" userId="bac63380-d660-491b-b79e-45e9a78a33f7" providerId="ADAL" clId="{E8E91FA0-3D26-475C-A500-3E20FAB9D270}" dt="2022-04-12T07:50:15.611" v="30"/>
        <pc:sldMkLst>
          <pc:docMk/>
          <pc:sldMk cId="2354116252" sldId="1038"/>
        </pc:sldMkLst>
        <pc:picChg chg="add mod">
          <ac:chgData name="Kazem EL SEBLANI" userId="bac63380-d660-491b-b79e-45e9a78a33f7" providerId="ADAL" clId="{E8E91FA0-3D26-475C-A500-3E20FAB9D270}" dt="2022-04-12T07:50:15.611" v="30"/>
          <ac:picMkLst>
            <pc:docMk/>
            <pc:sldMk cId="2354116252" sldId="1038"/>
            <ac:picMk id="9" creationId="{EA3A876A-1225-4845-9B0C-35E706CAC4CD}"/>
          </ac:picMkLst>
        </pc:picChg>
        <pc:picChg chg="del">
          <ac:chgData name="Kazem EL SEBLANI" userId="bac63380-d660-491b-b79e-45e9a78a33f7" providerId="ADAL" clId="{E8E91FA0-3D26-475C-A500-3E20FAB9D270}" dt="2022-04-12T07:50:15.269" v="29" actId="478"/>
          <ac:picMkLst>
            <pc:docMk/>
            <pc:sldMk cId="2354116252" sldId="1038"/>
            <ac:picMk id="19" creationId="{00000000-0000-0000-0000-000000000000}"/>
          </ac:picMkLst>
        </pc:picChg>
      </pc:sldChg>
      <pc:sldChg chg="modSp add mod">
        <pc:chgData name="Kazem EL SEBLANI" userId="bac63380-d660-491b-b79e-45e9a78a33f7" providerId="ADAL" clId="{E8E91FA0-3D26-475C-A500-3E20FAB9D270}" dt="2022-04-12T06:46:37.030" v="1" actId="1076"/>
        <pc:sldMkLst>
          <pc:docMk/>
          <pc:sldMk cId="3842647120" sldId="1039"/>
        </pc:sldMkLst>
        <pc:spChg chg="mod">
          <ac:chgData name="Kazem EL SEBLANI" userId="bac63380-d660-491b-b79e-45e9a78a33f7" providerId="ADAL" clId="{E8E91FA0-3D26-475C-A500-3E20FAB9D270}" dt="2022-04-12T06:46:37.030" v="1" actId="1076"/>
          <ac:spMkLst>
            <pc:docMk/>
            <pc:sldMk cId="3842647120" sldId="1039"/>
            <ac:spMk id="2" creationId="{D123D061-67C9-4C40-B260-0EE511CFA22D}"/>
          </ac:spMkLst>
        </pc:spChg>
      </pc:sldChg>
      <pc:sldChg chg="modSp add mod">
        <pc:chgData name="Kazem EL SEBLANI" userId="bac63380-d660-491b-b79e-45e9a78a33f7" providerId="ADAL" clId="{E8E91FA0-3D26-475C-A500-3E20FAB9D270}" dt="2022-04-12T07:51:28.386" v="55" actId="14100"/>
        <pc:sldMkLst>
          <pc:docMk/>
          <pc:sldMk cId="4166921126" sldId="1040"/>
        </pc:sldMkLst>
        <pc:picChg chg="mod">
          <ac:chgData name="Kazem EL SEBLANI" userId="bac63380-d660-491b-b79e-45e9a78a33f7" providerId="ADAL" clId="{E8E91FA0-3D26-475C-A500-3E20FAB9D270}" dt="2022-04-12T06:50:44.775" v="9" actId="1076"/>
          <ac:picMkLst>
            <pc:docMk/>
            <pc:sldMk cId="4166921126" sldId="1040"/>
            <ac:picMk id="6" creationId="{B3E0775E-4E90-4582-AE5D-6336D44EC0B1}"/>
          </ac:picMkLst>
        </pc:picChg>
        <pc:picChg chg="mod">
          <ac:chgData name="Kazem EL SEBLANI" userId="bac63380-d660-491b-b79e-45e9a78a33f7" providerId="ADAL" clId="{E8E91FA0-3D26-475C-A500-3E20FAB9D270}" dt="2022-04-12T07:51:28.386" v="55" actId="14100"/>
          <ac:picMkLst>
            <pc:docMk/>
            <pc:sldMk cId="4166921126" sldId="1040"/>
            <ac:picMk id="12" creationId="{A44106B5-D0D5-4C31-9D3E-B0DF90031AAF}"/>
          </ac:picMkLst>
        </pc:picChg>
      </pc:sldChg>
      <pc:sldChg chg="addSp delSp modSp add mod">
        <pc:chgData name="Kazem EL SEBLANI" userId="bac63380-d660-491b-b79e-45e9a78a33f7" providerId="ADAL" clId="{E8E91FA0-3D26-475C-A500-3E20FAB9D270}" dt="2022-04-12T07:51:19.169" v="54" actId="1076"/>
        <pc:sldMkLst>
          <pc:docMk/>
          <pc:sldMk cId="1808240502" sldId="1041"/>
        </pc:sldMkLst>
        <pc:spChg chg="add mod">
          <ac:chgData name="Kazem EL SEBLANI" userId="bac63380-d660-491b-b79e-45e9a78a33f7" providerId="ADAL" clId="{E8E91FA0-3D26-475C-A500-3E20FAB9D270}" dt="2022-04-12T07:51:19.169" v="54" actId="1076"/>
          <ac:spMkLst>
            <pc:docMk/>
            <pc:sldMk cId="1808240502" sldId="1041"/>
            <ac:spMk id="2" creationId="{788DD922-EAF5-4E20-9231-4233EC910460}"/>
          </ac:spMkLst>
        </pc:spChg>
        <pc:picChg chg="add mod">
          <ac:chgData name="Kazem EL SEBLANI" userId="bac63380-d660-491b-b79e-45e9a78a33f7" providerId="ADAL" clId="{E8E91FA0-3D26-475C-A500-3E20FAB9D270}" dt="2022-04-12T07:50:57.815" v="49"/>
          <ac:picMkLst>
            <pc:docMk/>
            <pc:sldMk cId="1808240502" sldId="1041"/>
            <ac:picMk id="4" creationId="{8D32BB7A-3A5F-4971-9076-73903FE41459}"/>
          </ac:picMkLst>
        </pc:picChg>
        <pc:picChg chg="del">
          <ac:chgData name="Kazem EL SEBLANI" userId="bac63380-d660-491b-b79e-45e9a78a33f7" providerId="ADAL" clId="{E8E91FA0-3D26-475C-A500-3E20FAB9D270}" dt="2022-04-12T07:51:02.503" v="50" actId="478"/>
          <ac:picMkLst>
            <pc:docMk/>
            <pc:sldMk cId="1808240502" sldId="1041"/>
            <ac:picMk id="8" creationId="{4205B467-EBDF-4869-8818-4F38AF9C09D1}"/>
          </ac:picMkLst>
        </pc:picChg>
        <pc:picChg chg="mod">
          <ac:chgData name="Kazem EL SEBLANI" userId="bac63380-d660-491b-b79e-45e9a78a33f7" providerId="ADAL" clId="{E8E91FA0-3D26-475C-A500-3E20FAB9D270}" dt="2022-04-12T07:50:57.480" v="48" actId="1076"/>
          <ac:picMkLst>
            <pc:docMk/>
            <pc:sldMk cId="1808240502" sldId="1041"/>
            <ac:picMk id="9" creationId="{09418D24-9A38-4517-9493-AC07140AACA4}"/>
          </ac:picMkLst>
        </pc:picChg>
      </pc:sldChg>
      <pc:sldChg chg="addSp delSp modSp mod">
        <pc:chgData name="Kazem EL SEBLANI" userId="bac63380-d660-491b-b79e-45e9a78a33f7" providerId="ADAL" clId="{E8E91FA0-3D26-475C-A500-3E20FAB9D270}" dt="2022-04-12T07:50:26.539" v="38"/>
        <pc:sldMkLst>
          <pc:docMk/>
          <pc:sldMk cId="2903590628" sldId="1042"/>
        </pc:sldMkLst>
        <pc:picChg chg="del">
          <ac:chgData name="Kazem EL SEBLANI" userId="bac63380-d660-491b-b79e-45e9a78a33f7" providerId="ADAL" clId="{E8E91FA0-3D26-475C-A500-3E20FAB9D270}" dt="2022-04-12T07:50:26.275" v="37" actId="478"/>
          <ac:picMkLst>
            <pc:docMk/>
            <pc:sldMk cId="2903590628" sldId="1042"/>
            <ac:picMk id="19" creationId="{00000000-0000-0000-0000-000000000000}"/>
          </ac:picMkLst>
        </pc:picChg>
        <pc:picChg chg="add mod">
          <ac:chgData name="Kazem EL SEBLANI" userId="bac63380-d660-491b-b79e-45e9a78a33f7" providerId="ADAL" clId="{E8E91FA0-3D26-475C-A500-3E20FAB9D270}" dt="2022-04-12T07:50:26.539" v="38"/>
          <ac:picMkLst>
            <pc:docMk/>
            <pc:sldMk cId="2903590628" sldId="1042"/>
            <ac:picMk id="29" creationId="{C8463AFB-F3FD-4C10-A81D-A632C8EDA1F9}"/>
          </ac:picMkLst>
        </pc:picChg>
      </pc:sldChg>
      <pc:sldChg chg="addSp delSp modSp mod">
        <pc:chgData name="Kazem EL SEBLANI" userId="bac63380-d660-491b-b79e-45e9a78a33f7" providerId="ADAL" clId="{E8E91FA0-3D26-475C-A500-3E20FAB9D270}" dt="2022-04-12T07:50:23.837" v="36"/>
        <pc:sldMkLst>
          <pc:docMk/>
          <pc:sldMk cId="916452898" sldId="1043"/>
        </pc:sldMkLst>
        <pc:picChg chg="add mod">
          <ac:chgData name="Kazem EL SEBLANI" userId="bac63380-d660-491b-b79e-45e9a78a33f7" providerId="ADAL" clId="{E8E91FA0-3D26-475C-A500-3E20FAB9D270}" dt="2022-04-12T07:50:23.837" v="36"/>
          <ac:picMkLst>
            <pc:docMk/>
            <pc:sldMk cId="916452898" sldId="1043"/>
            <ac:picMk id="8" creationId="{E285D8C8-841B-444F-91A7-E1EA22A19D9F}"/>
          </ac:picMkLst>
        </pc:picChg>
        <pc:picChg chg="del">
          <ac:chgData name="Kazem EL SEBLANI" userId="bac63380-d660-491b-b79e-45e9a78a33f7" providerId="ADAL" clId="{E8E91FA0-3D26-475C-A500-3E20FAB9D270}" dt="2022-04-12T07:50:23.604" v="35" actId="478"/>
          <ac:picMkLst>
            <pc:docMk/>
            <pc:sldMk cId="916452898" sldId="1043"/>
            <ac:picMk id="19" creationId="{00000000-0000-0000-0000-000000000000}"/>
          </ac:picMkLst>
        </pc:picChg>
      </pc:sldChg>
    </pc:docChg>
  </pc:docChgLst>
  <pc:docChgLst>
    <pc:chgData name="Sarah ELJEITANI" userId="cd31f12c-506b-4e53-901b-4da83625fea2" providerId="ADAL" clId="{876D654E-5095-4DBF-91EB-93443F3A8D2E}"/>
    <pc:docChg chg="custSel modSld">
      <pc:chgData name="Sarah ELJEITANI" userId="cd31f12c-506b-4e53-901b-4da83625fea2" providerId="ADAL" clId="{876D654E-5095-4DBF-91EB-93443F3A8D2E}" dt="2022-04-12T06:44:23.776" v="5" actId="478"/>
      <pc:docMkLst>
        <pc:docMk/>
      </pc:docMkLst>
      <pc:sldChg chg="addSp delSp modSp mod">
        <pc:chgData name="Sarah ELJEITANI" userId="cd31f12c-506b-4e53-901b-4da83625fea2" providerId="ADAL" clId="{876D654E-5095-4DBF-91EB-93443F3A8D2E}" dt="2022-04-12T06:44:23.776" v="5" actId="478"/>
        <pc:sldMkLst>
          <pc:docMk/>
          <pc:sldMk cId="317212110" sldId="256"/>
        </pc:sldMkLst>
        <pc:picChg chg="add del mod">
          <ac:chgData name="Sarah ELJEITANI" userId="cd31f12c-506b-4e53-901b-4da83625fea2" providerId="ADAL" clId="{876D654E-5095-4DBF-91EB-93443F3A8D2E}" dt="2022-04-12T06:44:23.776" v="5" actId="478"/>
          <ac:picMkLst>
            <pc:docMk/>
            <pc:sldMk cId="317212110" sldId="256"/>
            <ac:picMk id="7" creationId="{6FEB48EE-900C-4572-A5D9-C7418E782BA2}"/>
          </ac:picMkLst>
        </pc:picChg>
      </pc:sldChg>
      <pc:sldChg chg="addSp delSp modSp mod">
        <pc:chgData name="Sarah ELJEITANI" userId="cd31f12c-506b-4e53-901b-4da83625fea2" providerId="ADAL" clId="{876D654E-5095-4DBF-91EB-93443F3A8D2E}" dt="2022-04-12T06:44:14.034" v="3"/>
        <pc:sldMkLst>
          <pc:docMk/>
          <pc:sldMk cId="3215232004" sldId="257"/>
        </pc:sldMkLst>
        <pc:picChg chg="add mod">
          <ac:chgData name="Sarah ELJEITANI" userId="cd31f12c-506b-4e53-901b-4da83625fea2" providerId="ADAL" clId="{876D654E-5095-4DBF-91EB-93443F3A8D2E}" dt="2022-04-12T06:44:14.034" v="3"/>
          <ac:picMkLst>
            <pc:docMk/>
            <pc:sldMk cId="3215232004" sldId="257"/>
            <ac:picMk id="8" creationId="{D1A558D6-41D6-41B8-B9AA-3B7444B9BAF3}"/>
          </ac:picMkLst>
        </pc:picChg>
        <pc:picChg chg="del">
          <ac:chgData name="Sarah ELJEITANI" userId="cd31f12c-506b-4e53-901b-4da83625fea2" providerId="ADAL" clId="{876D654E-5095-4DBF-91EB-93443F3A8D2E}" dt="2022-04-12T06:44:00.903" v="0" actId="478"/>
          <ac:picMkLst>
            <pc:docMk/>
            <pc:sldMk cId="3215232004" sldId="257"/>
            <ac:picMk id="12" creationId="{A44106B5-D0D5-4C31-9D3E-B0DF90031AAF}"/>
          </ac:picMkLst>
        </pc:picChg>
      </pc:sldChg>
      <pc:sldChg chg="addSp delSp modSp mod">
        <pc:chgData name="Sarah ELJEITANI" userId="cd31f12c-506b-4e53-901b-4da83625fea2" providerId="ADAL" clId="{876D654E-5095-4DBF-91EB-93443F3A8D2E}" dt="2022-04-12T06:44:12.452" v="2"/>
        <pc:sldMkLst>
          <pc:docMk/>
          <pc:sldMk cId="3600219415" sldId="258"/>
        </pc:sldMkLst>
        <pc:picChg chg="del">
          <ac:chgData name="Sarah ELJEITANI" userId="cd31f12c-506b-4e53-901b-4da83625fea2" providerId="ADAL" clId="{876D654E-5095-4DBF-91EB-93443F3A8D2E}" dt="2022-04-12T06:44:06.486" v="1" actId="478"/>
          <ac:picMkLst>
            <pc:docMk/>
            <pc:sldMk cId="3600219415" sldId="258"/>
            <ac:picMk id="8" creationId="{4205B467-EBDF-4869-8818-4F38AF9C09D1}"/>
          </ac:picMkLst>
        </pc:picChg>
        <pc:picChg chg="add mod">
          <ac:chgData name="Sarah ELJEITANI" userId="cd31f12c-506b-4e53-901b-4da83625fea2" providerId="ADAL" clId="{876D654E-5095-4DBF-91EB-93443F3A8D2E}" dt="2022-04-12T06:44:12.452" v="2"/>
          <ac:picMkLst>
            <pc:docMk/>
            <pc:sldMk cId="3600219415" sldId="258"/>
            <ac:picMk id="11" creationId="{9DD1BE1D-E556-4623-9941-C70F929101C6}"/>
          </ac:picMkLst>
        </pc:picChg>
      </pc:sldChg>
    </pc:docChg>
  </pc:docChgLst>
  <pc:docChgLst>
    <pc:chgData name="Marco FERLONI" userId="58cb4c5b-8911-4a22-93f1-fbcbc8a0c391" providerId="ADAL" clId="{4AECC38F-D9B7-42DD-B030-4794CA2F22BB}"/>
    <pc:docChg chg="undo custSel addSld modSld">
      <pc:chgData name="Marco FERLONI" userId="58cb4c5b-8911-4a22-93f1-fbcbc8a0c391" providerId="ADAL" clId="{4AECC38F-D9B7-42DD-B030-4794CA2F22BB}" dt="2022-04-13T12:42:21.501" v="1070" actId="1076"/>
      <pc:docMkLst>
        <pc:docMk/>
      </pc:docMkLst>
      <pc:sldChg chg="modSp mod">
        <pc:chgData name="Marco FERLONI" userId="58cb4c5b-8911-4a22-93f1-fbcbc8a0c391" providerId="ADAL" clId="{4AECC38F-D9B7-42DD-B030-4794CA2F22BB}" dt="2022-04-12T07:55:34.269" v="967" actId="13926"/>
        <pc:sldMkLst>
          <pc:docMk/>
          <pc:sldMk cId="3215232004" sldId="257"/>
        </pc:sldMkLst>
        <pc:spChg chg="mod">
          <ac:chgData name="Marco FERLONI" userId="58cb4c5b-8911-4a22-93f1-fbcbc8a0c391" providerId="ADAL" clId="{4AECC38F-D9B7-42DD-B030-4794CA2F22BB}" dt="2022-04-12T07:55:34.269" v="967" actId="13926"/>
          <ac:spMkLst>
            <pc:docMk/>
            <pc:sldMk cId="3215232004" sldId="257"/>
            <ac:spMk id="3" creationId="{2EF4D44D-C687-4C48-8982-3BE1D07ED1EF}"/>
          </ac:spMkLst>
        </pc:spChg>
        <pc:picChg chg="mod">
          <ac:chgData name="Marco FERLONI" userId="58cb4c5b-8911-4a22-93f1-fbcbc8a0c391" providerId="ADAL" clId="{4AECC38F-D9B7-42DD-B030-4794CA2F22BB}" dt="2022-04-12T07:53:04.212" v="966" actId="1076"/>
          <ac:picMkLst>
            <pc:docMk/>
            <pc:sldMk cId="3215232004" sldId="257"/>
            <ac:picMk id="7" creationId="{58D8F048-7864-419D-BF1E-151D3B097BDB}"/>
          </ac:picMkLst>
        </pc:picChg>
      </pc:sldChg>
      <pc:sldChg chg="addSp delSp modSp mod">
        <pc:chgData name="Marco FERLONI" userId="58cb4c5b-8911-4a22-93f1-fbcbc8a0c391" providerId="ADAL" clId="{4AECC38F-D9B7-42DD-B030-4794CA2F22BB}" dt="2022-04-12T08:15:10.701" v="1001" actId="20577"/>
        <pc:sldMkLst>
          <pc:docMk/>
          <pc:sldMk cId="3600219415" sldId="258"/>
        </pc:sldMkLst>
        <pc:spChg chg="mod">
          <ac:chgData name="Marco FERLONI" userId="58cb4c5b-8911-4a22-93f1-fbcbc8a0c391" providerId="ADAL" clId="{4AECC38F-D9B7-42DD-B030-4794CA2F22BB}" dt="2022-04-12T08:15:10.701" v="1001" actId="20577"/>
          <ac:spMkLst>
            <pc:docMk/>
            <pc:sldMk cId="3600219415" sldId="258"/>
            <ac:spMk id="6" creationId="{41E50C82-A9FA-4C40-AF32-69EC166991EB}"/>
          </ac:spMkLst>
        </pc:spChg>
        <pc:spChg chg="mod">
          <ac:chgData name="Marco FERLONI" userId="58cb4c5b-8911-4a22-93f1-fbcbc8a0c391" providerId="ADAL" clId="{4AECC38F-D9B7-42DD-B030-4794CA2F22BB}" dt="2022-04-12T08:15:03.012" v="1000" actId="1076"/>
          <ac:spMkLst>
            <pc:docMk/>
            <pc:sldMk cId="3600219415" sldId="258"/>
            <ac:spMk id="9" creationId="{5528FFA1-3F73-486A-97AF-24355AFAD540}"/>
          </ac:spMkLst>
        </pc:spChg>
        <pc:spChg chg="add del mod">
          <ac:chgData name="Marco FERLONI" userId="58cb4c5b-8911-4a22-93f1-fbcbc8a0c391" providerId="ADAL" clId="{4AECC38F-D9B7-42DD-B030-4794CA2F22BB}" dt="2022-04-12T08:14:56.236" v="999" actId="478"/>
          <ac:spMkLst>
            <pc:docMk/>
            <pc:sldMk cId="3600219415" sldId="258"/>
            <ac:spMk id="12" creationId="{5E3388FE-3EBE-492D-AA0D-7C766E2BFC82}"/>
          </ac:spMkLst>
        </pc:spChg>
      </pc:sldChg>
      <pc:sldChg chg="addSp delSp modSp mod">
        <pc:chgData name="Marco FERLONI" userId="58cb4c5b-8911-4a22-93f1-fbcbc8a0c391" providerId="ADAL" clId="{4AECC38F-D9B7-42DD-B030-4794CA2F22BB}" dt="2022-04-12T08:13:03.995" v="992" actId="20577"/>
        <pc:sldMkLst>
          <pc:docMk/>
          <pc:sldMk cId="2083519655" sldId="917"/>
        </pc:sldMkLst>
        <pc:spChg chg="mod">
          <ac:chgData name="Marco FERLONI" userId="58cb4c5b-8911-4a22-93f1-fbcbc8a0c391" providerId="ADAL" clId="{4AECC38F-D9B7-42DD-B030-4794CA2F22BB}" dt="2022-04-12T08:13:03.995" v="992" actId="20577"/>
          <ac:spMkLst>
            <pc:docMk/>
            <pc:sldMk cId="2083519655" sldId="917"/>
            <ac:spMk id="4" creationId="{00000000-0000-0000-0000-000000000000}"/>
          </ac:spMkLst>
        </pc:spChg>
        <pc:picChg chg="del">
          <ac:chgData name="Marco FERLONI" userId="58cb4c5b-8911-4a22-93f1-fbcbc8a0c391" providerId="ADAL" clId="{4AECC38F-D9B7-42DD-B030-4794CA2F22BB}" dt="2022-04-12T06:48:23.701" v="4" actId="478"/>
          <ac:picMkLst>
            <pc:docMk/>
            <pc:sldMk cId="2083519655" sldId="917"/>
            <ac:picMk id="3" creationId="{00000000-0000-0000-0000-000000000000}"/>
          </ac:picMkLst>
        </pc:picChg>
        <pc:picChg chg="del">
          <ac:chgData name="Marco FERLONI" userId="58cb4c5b-8911-4a22-93f1-fbcbc8a0c391" providerId="ADAL" clId="{4AECC38F-D9B7-42DD-B030-4794CA2F22BB}" dt="2022-04-12T06:50:45.556" v="8" actId="21"/>
          <ac:picMkLst>
            <pc:docMk/>
            <pc:sldMk cId="2083519655" sldId="917"/>
            <ac:picMk id="6" creationId="{7DE1F4D2-0FE9-4700-9D67-2E69A7B46CFE}"/>
          </ac:picMkLst>
        </pc:picChg>
        <pc:picChg chg="add mod">
          <ac:chgData name="Marco FERLONI" userId="58cb4c5b-8911-4a22-93f1-fbcbc8a0c391" providerId="ADAL" clId="{4AECC38F-D9B7-42DD-B030-4794CA2F22BB}" dt="2022-04-12T06:48:33.088" v="7" actId="1076"/>
          <ac:picMkLst>
            <pc:docMk/>
            <pc:sldMk cId="2083519655" sldId="917"/>
            <ac:picMk id="7" creationId="{B1C2E9FB-88F8-4879-855B-32A575ED21AA}"/>
          </ac:picMkLst>
        </pc:picChg>
      </pc:sldChg>
      <pc:sldChg chg="addSp delSp modSp mod">
        <pc:chgData name="Marco FERLONI" userId="58cb4c5b-8911-4a22-93f1-fbcbc8a0c391" providerId="ADAL" clId="{4AECC38F-D9B7-42DD-B030-4794CA2F22BB}" dt="2022-04-12T06:51:16.685" v="18" actId="14100"/>
        <pc:sldMkLst>
          <pc:docMk/>
          <pc:sldMk cId="1025339575" sldId="1034"/>
        </pc:sldMkLst>
        <pc:picChg chg="add mod">
          <ac:chgData name="Marco FERLONI" userId="58cb4c5b-8911-4a22-93f1-fbcbc8a0c391" providerId="ADAL" clId="{4AECC38F-D9B7-42DD-B030-4794CA2F22BB}" dt="2022-04-12T06:51:16.685" v="18" actId="14100"/>
          <ac:picMkLst>
            <pc:docMk/>
            <pc:sldMk cId="1025339575" sldId="1034"/>
            <ac:picMk id="9" creationId="{791C7AE5-ABAB-49C3-ACFF-9E67554588E5}"/>
          </ac:picMkLst>
        </pc:picChg>
        <pc:picChg chg="del mod">
          <ac:chgData name="Marco FERLONI" userId="58cb4c5b-8911-4a22-93f1-fbcbc8a0c391" providerId="ADAL" clId="{4AECC38F-D9B7-42DD-B030-4794CA2F22BB}" dt="2022-04-12T06:50:56.154" v="11" actId="478"/>
          <ac:picMkLst>
            <pc:docMk/>
            <pc:sldMk cId="1025339575" sldId="1034"/>
            <ac:picMk id="19" creationId="{00000000-0000-0000-0000-000000000000}"/>
          </ac:picMkLst>
        </pc:picChg>
      </pc:sldChg>
      <pc:sldChg chg="addSp delSp modSp mod">
        <pc:chgData name="Marco FERLONI" userId="58cb4c5b-8911-4a22-93f1-fbcbc8a0c391" providerId="ADAL" clId="{4AECC38F-D9B7-42DD-B030-4794CA2F22BB}" dt="2022-04-12T09:09:56.656" v="1030" actId="20577"/>
        <pc:sldMkLst>
          <pc:docMk/>
          <pc:sldMk cId="2831447397" sldId="1035"/>
        </pc:sldMkLst>
        <pc:spChg chg="mod">
          <ac:chgData name="Marco FERLONI" userId="58cb4c5b-8911-4a22-93f1-fbcbc8a0c391" providerId="ADAL" clId="{4AECC38F-D9B7-42DD-B030-4794CA2F22BB}" dt="2022-04-12T06:53:24.773" v="34" actId="1076"/>
          <ac:spMkLst>
            <pc:docMk/>
            <pc:sldMk cId="2831447397" sldId="1035"/>
            <ac:spMk id="2" creationId="{BF48D099-75DA-40E1-B985-D987E0A5D75F}"/>
          </ac:spMkLst>
        </pc:spChg>
        <pc:spChg chg="add del mod">
          <ac:chgData name="Marco FERLONI" userId="58cb4c5b-8911-4a22-93f1-fbcbc8a0c391" providerId="ADAL" clId="{4AECC38F-D9B7-42DD-B030-4794CA2F22BB}" dt="2022-04-12T09:03:17.662" v="1002" actId="478"/>
          <ac:spMkLst>
            <pc:docMk/>
            <pc:sldMk cId="2831447397" sldId="1035"/>
            <ac:spMk id="3" creationId="{36986558-0AD0-4903-94C4-DB9A3C6113D9}"/>
          </ac:spMkLst>
        </pc:spChg>
        <pc:spChg chg="add mod">
          <ac:chgData name="Marco FERLONI" userId="58cb4c5b-8911-4a22-93f1-fbcbc8a0c391" providerId="ADAL" clId="{4AECC38F-D9B7-42DD-B030-4794CA2F22BB}" dt="2022-04-12T09:09:56.656" v="1030" actId="20577"/>
          <ac:spMkLst>
            <pc:docMk/>
            <pc:sldMk cId="2831447397" sldId="1035"/>
            <ac:spMk id="4" creationId="{03BEABC5-5055-41A0-A9C3-920DDBDC7C11}"/>
          </ac:spMkLst>
        </pc:spChg>
        <pc:spChg chg="add del mod">
          <ac:chgData name="Marco FERLONI" userId="58cb4c5b-8911-4a22-93f1-fbcbc8a0c391" providerId="ADAL" clId="{4AECC38F-D9B7-42DD-B030-4794CA2F22BB}" dt="2022-04-12T06:52:21.693" v="22"/>
          <ac:spMkLst>
            <pc:docMk/>
            <pc:sldMk cId="2831447397" sldId="1035"/>
            <ac:spMk id="8" creationId="{FC16B307-6B54-40AD-B99E-2F0BEC36B4FB}"/>
          </ac:spMkLst>
        </pc:spChg>
        <pc:spChg chg="add del mod">
          <ac:chgData name="Marco FERLONI" userId="58cb4c5b-8911-4a22-93f1-fbcbc8a0c391" providerId="ADAL" clId="{4AECC38F-D9B7-42DD-B030-4794CA2F22BB}" dt="2022-04-12T06:52:21.693" v="22"/>
          <ac:spMkLst>
            <pc:docMk/>
            <pc:sldMk cId="2831447397" sldId="1035"/>
            <ac:spMk id="9" creationId="{2CEA0025-9E2A-4A8B-A16F-72E1AECC4BE1}"/>
          </ac:spMkLst>
        </pc:spChg>
        <pc:spChg chg="add del mod">
          <ac:chgData name="Marco FERLONI" userId="58cb4c5b-8911-4a22-93f1-fbcbc8a0c391" providerId="ADAL" clId="{4AECC38F-D9B7-42DD-B030-4794CA2F22BB}" dt="2022-04-12T06:52:21.693" v="22"/>
          <ac:spMkLst>
            <pc:docMk/>
            <pc:sldMk cId="2831447397" sldId="1035"/>
            <ac:spMk id="10" creationId="{27CD534F-DDD5-45A7-A8E1-6A0BCC241C1E}"/>
          </ac:spMkLst>
        </pc:spChg>
        <pc:spChg chg="add del mod">
          <ac:chgData name="Marco FERLONI" userId="58cb4c5b-8911-4a22-93f1-fbcbc8a0c391" providerId="ADAL" clId="{4AECC38F-D9B7-42DD-B030-4794CA2F22BB}" dt="2022-04-12T06:52:21.693" v="22"/>
          <ac:spMkLst>
            <pc:docMk/>
            <pc:sldMk cId="2831447397" sldId="1035"/>
            <ac:spMk id="11" creationId="{63E4579F-86F4-43E0-8B86-8FE4BADF3F42}"/>
          </ac:spMkLst>
        </pc:spChg>
        <pc:spChg chg="add del mod">
          <ac:chgData name="Marco FERLONI" userId="58cb4c5b-8911-4a22-93f1-fbcbc8a0c391" providerId="ADAL" clId="{4AECC38F-D9B7-42DD-B030-4794CA2F22BB}" dt="2022-04-12T06:52:21.693" v="22"/>
          <ac:spMkLst>
            <pc:docMk/>
            <pc:sldMk cId="2831447397" sldId="1035"/>
            <ac:spMk id="13" creationId="{8B8624A5-6C7F-4975-9FD5-27F32036323D}"/>
          </ac:spMkLst>
        </pc:spChg>
        <pc:spChg chg="add del mod">
          <ac:chgData name="Marco FERLONI" userId="58cb4c5b-8911-4a22-93f1-fbcbc8a0c391" providerId="ADAL" clId="{4AECC38F-D9B7-42DD-B030-4794CA2F22BB}" dt="2022-04-12T06:53:24.773" v="34" actId="1076"/>
          <ac:spMkLst>
            <pc:docMk/>
            <pc:sldMk cId="2831447397" sldId="1035"/>
            <ac:spMk id="15" creationId="{DC4DBB2D-CFCA-4173-B6B9-8310CFA1E716}"/>
          </ac:spMkLst>
        </pc:spChg>
        <pc:spChg chg="mod">
          <ac:chgData name="Marco FERLONI" userId="58cb4c5b-8911-4a22-93f1-fbcbc8a0c391" providerId="ADAL" clId="{4AECC38F-D9B7-42DD-B030-4794CA2F22BB}" dt="2022-04-12T06:53:24.773" v="34" actId="1076"/>
          <ac:spMkLst>
            <pc:docMk/>
            <pc:sldMk cId="2831447397" sldId="1035"/>
            <ac:spMk id="17" creationId="{00000000-0000-0000-0000-000000000000}"/>
          </ac:spMkLst>
        </pc:spChg>
        <pc:spChg chg="add del mod">
          <ac:chgData name="Marco FERLONI" userId="58cb4c5b-8911-4a22-93f1-fbcbc8a0c391" providerId="ADAL" clId="{4AECC38F-D9B7-42DD-B030-4794CA2F22BB}" dt="2022-04-12T06:53:24.773" v="34" actId="1076"/>
          <ac:spMkLst>
            <pc:docMk/>
            <pc:sldMk cId="2831447397" sldId="1035"/>
            <ac:spMk id="20" creationId="{A8F73D3A-7BFC-47C3-BED2-3D25D44FED60}"/>
          </ac:spMkLst>
        </pc:spChg>
        <pc:spChg chg="add del mod">
          <ac:chgData name="Marco FERLONI" userId="58cb4c5b-8911-4a22-93f1-fbcbc8a0c391" providerId="ADAL" clId="{4AECC38F-D9B7-42DD-B030-4794CA2F22BB}" dt="2022-04-12T06:53:24.773" v="34" actId="1076"/>
          <ac:spMkLst>
            <pc:docMk/>
            <pc:sldMk cId="2831447397" sldId="1035"/>
            <ac:spMk id="21" creationId="{6C1079BD-AB9D-4FF1-B377-8F7CEAD7CC19}"/>
          </ac:spMkLst>
        </pc:spChg>
        <pc:spChg chg="add del mod">
          <ac:chgData name="Marco FERLONI" userId="58cb4c5b-8911-4a22-93f1-fbcbc8a0c391" providerId="ADAL" clId="{4AECC38F-D9B7-42DD-B030-4794CA2F22BB}" dt="2022-04-12T06:53:24.773" v="34" actId="1076"/>
          <ac:spMkLst>
            <pc:docMk/>
            <pc:sldMk cId="2831447397" sldId="1035"/>
            <ac:spMk id="22" creationId="{55229DDC-9009-402A-A887-95A5A9438C29}"/>
          </ac:spMkLst>
        </pc:spChg>
        <pc:spChg chg="add del mod">
          <ac:chgData name="Marco FERLONI" userId="58cb4c5b-8911-4a22-93f1-fbcbc8a0c391" providerId="ADAL" clId="{4AECC38F-D9B7-42DD-B030-4794CA2F22BB}" dt="2022-04-12T06:52:44.053" v="28" actId="21"/>
          <ac:spMkLst>
            <pc:docMk/>
            <pc:sldMk cId="2831447397" sldId="1035"/>
            <ac:spMk id="24" creationId="{9EFA02FC-F2FC-4C59-84B3-13A2247DE166}"/>
          </ac:spMkLst>
        </pc:spChg>
        <pc:picChg chg="add del mod">
          <ac:chgData name="Marco FERLONI" userId="58cb4c5b-8911-4a22-93f1-fbcbc8a0c391" providerId="ADAL" clId="{4AECC38F-D9B7-42DD-B030-4794CA2F22BB}" dt="2022-04-12T06:52:21.693" v="22"/>
          <ac:picMkLst>
            <pc:docMk/>
            <pc:sldMk cId="2831447397" sldId="1035"/>
            <ac:picMk id="12" creationId="{692534AC-D829-43EB-A833-26E62008DBAE}"/>
          </ac:picMkLst>
        </pc:picChg>
        <pc:picChg chg="del">
          <ac:chgData name="Marco FERLONI" userId="58cb4c5b-8911-4a22-93f1-fbcbc8a0c391" providerId="ADAL" clId="{4AECC38F-D9B7-42DD-B030-4794CA2F22BB}" dt="2022-04-12T06:53:32.968" v="36" actId="478"/>
          <ac:picMkLst>
            <pc:docMk/>
            <pc:sldMk cId="2831447397" sldId="1035"/>
            <ac:picMk id="19" creationId="{00000000-0000-0000-0000-000000000000}"/>
          </ac:picMkLst>
        </pc:picChg>
        <pc:picChg chg="add del mod">
          <ac:chgData name="Marco FERLONI" userId="58cb4c5b-8911-4a22-93f1-fbcbc8a0c391" providerId="ADAL" clId="{4AECC38F-D9B7-42DD-B030-4794CA2F22BB}" dt="2022-04-12T09:09:08.066" v="1019" actId="1076"/>
          <ac:picMkLst>
            <pc:docMk/>
            <pc:sldMk cId="2831447397" sldId="1035"/>
            <ac:picMk id="23" creationId="{5E849169-9B96-4407-ACC4-16EEB68499F0}"/>
          </ac:picMkLst>
        </pc:picChg>
      </pc:sldChg>
      <pc:sldChg chg="addSp delSp modSp add mod">
        <pc:chgData name="Marco FERLONI" userId="58cb4c5b-8911-4a22-93f1-fbcbc8a0c391" providerId="ADAL" clId="{4AECC38F-D9B7-42DD-B030-4794CA2F22BB}" dt="2022-04-13T12:42:21.501" v="1070" actId="1076"/>
        <pc:sldMkLst>
          <pc:docMk/>
          <pc:sldMk cId="2903590628" sldId="1042"/>
        </pc:sldMkLst>
        <pc:spChg chg="add del mod">
          <ac:chgData name="Marco FERLONI" userId="58cb4c5b-8911-4a22-93f1-fbcbc8a0c391" providerId="ADAL" clId="{4AECC38F-D9B7-42DD-B030-4794CA2F22BB}" dt="2022-04-12T07:11:00.082" v="40"/>
          <ac:spMkLst>
            <pc:docMk/>
            <pc:sldMk cId="2903590628" sldId="1042"/>
            <ac:spMk id="3" creationId="{E3160A9A-C13A-4491-817E-FF7D5606FA54}"/>
          </ac:spMkLst>
        </pc:spChg>
        <pc:spChg chg="add mod">
          <ac:chgData name="Marco FERLONI" userId="58cb4c5b-8911-4a22-93f1-fbcbc8a0c391" providerId="ADAL" clId="{4AECC38F-D9B7-42DD-B030-4794CA2F22BB}" dt="2022-04-12T07:56:46.410" v="984" actId="6549"/>
          <ac:spMkLst>
            <pc:docMk/>
            <pc:sldMk cId="2903590628" sldId="1042"/>
            <ac:spMk id="4" creationId="{1F67D5CA-A789-48C7-B634-3909A09F5379}"/>
          </ac:spMkLst>
        </pc:spChg>
        <pc:spChg chg="add mod">
          <ac:chgData name="Marco FERLONI" userId="58cb4c5b-8911-4a22-93f1-fbcbc8a0c391" providerId="ADAL" clId="{4AECC38F-D9B7-42DD-B030-4794CA2F22BB}" dt="2022-04-13T12:41:12.532" v="1058" actId="1076"/>
          <ac:spMkLst>
            <pc:docMk/>
            <pc:sldMk cId="2903590628" sldId="1042"/>
            <ac:spMk id="5" creationId="{4768C42A-F4CF-4EFB-95B6-98EE3F4E8E7A}"/>
          </ac:spMkLst>
        </pc:spChg>
        <pc:spChg chg="add del mod ord">
          <ac:chgData name="Marco FERLONI" userId="58cb4c5b-8911-4a22-93f1-fbcbc8a0c391" providerId="ADAL" clId="{4AECC38F-D9B7-42DD-B030-4794CA2F22BB}" dt="2022-04-13T12:41:07.632" v="1057" actId="478"/>
          <ac:spMkLst>
            <pc:docMk/>
            <pc:sldMk cId="2903590628" sldId="1042"/>
            <ac:spMk id="6" creationId="{8C27135D-01FB-4E43-BEF3-D7C4CB84BA04}"/>
          </ac:spMkLst>
        </pc:spChg>
        <pc:spChg chg="add del mod">
          <ac:chgData name="Marco FERLONI" userId="58cb4c5b-8911-4a22-93f1-fbcbc8a0c391" providerId="ADAL" clId="{4AECC38F-D9B7-42DD-B030-4794CA2F22BB}" dt="2022-04-12T07:43:31.220" v="266" actId="478"/>
          <ac:spMkLst>
            <pc:docMk/>
            <pc:sldMk cId="2903590628" sldId="1042"/>
            <ac:spMk id="7" creationId="{786DA9E1-696C-45A0-A134-16787D60BF53}"/>
          </ac:spMkLst>
        </pc:spChg>
        <pc:spChg chg="add mod">
          <ac:chgData name="Marco FERLONI" userId="58cb4c5b-8911-4a22-93f1-fbcbc8a0c391" providerId="ADAL" clId="{4AECC38F-D9B7-42DD-B030-4794CA2F22BB}" dt="2022-04-13T12:42:05.210" v="1067" actId="1076"/>
          <ac:spMkLst>
            <pc:docMk/>
            <pc:sldMk cId="2903590628" sldId="1042"/>
            <ac:spMk id="7" creationId="{B0B1026F-F67F-41F3-BCD1-FFAFB23EFCF6}"/>
          </ac:spMkLst>
        </pc:spChg>
        <pc:spChg chg="del">
          <ac:chgData name="Marco FERLONI" userId="58cb4c5b-8911-4a22-93f1-fbcbc8a0c391" providerId="ADAL" clId="{4AECC38F-D9B7-42DD-B030-4794CA2F22BB}" dt="2022-04-12T06:53:01.560" v="30" actId="478"/>
          <ac:spMkLst>
            <pc:docMk/>
            <pc:sldMk cId="2903590628" sldId="1042"/>
            <ac:spMk id="15" creationId="{DC4DBB2D-CFCA-4173-B6B9-8310CFA1E716}"/>
          </ac:spMkLst>
        </pc:spChg>
        <pc:spChg chg="del">
          <ac:chgData name="Marco FERLONI" userId="58cb4c5b-8911-4a22-93f1-fbcbc8a0c391" providerId="ADAL" clId="{4AECC38F-D9B7-42DD-B030-4794CA2F22BB}" dt="2022-04-12T06:53:07.303" v="32" actId="478"/>
          <ac:spMkLst>
            <pc:docMk/>
            <pc:sldMk cId="2903590628" sldId="1042"/>
            <ac:spMk id="17" creationId="{00000000-0000-0000-0000-000000000000}"/>
          </ac:spMkLst>
        </pc:spChg>
        <pc:spChg chg="del">
          <ac:chgData name="Marco FERLONI" userId="58cb4c5b-8911-4a22-93f1-fbcbc8a0c391" providerId="ADAL" clId="{4AECC38F-D9B7-42DD-B030-4794CA2F22BB}" dt="2022-04-12T06:53:04.521" v="31" actId="478"/>
          <ac:spMkLst>
            <pc:docMk/>
            <pc:sldMk cId="2903590628" sldId="1042"/>
            <ac:spMk id="20" creationId="{A8F73D3A-7BFC-47C3-BED2-3D25D44FED60}"/>
          </ac:spMkLst>
        </pc:spChg>
        <pc:spChg chg="del">
          <ac:chgData name="Marco FERLONI" userId="58cb4c5b-8911-4a22-93f1-fbcbc8a0c391" providerId="ADAL" clId="{4AECC38F-D9B7-42DD-B030-4794CA2F22BB}" dt="2022-04-12T06:53:07.303" v="32" actId="478"/>
          <ac:spMkLst>
            <pc:docMk/>
            <pc:sldMk cId="2903590628" sldId="1042"/>
            <ac:spMk id="21" creationId="{6C1079BD-AB9D-4FF1-B377-8F7CEAD7CC19}"/>
          </ac:spMkLst>
        </pc:spChg>
        <pc:spChg chg="del">
          <ac:chgData name="Marco FERLONI" userId="58cb4c5b-8911-4a22-93f1-fbcbc8a0c391" providerId="ADAL" clId="{4AECC38F-D9B7-42DD-B030-4794CA2F22BB}" dt="2022-04-12T06:53:07.303" v="32" actId="478"/>
          <ac:spMkLst>
            <pc:docMk/>
            <pc:sldMk cId="2903590628" sldId="1042"/>
            <ac:spMk id="22" creationId="{55229DDC-9009-402A-A887-95A5A9438C29}"/>
          </ac:spMkLst>
        </pc:spChg>
        <pc:spChg chg="add mod">
          <ac:chgData name="Marco FERLONI" userId="58cb4c5b-8911-4a22-93f1-fbcbc8a0c391" providerId="ADAL" clId="{4AECC38F-D9B7-42DD-B030-4794CA2F22BB}" dt="2022-04-13T12:41:18.511" v="1059" actId="1076"/>
          <ac:spMkLst>
            <pc:docMk/>
            <pc:sldMk cId="2903590628" sldId="1042"/>
            <ac:spMk id="25" creationId="{05393A10-E556-4118-92D1-34A3E3EE6B92}"/>
          </ac:spMkLst>
        </pc:spChg>
        <pc:spChg chg="add mod">
          <ac:chgData name="Marco FERLONI" userId="58cb4c5b-8911-4a22-93f1-fbcbc8a0c391" providerId="ADAL" clId="{4AECC38F-D9B7-42DD-B030-4794CA2F22BB}" dt="2022-04-13T12:41:33.750" v="1062" actId="1076"/>
          <ac:spMkLst>
            <pc:docMk/>
            <pc:sldMk cId="2903590628" sldId="1042"/>
            <ac:spMk id="26" creationId="{75E89AE4-B29D-4D69-97A2-20607E5D056E}"/>
          </ac:spMkLst>
        </pc:spChg>
        <pc:spChg chg="add mod">
          <ac:chgData name="Marco FERLONI" userId="58cb4c5b-8911-4a22-93f1-fbcbc8a0c391" providerId="ADAL" clId="{4AECC38F-D9B7-42DD-B030-4794CA2F22BB}" dt="2022-04-13T12:41:27.944" v="1061" actId="1076"/>
          <ac:spMkLst>
            <pc:docMk/>
            <pc:sldMk cId="2903590628" sldId="1042"/>
            <ac:spMk id="27" creationId="{C1EEB8B8-0A59-44CD-BF3B-3FDFEEBB2BD2}"/>
          </ac:spMkLst>
        </pc:spChg>
        <pc:spChg chg="add mod ord">
          <ac:chgData name="Marco FERLONI" userId="58cb4c5b-8911-4a22-93f1-fbcbc8a0c391" providerId="ADAL" clId="{4AECC38F-D9B7-42DD-B030-4794CA2F22BB}" dt="2022-04-13T12:42:21.501" v="1070" actId="1076"/>
          <ac:spMkLst>
            <pc:docMk/>
            <pc:sldMk cId="2903590628" sldId="1042"/>
            <ac:spMk id="28" creationId="{7539BE9F-6DA2-4CD2-815E-207717D5FD9F}"/>
          </ac:spMkLst>
        </pc:spChg>
        <pc:graphicFrameChg chg="add del mod modGraphic">
          <ac:chgData name="Marco FERLONI" userId="58cb4c5b-8911-4a22-93f1-fbcbc8a0c391" providerId="ADAL" clId="{4AECC38F-D9B7-42DD-B030-4794CA2F22BB}" dt="2022-04-13T12:41:03.157" v="1056" actId="478"/>
          <ac:graphicFrameMkLst>
            <pc:docMk/>
            <pc:sldMk cId="2903590628" sldId="1042"/>
            <ac:graphicFrameMk id="3" creationId="{7237EA02-81A5-4035-B11A-76B5AFA89C8F}"/>
          </ac:graphicFrameMkLst>
        </pc:graphicFrameChg>
        <pc:picChg chg="del">
          <ac:chgData name="Marco FERLONI" userId="58cb4c5b-8911-4a22-93f1-fbcbc8a0c391" providerId="ADAL" clId="{4AECC38F-D9B7-42DD-B030-4794CA2F22BB}" dt="2022-04-12T06:53:11.719" v="33" actId="478"/>
          <ac:picMkLst>
            <pc:docMk/>
            <pc:sldMk cId="2903590628" sldId="1042"/>
            <ac:picMk id="23" creationId="{5E849169-9B96-4407-ACC4-16EEB68499F0}"/>
          </ac:picMkLst>
        </pc:picChg>
        <pc:picChg chg="add mod">
          <ac:chgData name="Marco FERLONI" userId="58cb4c5b-8911-4a22-93f1-fbcbc8a0c391" providerId="ADAL" clId="{4AECC38F-D9B7-42DD-B030-4794CA2F22BB}" dt="2022-04-12T07:38:35.782" v="236" actId="1076"/>
          <ac:picMkLst>
            <pc:docMk/>
            <pc:sldMk cId="2903590628" sldId="1042"/>
            <ac:picMk id="24" creationId="{AEBF1911-3838-41A3-A34A-BE0D61F65C40}"/>
          </ac:picMkLst>
        </pc:picChg>
      </pc:sldChg>
      <pc:sldChg chg="addSp delSp modSp add mod">
        <pc:chgData name="Marco FERLONI" userId="58cb4c5b-8911-4a22-93f1-fbcbc8a0c391" providerId="ADAL" clId="{4AECC38F-D9B7-42DD-B030-4794CA2F22BB}" dt="2022-04-12T07:51:12.387" v="910" actId="6549"/>
        <pc:sldMkLst>
          <pc:docMk/>
          <pc:sldMk cId="916452898" sldId="1043"/>
        </pc:sldMkLst>
        <pc:spChg chg="add mod">
          <ac:chgData name="Marco FERLONI" userId="58cb4c5b-8911-4a22-93f1-fbcbc8a0c391" providerId="ADAL" clId="{4AECC38F-D9B7-42DD-B030-4794CA2F22BB}" dt="2022-04-12T07:51:12.387" v="910" actId="6549"/>
          <ac:spMkLst>
            <pc:docMk/>
            <pc:sldMk cId="916452898" sldId="1043"/>
            <ac:spMk id="3" creationId="{CF0A3D48-875E-4A8D-BE29-49344CF109C4}"/>
          </ac:spMkLst>
        </pc:spChg>
        <pc:spChg chg="mod">
          <ac:chgData name="Marco FERLONI" userId="58cb4c5b-8911-4a22-93f1-fbcbc8a0c391" providerId="ADAL" clId="{4AECC38F-D9B7-42DD-B030-4794CA2F22BB}" dt="2022-04-12T07:44:16.303" v="282" actId="1076"/>
          <ac:spMkLst>
            <pc:docMk/>
            <pc:sldMk cId="916452898" sldId="1043"/>
            <ac:spMk id="4" creationId="{1F67D5CA-A789-48C7-B634-3909A09F5379}"/>
          </ac:spMkLst>
        </pc:spChg>
        <pc:spChg chg="del">
          <ac:chgData name="Marco FERLONI" userId="58cb4c5b-8911-4a22-93f1-fbcbc8a0c391" providerId="ADAL" clId="{4AECC38F-D9B7-42DD-B030-4794CA2F22BB}" dt="2022-04-12T07:44:02.120" v="268" actId="478"/>
          <ac:spMkLst>
            <pc:docMk/>
            <pc:sldMk cId="916452898" sldId="1043"/>
            <ac:spMk id="5" creationId="{4768C42A-F4CF-4EFB-95B6-98EE3F4E8E7A}"/>
          </ac:spMkLst>
        </pc:spChg>
        <pc:spChg chg="del">
          <ac:chgData name="Marco FERLONI" userId="58cb4c5b-8911-4a22-93f1-fbcbc8a0c391" providerId="ADAL" clId="{4AECC38F-D9B7-42DD-B030-4794CA2F22BB}" dt="2022-04-12T07:44:02.120" v="268" actId="478"/>
          <ac:spMkLst>
            <pc:docMk/>
            <pc:sldMk cId="916452898" sldId="1043"/>
            <ac:spMk id="6" creationId="{8C27135D-01FB-4E43-BEF3-D7C4CB84BA04}"/>
          </ac:spMkLst>
        </pc:spChg>
        <pc:spChg chg="del">
          <ac:chgData name="Marco FERLONI" userId="58cb4c5b-8911-4a22-93f1-fbcbc8a0c391" providerId="ADAL" clId="{4AECC38F-D9B7-42DD-B030-4794CA2F22BB}" dt="2022-04-12T07:44:02.120" v="268" actId="478"/>
          <ac:spMkLst>
            <pc:docMk/>
            <pc:sldMk cId="916452898" sldId="1043"/>
            <ac:spMk id="14" creationId="{940A12A4-D74F-4E93-8E8A-4AF4B2D0906D}"/>
          </ac:spMkLst>
        </pc:spChg>
        <pc:spChg chg="del">
          <ac:chgData name="Marco FERLONI" userId="58cb4c5b-8911-4a22-93f1-fbcbc8a0c391" providerId="ADAL" clId="{4AECC38F-D9B7-42DD-B030-4794CA2F22BB}" dt="2022-04-12T07:44:02.120" v="268" actId="478"/>
          <ac:spMkLst>
            <pc:docMk/>
            <pc:sldMk cId="916452898" sldId="1043"/>
            <ac:spMk id="25" creationId="{05393A10-E556-4118-92D1-34A3E3EE6B92}"/>
          </ac:spMkLst>
        </pc:spChg>
        <pc:spChg chg="del">
          <ac:chgData name="Marco FERLONI" userId="58cb4c5b-8911-4a22-93f1-fbcbc8a0c391" providerId="ADAL" clId="{4AECC38F-D9B7-42DD-B030-4794CA2F22BB}" dt="2022-04-12T07:44:02.120" v="268" actId="478"/>
          <ac:spMkLst>
            <pc:docMk/>
            <pc:sldMk cId="916452898" sldId="1043"/>
            <ac:spMk id="26" creationId="{75E89AE4-B29D-4D69-97A2-20607E5D056E}"/>
          </ac:spMkLst>
        </pc:spChg>
        <pc:spChg chg="del">
          <ac:chgData name="Marco FERLONI" userId="58cb4c5b-8911-4a22-93f1-fbcbc8a0c391" providerId="ADAL" clId="{4AECC38F-D9B7-42DD-B030-4794CA2F22BB}" dt="2022-04-12T07:44:02.120" v="268" actId="478"/>
          <ac:spMkLst>
            <pc:docMk/>
            <pc:sldMk cId="916452898" sldId="1043"/>
            <ac:spMk id="27" creationId="{C1EEB8B8-0A59-44CD-BF3B-3FDFEEBB2BD2}"/>
          </ac:spMkLst>
        </pc:spChg>
        <pc:spChg chg="del">
          <ac:chgData name="Marco FERLONI" userId="58cb4c5b-8911-4a22-93f1-fbcbc8a0c391" providerId="ADAL" clId="{4AECC38F-D9B7-42DD-B030-4794CA2F22BB}" dt="2022-04-12T07:44:02.120" v="268" actId="478"/>
          <ac:spMkLst>
            <pc:docMk/>
            <pc:sldMk cId="916452898" sldId="1043"/>
            <ac:spMk id="28" creationId="{7539BE9F-6DA2-4CD2-815E-207717D5FD9F}"/>
          </ac:spMkLst>
        </pc:spChg>
        <pc:picChg chg="del">
          <ac:chgData name="Marco FERLONI" userId="58cb4c5b-8911-4a22-93f1-fbcbc8a0c391" providerId="ADAL" clId="{4AECC38F-D9B7-42DD-B030-4794CA2F22BB}" dt="2022-04-12T07:44:04.921" v="269" actId="478"/>
          <ac:picMkLst>
            <pc:docMk/>
            <pc:sldMk cId="916452898" sldId="1043"/>
            <ac:picMk id="24" creationId="{AEBF1911-3838-41A3-A34A-BE0D61F65C4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9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6FFAB1A-079C-564C-A3B2-E630BC843578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909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A900685-03CC-EF47-A6B6-8CB07CAC109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661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FB21A65-5E85-7243-A45D-5622BE4ACE07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3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227884D-8063-894A-9B96-2E8B250142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34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7884D-8063-894A-9B96-2E8B250142E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84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7884D-8063-894A-9B96-2E8B250142E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19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7884D-8063-894A-9B96-2E8B250142E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8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7884D-8063-894A-9B96-2E8B250142E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55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7884D-8063-894A-9B96-2E8B250142E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2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7884D-8063-894A-9B96-2E8B250142E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13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7884D-8063-894A-9B96-2E8B250142E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38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031224" y="675542"/>
            <a:ext cx="9595954" cy="132420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noProof="0"/>
              <a:t>Click to insert 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045184" y="1999748"/>
            <a:ext cx="9595954" cy="1655762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insert subtitle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066124" y="5820454"/>
            <a:ext cx="2743200" cy="365125"/>
          </a:xfrm>
        </p:spPr>
        <p:txBody>
          <a:bodyPr/>
          <a:lstStyle>
            <a:lvl1pPr algn="l">
              <a:defRPr sz="1400" b="1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noProof="0"/>
              <a:t>Year Month</a:t>
            </a:r>
          </a:p>
        </p:txBody>
      </p:sp>
    </p:spTree>
    <p:extLst>
      <p:ext uri="{BB962C8B-B14F-4D97-AF65-F5344CB8AC3E}">
        <p14:creationId xmlns:p14="http://schemas.microsoft.com/office/powerpoint/2010/main" val="953237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334">
          <p15:clr>
            <a:srgbClr val="FBAE40"/>
          </p15:clr>
        </p15:guide>
        <p15:guide id="3" orient="horz" pos="3978">
          <p15:clr>
            <a:srgbClr val="FBAE40"/>
          </p15:clr>
        </p15:guide>
        <p15:guide id="4" pos="1359">
          <p15:clr>
            <a:srgbClr val="FBAE40"/>
          </p15:clr>
        </p15:guide>
        <p15:guide id="5" orient="horz" pos="514">
          <p15:clr>
            <a:srgbClr val="FBAE40"/>
          </p15:clr>
        </p15:guide>
        <p15:guide id="6" pos="7333">
          <p15:clr>
            <a:srgbClr val="FBAE40"/>
          </p15:clr>
        </p15:guide>
        <p15:guide id="7" orient="horz" pos="3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HOTO 1 -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8"/>
          <p:cNvSpPr>
            <a:spLocks noGrp="1"/>
          </p:cNvSpPr>
          <p:nvPr>
            <p:ph type="pic" sz="quarter" idx="11" hasCustomPrompt="1"/>
          </p:nvPr>
        </p:nvSpPr>
        <p:spPr>
          <a:xfrm>
            <a:off x="1616400" y="539496"/>
            <a:ext cx="10008000" cy="57790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 b="1" i="0" baseline="0">
                <a:solidFill>
                  <a:srgbClr val="FF000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Click to </a:t>
            </a:r>
            <a:r>
              <a:rPr lang="it-IT" err="1"/>
              <a:t>insert</a:t>
            </a:r>
            <a:r>
              <a:rPr lang="it-IT"/>
              <a:t> image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031224" y="675542"/>
            <a:ext cx="9595954" cy="132420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rgbClr val="FFFFFE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noProof="0"/>
              <a:t>Click to insert 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045184" y="1999748"/>
            <a:ext cx="9595954" cy="1031046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rgbClr val="FFFFFE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insert subtitle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066124" y="5820454"/>
            <a:ext cx="2743200" cy="365125"/>
          </a:xfrm>
        </p:spPr>
        <p:txBody>
          <a:bodyPr/>
          <a:lstStyle>
            <a:lvl1pPr algn="l">
              <a:defRPr sz="1400" b="1" i="0">
                <a:solidFill>
                  <a:srgbClr val="FFFFFE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noProof="0"/>
              <a:t>Year Month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539496"/>
            <a:ext cx="1082040" cy="577900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20203" y="539496"/>
            <a:ext cx="4190047" cy="5646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337">
          <p15:clr>
            <a:srgbClr val="FBAE40"/>
          </p15:clr>
        </p15:guide>
        <p15:guide id="3" orient="horz" pos="3978">
          <p15:clr>
            <a:srgbClr val="FBAE40"/>
          </p15:clr>
        </p15:guide>
        <p15:guide id="4" pos="1359">
          <p15:clr>
            <a:srgbClr val="FBAE40"/>
          </p15:clr>
        </p15:guide>
        <p15:guide id="5" orient="horz" pos="514">
          <p15:clr>
            <a:srgbClr val="FBAE40"/>
          </p15:clr>
        </p15:guide>
        <p15:guide id="6" pos="7333">
          <p15:clr>
            <a:srgbClr val="FBAE40"/>
          </p15:clr>
        </p15:guide>
        <p15:guide id="7" orient="horz" pos="379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HOTO 2 -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8"/>
          <p:cNvSpPr>
            <a:spLocks noGrp="1"/>
          </p:cNvSpPr>
          <p:nvPr>
            <p:ph type="pic" sz="quarter" idx="11" hasCustomPrompt="1"/>
          </p:nvPr>
        </p:nvSpPr>
        <p:spPr>
          <a:xfrm>
            <a:off x="1616400" y="539496"/>
            <a:ext cx="10008000" cy="57790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 b="1" i="0" baseline="0">
                <a:solidFill>
                  <a:srgbClr val="FF000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/>
              <a:t>Click to insert image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031224" y="675543"/>
            <a:ext cx="9595954" cy="11881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1" i="0" baseline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noProof="0"/>
              <a:t>Click to insert 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045184" y="1999748"/>
            <a:ext cx="9595954" cy="911618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0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insert subtitle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066124" y="5820454"/>
            <a:ext cx="2743200" cy="365125"/>
          </a:xfrm>
        </p:spPr>
        <p:txBody>
          <a:bodyPr/>
          <a:lstStyle>
            <a:lvl1pPr algn="l">
              <a:defRPr sz="14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noProof="0"/>
              <a:t>Year Month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539496"/>
            <a:ext cx="1082040" cy="577900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337">
          <p15:clr>
            <a:srgbClr val="FBAE40"/>
          </p15:clr>
        </p15:guide>
        <p15:guide id="3" orient="horz" pos="3978">
          <p15:clr>
            <a:srgbClr val="FBAE40"/>
          </p15:clr>
        </p15:guide>
        <p15:guide id="4" pos="1359">
          <p15:clr>
            <a:srgbClr val="FBAE40"/>
          </p15:clr>
        </p15:guide>
        <p15:guide id="5" orient="horz" pos="514">
          <p15:clr>
            <a:srgbClr val="FBAE40"/>
          </p15:clr>
        </p15:guide>
        <p15:guide id="6" pos="7333">
          <p15:clr>
            <a:srgbClr val="FBAE40"/>
          </p15:clr>
        </p15:guide>
        <p15:guide id="7" orient="horz" pos="379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/>
          <p:cNvSpPr>
            <a:spLocks noGrp="1"/>
          </p:cNvSpPr>
          <p:nvPr>
            <p:ph type="pic" sz="quarter" idx="11" hasCustomPrompt="1"/>
          </p:nvPr>
        </p:nvSpPr>
        <p:spPr>
          <a:xfrm>
            <a:off x="1620203" y="539497"/>
            <a:ext cx="10008000" cy="34906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b="1" i="0" baseline="0">
                <a:solidFill>
                  <a:srgbClr val="FF000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/>
              <a:t>Click to insert image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031223" y="4689900"/>
            <a:ext cx="9728577" cy="580068"/>
          </a:xfrm>
          <a:prstGeom prst="rect">
            <a:avLst/>
          </a:prstGeom>
        </p:spPr>
        <p:txBody>
          <a:bodyPr tIns="46800" anchor="t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noProof="0"/>
              <a:t>Click to insert title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045183" y="5389002"/>
            <a:ext cx="6971417" cy="708552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0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insert subtitle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9016601" y="6097554"/>
            <a:ext cx="2743200" cy="365125"/>
          </a:xfrm>
        </p:spPr>
        <p:txBody>
          <a:bodyPr/>
          <a:lstStyle>
            <a:lvl1pPr algn="r">
              <a:defRPr sz="1400" b="1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noProof="0"/>
              <a:t>Year Month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539496"/>
            <a:ext cx="1082040" cy="577900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orient="horz" pos="338">
          <p15:clr>
            <a:srgbClr val="FBAE40"/>
          </p15:clr>
        </p15:guide>
        <p15:guide id="4" pos="1359">
          <p15:clr>
            <a:srgbClr val="FBAE40"/>
          </p15:clr>
        </p15:guide>
        <p15:guide id="5" orient="horz" pos="514">
          <p15:clr>
            <a:srgbClr val="FBAE40"/>
          </p15:clr>
        </p15:guide>
        <p15:guide id="6" pos="7333">
          <p15:clr>
            <a:srgbClr val="FBAE40"/>
          </p15:clr>
        </p15:guide>
        <p15:guide id="7" orient="horz" pos="3799">
          <p15:clr>
            <a:srgbClr val="FBAE40"/>
          </p15:clr>
        </p15:guide>
        <p15:guide id="8" orient="horz" pos="3067">
          <p15:clr>
            <a:srgbClr val="FBAE40"/>
          </p15:clr>
        </p15:guide>
        <p15:guide id="9" orient="horz" pos="337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66018" y="2109788"/>
            <a:ext cx="10381431" cy="123556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insert title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966018" y="3345352"/>
            <a:ext cx="10381432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70B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42322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052002" cy="1152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noProof="0"/>
              <a:t>Click to insert title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40001" y="1795071"/>
            <a:ext cx="11052000" cy="410005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baseline="0"/>
            </a:lvl1pPr>
            <a:lvl2pPr marL="742950" indent="-2857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baseline="0"/>
            </a:lvl2pPr>
            <a:lvl3pPr marL="1200150" indent="-2857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baseline="0"/>
            </a:lvl3pPr>
            <a:lvl4pPr marL="1657350" indent="-2857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/>
            </a:lvl4pPr>
            <a:lvl5pPr marL="2114550" indent="-28575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noProof="0"/>
              <a:t>Click to insert tex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EB2A-1F26-4143-92A6-3B752CD465DB}" type="slidenum">
              <a:rPr lang="en-US" noProof="0" smtClean="0"/>
              <a:t>‹#›</a:t>
            </a:fld>
            <a:endParaRPr lang="en-US" noProof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82" y="6127112"/>
            <a:ext cx="2215993" cy="5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39999" y="1795071"/>
            <a:ext cx="5460945" cy="4100053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 spc="60" baseline="0"/>
            </a:lvl1pPr>
            <a:lvl2pPr marL="6858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 spc="60" baseline="0"/>
            </a:lvl2pPr>
            <a:lvl3pPr marL="11430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400" spc="60" baseline="0"/>
            </a:lvl3pPr>
            <a:lvl4pPr marL="16002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 spc="60" baseline="0"/>
            </a:lvl4pPr>
            <a:lvl5pPr marL="20574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 spc="60" baseline="0"/>
            </a:lvl5pPr>
          </a:lstStyle>
          <a:p>
            <a:pPr lvl="0"/>
            <a:r>
              <a:rPr lang="en-US" noProof="0"/>
              <a:t>Click to insert tex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078019" y="1795071"/>
            <a:ext cx="5513982" cy="4100053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/>
            </a:lvl1pPr>
            <a:lvl2pPr marL="6858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/>
            </a:lvl2pPr>
            <a:lvl3pPr marL="11430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/>
            </a:lvl3pPr>
            <a:lvl4pPr marL="16002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/>
            </a:lvl4pPr>
            <a:lvl5pPr marL="20574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noProof="0"/>
              <a:t>Click to insert tex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052002" cy="115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60" baseline="0"/>
            </a:lvl1pPr>
          </a:lstStyle>
          <a:p>
            <a:r>
              <a:rPr lang="en-US" noProof="0"/>
              <a:t>Click to insert title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11542" y="6227991"/>
            <a:ext cx="1027267" cy="365125"/>
          </a:xfrm>
        </p:spPr>
        <p:txBody>
          <a:bodyPr/>
          <a:lstStyle/>
          <a:p>
            <a:fld id="{2026EB2A-1F26-4143-92A6-3B752CD465DB}" type="slidenum">
              <a:rPr lang="it-IT" smtClean="0"/>
              <a:t>‹#›</a:t>
            </a:fld>
            <a:endParaRPr lang="it-IT"/>
          </a:p>
        </p:txBody>
      </p:sp>
      <p:pic>
        <p:nvPicPr>
          <p:cNvPr id="13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82" y="6127112"/>
            <a:ext cx="2215993" cy="5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39999" y="1795071"/>
            <a:ext cx="5460945" cy="4100053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800" spc="60" baseline="0"/>
            </a:lvl1pPr>
            <a:lvl2pPr marL="6858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600" spc="60" baseline="0"/>
            </a:lvl2pPr>
            <a:lvl3pPr marL="11430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400" spc="60" baseline="0"/>
            </a:lvl3pPr>
            <a:lvl4pPr marL="16002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 spc="60" baseline="0"/>
            </a:lvl4pPr>
            <a:lvl5pPr marL="2057400" indent="-228600">
              <a:lnSpc>
                <a:spcPct val="100000"/>
              </a:lnSpc>
              <a:buClr>
                <a:srgbClr val="0070BA"/>
              </a:buClr>
              <a:buFont typeface="Arial" charset="0"/>
              <a:buChar char="•"/>
              <a:defRPr sz="1200" spc="60" baseline="0"/>
            </a:lvl5pPr>
          </a:lstStyle>
          <a:p>
            <a:pPr lvl="0"/>
            <a:r>
              <a:rPr lang="en-US" noProof="0"/>
              <a:t>Click to insert tex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052002" cy="115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pc="60" baseline="0"/>
            </a:lvl1pPr>
          </a:lstStyle>
          <a:p>
            <a:r>
              <a:rPr lang="en-US" noProof="0"/>
              <a:t>Click to insert title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11542" y="6227991"/>
            <a:ext cx="1027267" cy="365125"/>
          </a:xfrm>
        </p:spPr>
        <p:txBody>
          <a:bodyPr/>
          <a:lstStyle/>
          <a:p>
            <a:fld id="{2026EB2A-1F26-4143-92A6-3B752CD465DB}" type="slidenum">
              <a:rPr lang="it-IT" smtClean="0"/>
              <a:t>‹#›</a:t>
            </a:fld>
            <a:endParaRPr lang="it-IT"/>
          </a:p>
        </p:txBody>
      </p:sp>
      <p:pic>
        <p:nvPicPr>
          <p:cNvPr id="13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82" y="6127112"/>
            <a:ext cx="2215993" cy="56688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9D93D5-8F53-3444-8F3E-BBF377575D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4425" y="1795463"/>
            <a:ext cx="5397500" cy="409892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694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3394" y="1732935"/>
            <a:ext cx="10667744" cy="444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1"/>
              <a:t>Fare clic per modificare gli stili del testo dello schema</a:t>
            </a:r>
          </a:p>
          <a:p>
            <a:pPr lvl="1"/>
            <a:r>
              <a:rPr lang="en-US" noProof="1"/>
              <a:t>Secondo livello</a:t>
            </a:r>
          </a:p>
          <a:p>
            <a:pPr lvl="2"/>
            <a:r>
              <a:rPr lang="en-US" noProof="1"/>
              <a:t>Terzo livello</a:t>
            </a:r>
          </a:p>
          <a:p>
            <a:pPr lvl="3"/>
            <a:r>
              <a:rPr lang="en-US" noProof="1"/>
              <a:t>Quarto livello</a:t>
            </a:r>
          </a:p>
          <a:p>
            <a:pPr lvl="4"/>
            <a:r>
              <a:rPr lang="en-US" noProof="1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637761" y="6227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0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it-IT"/>
              <a:t>Year Month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11542" y="6227991"/>
            <a:ext cx="102726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026EB2A-1F26-4143-92A6-3B752CD465D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06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1" r:id="rId4"/>
    <p:sldLayoutId id="2147483651" r:id="rId5"/>
    <p:sldLayoutId id="2147483650" r:id="rId6"/>
    <p:sldLayoutId id="2147483652" r:id="rId7"/>
    <p:sldLayoutId id="2147483664" r:id="rId8"/>
    <p:sldLayoutId id="214748368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70BA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7333">
          <p15:clr>
            <a:srgbClr val="F26B43"/>
          </p15:clr>
        </p15:guide>
        <p15:guide id="3" pos="688">
          <p15:clr>
            <a:srgbClr val="F26B43"/>
          </p15:clr>
        </p15:guide>
        <p15:guide id="4" orient="horz" pos="334">
          <p15:clr>
            <a:srgbClr val="F26B43"/>
          </p15:clr>
        </p15:guide>
        <p15:guide id="5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e.humanitarianresponse.info/x/lG0sgmcB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e.humanitarianresponse.info/x/0oVyWhHR" TargetMode="External"/><Relationship Id="rId2" Type="http://schemas.openxmlformats.org/officeDocument/2006/relationships/hyperlink" Target="https://app.powerbi.com/view?r=eyJrIjoiYThlYmVlMWEtN2Y4NS00YzI0LWFhNDMtMDk3OWVjOTVkZTI1IiwidCI6IjQ2MmFkOWFlLWQ3ZDktNDIwNi1iODc0LTcxYjFlMDc5Nzc2ZiIsImMiOjh9&amp;pageName=ReportSec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8039" y="4260643"/>
            <a:ext cx="10450285" cy="2147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/>
            <a:r>
              <a:rPr lang="en-GB" sz="4000"/>
              <a:t>Food Security &amp; Agriculture Sector</a:t>
            </a:r>
          </a:p>
          <a:p>
            <a:pPr algn="ctr"/>
            <a:r>
              <a:rPr lang="en-GB" sz="4000"/>
              <a:t>National Working Group Meeting</a:t>
            </a:r>
          </a:p>
          <a:p>
            <a:pPr algn="ctr"/>
            <a:r>
              <a:rPr lang="en-GB" sz="2933">
                <a:latin typeface="+mj-lt"/>
              </a:rPr>
              <a:t>April 12</a:t>
            </a:r>
            <a:r>
              <a:rPr lang="en-GB" sz="2933" baseline="30000">
                <a:latin typeface="+mj-lt"/>
              </a:rPr>
              <a:t>th</a:t>
            </a:r>
            <a:r>
              <a:rPr lang="en-GB" sz="2933">
                <a:latin typeface="+mj-lt"/>
              </a:rPr>
              <a:t>, 2022</a:t>
            </a:r>
          </a:p>
          <a:p>
            <a:pPr algn="ctr"/>
            <a:r>
              <a:rPr lang="en-GB" sz="2933">
                <a:latin typeface="+mj-lt"/>
              </a:rPr>
              <a:t>  </a:t>
            </a:r>
          </a:p>
          <a:p>
            <a:pPr algn="ctr"/>
            <a:endParaRPr lang="en-US" sz="5067">
              <a:latin typeface="+mj-lt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1C2E9FB-88F8-4879-855B-32A575ED2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6" y="1563911"/>
            <a:ext cx="11028568" cy="21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D061-67C9-4C40-B260-0EE511CF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505" y="1869280"/>
            <a:ext cx="9144000" cy="2387600"/>
          </a:xfrm>
        </p:spPr>
        <p:txBody>
          <a:bodyPr/>
          <a:lstStyle/>
          <a:p>
            <a:r>
              <a:rPr lang="en-US"/>
              <a:t>LHF 1</a:t>
            </a:r>
            <a:r>
              <a:rPr lang="en-US" baseline="30000"/>
              <a:t>st</a:t>
            </a:r>
            <a:r>
              <a:rPr lang="en-US"/>
              <a:t> Allocation</a:t>
            </a:r>
            <a:br>
              <a:rPr lang="en-US"/>
            </a:br>
            <a:r>
              <a:rPr lang="en-US" sz="4800"/>
              <a:t>Express of Interest update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19DEE-E127-4E28-BBCA-0CC2EA7B4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495"/>
            <a:ext cx="9144000" cy="735385"/>
          </a:xfrm>
        </p:spPr>
        <p:txBody>
          <a:bodyPr/>
          <a:lstStyle/>
          <a:p>
            <a:r>
              <a:rPr lang="en-US"/>
              <a:t>April 12, 2022</a:t>
            </a:r>
            <a:endParaRPr lang="en-GB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F58D161-E03D-4DF6-AE97-1ADF7E9D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21" y="615531"/>
            <a:ext cx="4358558" cy="8485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A813DF-BBA6-4AA9-923F-28BAE7563EED}"/>
              </a:ext>
            </a:extLst>
          </p:cNvPr>
          <p:cNvSpPr/>
          <p:nvPr/>
        </p:nvSpPr>
        <p:spPr>
          <a:xfrm>
            <a:off x="0" y="4400969"/>
            <a:ext cx="12192000" cy="1752600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Security and Agriculture Sector</a:t>
            </a:r>
          </a:p>
        </p:txBody>
      </p:sp>
    </p:spTree>
    <p:extLst>
      <p:ext uri="{BB962C8B-B14F-4D97-AF65-F5344CB8AC3E}">
        <p14:creationId xmlns:p14="http://schemas.microsoft.com/office/powerpoint/2010/main" val="31721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4D44D-C687-4C48-8982-3BE1D07E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10" y="1934425"/>
            <a:ext cx="10515600" cy="3944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>
                <a:highlight>
                  <a:srgbClr val="00FFFF"/>
                </a:highlight>
              </a:rPr>
              <a:t>9</a:t>
            </a:r>
            <a:r>
              <a:rPr lang="en-US">
                <a:highlight>
                  <a:srgbClr val="00FFFF"/>
                </a:highlight>
              </a:rPr>
              <a:t> Projects, </a:t>
            </a:r>
            <a:r>
              <a:rPr lang="en-US" sz="2600" b="1">
                <a:highlight>
                  <a:srgbClr val="00FFFF"/>
                </a:highlight>
              </a:rPr>
              <a:t>8</a:t>
            </a:r>
            <a:r>
              <a:rPr lang="en-US">
                <a:highlight>
                  <a:srgbClr val="00FFFF"/>
                </a:highlight>
              </a:rPr>
              <a:t> Organizations</a:t>
            </a:r>
          </a:p>
          <a:p>
            <a:endParaRPr lang="en-US"/>
          </a:p>
          <a:p>
            <a:pPr marL="0" indent="0">
              <a:buNone/>
            </a:pPr>
            <a:r>
              <a:rPr lang="en-US" b="1"/>
              <a:t>Districts and Partners presence:</a:t>
            </a:r>
          </a:p>
          <a:p>
            <a:r>
              <a:rPr lang="en-US">
                <a:solidFill>
                  <a:srgbClr val="FF0000"/>
                </a:solidFill>
              </a:rPr>
              <a:t>El </a:t>
            </a:r>
            <a:r>
              <a:rPr lang="en-US" err="1">
                <a:solidFill>
                  <a:srgbClr val="FF0000"/>
                </a:solidFill>
              </a:rPr>
              <a:t>Hermel</a:t>
            </a:r>
            <a:r>
              <a:rPr lang="en-US">
                <a:solidFill>
                  <a:srgbClr val="FF0000"/>
                </a:solidFill>
              </a:rPr>
              <a:t> : 0</a:t>
            </a:r>
          </a:p>
          <a:p>
            <a:r>
              <a:rPr lang="en-US" err="1"/>
              <a:t>Akkar</a:t>
            </a:r>
            <a:r>
              <a:rPr lang="en-US"/>
              <a:t>: 5</a:t>
            </a:r>
          </a:p>
          <a:p>
            <a:r>
              <a:rPr lang="en-US"/>
              <a:t>Tripoli: 6</a:t>
            </a:r>
          </a:p>
          <a:p>
            <a:r>
              <a:rPr lang="en-US"/>
              <a:t>Baalbek: 1</a:t>
            </a:r>
          </a:p>
          <a:p>
            <a:r>
              <a:rPr lang="en-US" err="1">
                <a:solidFill>
                  <a:srgbClr val="FF0000"/>
                </a:solidFill>
              </a:rPr>
              <a:t>Rachaya</a:t>
            </a:r>
            <a:r>
              <a:rPr lang="en-US">
                <a:solidFill>
                  <a:srgbClr val="FF0000"/>
                </a:solidFill>
              </a:rPr>
              <a:t>: 0</a:t>
            </a:r>
          </a:p>
          <a:p>
            <a:r>
              <a:rPr lang="en-US" err="1">
                <a:solidFill>
                  <a:srgbClr val="FF0000"/>
                </a:solidFill>
              </a:rPr>
              <a:t>Zahle</a:t>
            </a:r>
            <a:r>
              <a:rPr lang="en-US">
                <a:solidFill>
                  <a:srgbClr val="FF0000"/>
                </a:solidFill>
              </a:rPr>
              <a:t>: 0</a:t>
            </a:r>
          </a:p>
          <a:p>
            <a:r>
              <a:rPr lang="en-US"/>
              <a:t>El </a:t>
            </a:r>
            <a:r>
              <a:rPr lang="en-US" err="1"/>
              <a:t>Minieh-Dennie</a:t>
            </a:r>
            <a:r>
              <a:rPr lang="en-US"/>
              <a:t>: 3</a:t>
            </a:r>
          </a:p>
          <a:p>
            <a:r>
              <a:rPr lang="en-US"/>
              <a:t>Others: </a:t>
            </a:r>
            <a:r>
              <a:rPr lang="en-US" err="1"/>
              <a:t>Hasbaya</a:t>
            </a:r>
            <a:r>
              <a:rPr lang="en-US"/>
              <a:t> </a:t>
            </a:r>
            <a:r>
              <a:rPr lang="en-US" err="1"/>
              <a:t>Marjeyoun</a:t>
            </a:r>
            <a:r>
              <a:rPr lang="en-US"/>
              <a:t> Area, </a:t>
            </a:r>
            <a:r>
              <a:rPr lang="en-US" err="1"/>
              <a:t>Bekaa</a:t>
            </a:r>
            <a:r>
              <a:rPr lang="en-US"/>
              <a:t> and Beirut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D8F048-7864-419D-BF1E-151D3B09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586" y="1777601"/>
            <a:ext cx="7461203" cy="885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D3C1D4-7856-4D12-BBD5-6C71DDDB2027}"/>
              </a:ext>
            </a:extLst>
          </p:cNvPr>
          <p:cNvSpPr/>
          <p:nvPr/>
        </p:nvSpPr>
        <p:spPr>
          <a:xfrm>
            <a:off x="0" y="1"/>
            <a:ext cx="12192000" cy="1666874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LHF – EOI: Projects and Organizations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6E6B80-2603-49C0-A6D0-C4AED9183163}"/>
              </a:ext>
            </a:extLst>
          </p:cNvPr>
          <p:cNvSpPr/>
          <p:nvPr/>
        </p:nvSpPr>
        <p:spPr>
          <a:xfrm>
            <a:off x="8680537" y="6100175"/>
            <a:ext cx="2788833" cy="638828"/>
          </a:xfrm>
          <a:prstGeom prst="rect">
            <a:avLst/>
          </a:prstGeom>
          <a:solidFill>
            <a:srgbClr val="FFFFFE"/>
          </a:solidFill>
          <a:ln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10EAB7CC-9DDD-4F0B-BC7E-BF5E7AE8C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90" y="6210901"/>
            <a:ext cx="2712679" cy="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3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E50C82-A9FA-4C40-AF32-69EC166991EB}"/>
              </a:ext>
            </a:extLst>
          </p:cNvPr>
          <p:cNvSpPr txBox="1"/>
          <p:nvPr/>
        </p:nvSpPr>
        <p:spPr>
          <a:xfrm>
            <a:off x="0" y="1859340"/>
            <a:ext cx="124312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Activity 1: </a:t>
            </a:r>
            <a:r>
              <a:rPr lang="en-GB" sz="2400"/>
              <a:t>Direct access to food through </a:t>
            </a:r>
            <a:r>
              <a:rPr lang="en-GB" sz="2400" b="1"/>
              <a:t>CBT</a:t>
            </a:r>
            <a:r>
              <a:rPr lang="en-GB" sz="2400"/>
              <a:t>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Activity 2:</a:t>
            </a:r>
            <a:r>
              <a:rPr lang="en-GB" sz="2400"/>
              <a:t> Direct food provision through </a:t>
            </a:r>
            <a:r>
              <a:rPr lang="en-GB" sz="2400" b="1"/>
              <a:t>in-kind</a:t>
            </a:r>
            <a:r>
              <a:rPr lang="en-GB" sz="2400"/>
              <a:t>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/>
              <a:t>Activity 3:</a:t>
            </a:r>
            <a:r>
              <a:rPr lang="en-GB" sz="2400"/>
              <a:t> </a:t>
            </a:r>
            <a:r>
              <a:rPr lang="en-GB" sz="2400" b="1"/>
              <a:t>Urgent support </a:t>
            </a:r>
            <a:r>
              <a:rPr lang="en-GB" sz="2400"/>
              <a:t>to vulnerable smallholder </a:t>
            </a:r>
            <a:r>
              <a:rPr lang="en-GB" sz="2400" b="1"/>
              <a:t>farmers</a:t>
            </a:r>
            <a:r>
              <a:rPr lang="en-GB" sz="2400"/>
              <a:t> through CBT or </a:t>
            </a:r>
          </a:p>
          <a:p>
            <a:r>
              <a:rPr lang="en-GB" sz="2400"/>
              <a:t>       direct provision of essential agricultural inputs. Scope is Food Security at HH level.</a:t>
            </a:r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9E354-823F-4918-BF81-99AE2B04D653}"/>
              </a:ext>
            </a:extLst>
          </p:cNvPr>
          <p:cNvSpPr/>
          <p:nvPr/>
        </p:nvSpPr>
        <p:spPr>
          <a:xfrm>
            <a:off x="0" y="1"/>
            <a:ext cx="12192000" cy="1666874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LHF – EOI: Projects Activities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8FFA1-3F73-486A-97AF-24355AFAD540}"/>
              </a:ext>
            </a:extLst>
          </p:cNvPr>
          <p:cNvSpPr txBox="1"/>
          <p:nvPr/>
        </p:nvSpPr>
        <p:spPr>
          <a:xfrm>
            <a:off x="1112961" y="4185199"/>
            <a:ext cx="9529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EOI deadline is on Friday April 15</a:t>
            </a:r>
            <a:r>
              <a:rPr lang="en-US" sz="2800" b="1" baseline="30000">
                <a:solidFill>
                  <a:srgbClr val="C00000"/>
                </a:solidFill>
              </a:rPr>
              <a:t>th</a:t>
            </a:r>
            <a:r>
              <a:rPr lang="en-US" sz="2800" b="1">
                <a:solidFill>
                  <a:srgbClr val="C00000"/>
                </a:solidFill>
              </a:rPr>
              <a:t> COB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GB" sz="2800" b="1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48E8C8-5C15-4515-B879-0F447724A104}"/>
              </a:ext>
            </a:extLst>
          </p:cNvPr>
          <p:cNvSpPr/>
          <p:nvPr/>
        </p:nvSpPr>
        <p:spPr>
          <a:xfrm>
            <a:off x="8680537" y="6112701"/>
            <a:ext cx="2788833" cy="638828"/>
          </a:xfrm>
          <a:prstGeom prst="rect">
            <a:avLst/>
          </a:prstGeom>
          <a:solidFill>
            <a:srgbClr val="FFFFFE"/>
          </a:solidFill>
          <a:ln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73AB8934-14AD-429A-AA7D-763B06D3D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98"/>
            <a:ext cx="2712679" cy="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83282" y="154961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90875D0-B9FC-4D51-A579-3400B298FF3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192679" cy="945168"/>
          </a:xfrm>
          <a:prstGeom prst="rect">
            <a:avLst/>
          </a:prstGeom>
          <a:solidFill>
            <a:srgbClr val="4092A8">
              <a:alpha val="41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4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ERP revision process</a:t>
            </a:r>
            <a:endParaRPr lang="en-GB" sz="4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67308-4E79-4B10-BD77-75EE3746C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79" y="-6748"/>
            <a:ext cx="1009283" cy="945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0A12A4-D74F-4E93-8E8A-4AF4B2D0906D}"/>
              </a:ext>
            </a:extLst>
          </p:cNvPr>
          <p:cNvSpPr/>
          <p:nvPr/>
        </p:nvSpPr>
        <p:spPr>
          <a:xfrm>
            <a:off x="1873463" y="4711528"/>
            <a:ext cx="9319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48D099-75DA-40E1-B985-D987E0A5D75F}"/>
              </a:ext>
            </a:extLst>
          </p:cNvPr>
          <p:cNvSpPr/>
          <p:nvPr/>
        </p:nvSpPr>
        <p:spPr>
          <a:xfrm>
            <a:off x="849191" y="1910999"/>
            <a:ext cx="10653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 </a:t>
            </a:r>
          </a:p>
          <a:p>
            <a:pPr>
              <a:tabLst>
                <a:tab pos="609585" algn="l"/>
              </a:tabLst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DBB2D-CFCA-4173-B6B9-8310CFA1E716}"/>
              </a:ext>
            </a:extLst>
          </p:cNvPr>
          <p:cNvSpPr txBox="1"/>
          <p:nvPr/>
        </p:nvSpPr>
        <p:spPr>
          <a:xfrm>
            <a:off x="335293" y="1021705"/>
            <a:ext cx="4847208" cy="1323439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Strategic Objective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Address the unmet immediate basic needs, including food needs, of the most vulnerable Lebanese and migrant populations.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F73D3A-7BFC-47C3-BED2-3D25D44FED60}"/>
              </a:ext>
            </a:extLst>
          </p:cNvPr>
          <p:cNvSpPr txBox="1"/>
          <p:nvPr/>
        </p:nvSpPr>
        <p:spPr>
          <a:xfrm>
            <a:off x="5164743" y="1021705"/>
            <a:ext cx="2565648" cy="1323439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Activity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Emergency food and basic needs assistance (cash or in kind)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1079BD-AB9D-4FF1-B377-8F7CEAD7CC19}"/>
              </a:ext>
            </a:extLst>
          </p:cNvPr>
          <p:cNvSpPr txBox="1"/>
          <p:nvPr/>
        </p:nvSpPr>
        <p:spPr>
          <a:xfrm>
            <a:off x="7730391" y="1021705"/>
            <a:ext cx="2317073" cy="1323439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Activity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Emergency food assistance through various modalities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229DDC-9009-402A-A887-95A5A9438C29}"/>
              </a:ext>
            </a:extLst>
          </p:cNvPr>
          <p:cNvSpPr txBox="1"/>
          <p:nvPr/>
        </p:nvSpPr>
        <p:spPr>
          <a:xfrm>
            <a:off x="10047464" y="1021705"/>
            <a:ext cx="1757781" cy="1323439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Activity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Basic assistance through cash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E849169-9B96-4407-ACC4-16EEB68499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7"/>
          <a:stretch/>
        </p:blipFill>
        <p:spPr>
          <a:xfrm>
            <a:off x="0" y="2539180"/>
            <a:ext cx="11916792" cy="3838575"/>
          </a:xfrm>
          <a:prstGeom prst="rect">
            <a:avLst/>
          </a:prstGeom>
        </p:spPr>
      </p:pic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1D60A3C3-8C47-46E9-8A5C-DF510F98B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98"/>
            <a:ext cx="2712679" cy="5281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EABC5-5055-41A0-A9C3-920DDBDC7C11}"/>
              </a:ext>
            </a:extLst>
          </p:cNvPr>
          <p:cNvSpPr txBox="1"/>
          <p:nvPr/>
        </p:nvSpPr>
        <p:spPr>
          <a:xfrm>
            <a:off x="335293" y="2539180"/>
            <a:ext cx="24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Current ERP figures</a:t>
            </a:r>
          </a:p>
        </p:txBody>
      </p:sp>
    </p:spTree>
    <p:extLst>
      <p:ext uri="{BB962C8B-B14F-4D97-AF65-F5344CB8AC3E}">
        <p14:creationId xmlns:p14="http://schemas.microsoft.com/office/powerpoint/2010/main" val="283144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790875D0-B9FC-4D51-A579-3400B298FF3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192679" cy="945168"/>
          </a:xfrm>
          <a:prstGeom prst="rect">
            <a:avLst/>
          </a:prstGeom>
          <a:solidFill>
            <a:srgbClr val="4092A8">
              <a:alpha val="41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4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ERP revision process</a:t>
            </a:r>
            <a:endParaRPr lang="en-GB" sz="4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67308-4E79-4B10-BD77-75EE3746C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79" y="-6748"/>
            <a:ext cx="1009283" cy="945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0A12A4-D74F-4E93-8E8A-4AF4B2D0906D}"/>
              </a:ext>
            </a:extLst>
          </p:cNvPr>
          <p:cNvSpPr/>
          <p:nvPr/>
        </p:nvSpPr>
        <p:spPr>
          <a:xfrm>
            <a:off x="1873463" y="4711528"/>
            <a:ext cx="9319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48D099-75DA-40E1-B985-D987E0A5D75F}"/>
              </a:ext>
            </a:extLst>
          </p:cNvPr>
          <p:cNvSpPr/>
          <p:nvPr/>
        </p:nvSpPr>
        <p:spPr>
          <a:xfrm>
            <a:off x="660655" y="1078566"/>
            <a:ext cx="10653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 </a:t>
            </a:r>
          </a:p>
          <a:p>
            <a:pPr>
              <a:tabLst>
                <a:tab pos="609585" algn="l"/>
              </a:tabLst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BF1911-3838-41A3-A34A-BE0D61F65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7"/>
          <a:stretch/>
        </p:blipFill>
        <p:spPr>
          <a:xfrm>
            <a:off x="137604" y="1598147"/>
            <a:ext cx="11916792" cy="38385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5393A10-E556-4118-92D1-34A3E3EE6B92}"/>
              </a:ext>
            </a:extLst>
          </p:cNvPr>
          <p:cNvSpPr txBox="1"/>
          <p:nvPr/>
        </p:nvSpPr>
        <p:spPr>
          <a:xfrm>
            <a:off x="2584592" y="4380328"/>
            <a:ext cx="2363519" cy="523220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2,074,223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7D5CA-A789-48C7-B634-3909A09F5379}"/>
              </a:ext>
            </a:extLst>
          </p:cNvPr>
          <p:cNvSpPr txBox="1"/>
          <p:nvPr/>
        </p:nvSpPr>
        <p:spPr>
          <a:xfrm>
            <a:off x="1105289" y="1057459"/>
            <a:ext cx="915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Draft updated figures based on reviewed </a:t>
            </a:r>
            <a:r>
              <a:rPr lang="en-GB" b="1" err="1"/>
              <a:t>PiN</a:t>
            </a:r>
            <a:r>
              <a:rPr lang="en-GB" b="1"/>
              <a:t>, pending confirmation of Partners capacity and validation for Migrants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8C42A-F4CF-4EFB-95B6-98EE3F4E8E7A}"/>
              </a:ext>
            </a:extLst>
          </p:cNvPr>
          <p:cNvSpPr txBox="1"/>
          <p:nvPr/>
        </p:nvSpPr>
        <p:spPr>
          <a:xfrm>
            <a:off x="2736263" y="3872185"/>
            <a:ext cx="2060179" cy="584775"/>
          </a:xfrm>
          <a:prstGeom prst="rect">
            <a:avLst/>
          </a:prstGeom>
          <a:solidFill>
            <a:srgbClr val="FFFFFE"/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EA691E"/>
                </a:solidFill>
              </a:rPr>
              <a:t>2,164,523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E89AE4-B29D-4D69-97A2-20607E5D056E}"/>
              </a:ext>
            </a:extLst>
          </p:cNvPr>
          <p:cNvSpPr txBox="1"/>
          <p:nvPr/>
        </p:nvSpPr>
        <p:spPr>
          <a:xfrm>
            <a:off x="6062130" y="4317251"/>
            <a:ext cx="2363519" cy="523220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620,000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EEB8B8-0A59-44CD-BF3B-3FDFEEBB2BD2}"/>
              </a:ext>
            </a:extLst>
          </p:cNvPr>
          <p:cNvSpPr txBox="1"/>
          <p:nvPr/>
        </p:nvSpPr>
        <p:spPr>
          <a:xfrm>
            <a:off x="6390131" y="3818352"/>
            <a:ext cx="1707519" cy="584775"/>
          </a:xfrm>
          <a:prstGeom prst="rect">
            <a:avLst/>
          </a:prstGeom>
          <a:solidFill>
            <a:srgbClr val="FFFFFE"/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EA691E"/>
                </a:solidFill>
              </a:rPr>
              <a:t>710,300</a:t>
            </a:r>
          </a:p>
        </p:txBody>
      </p:sp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C8463AFB-F3FD-4C10-A81D-A632C8EDA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98"/>
            <a:ext cx="2712679" cy="5281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B1026F-F67F-41F3-BCD1-FFAFB23EFCF6}"/>
              </a:ext>
            </a:extLst>
          </p:cNvPr>
          <p:cNvSpPr/>
          <p:nvPr/>
        </p:nvSpPr>
        <p:spPr>
          <a:xfrm>
            <a:off x="9768688" y="3977828"/>
            <a:ext cx="1855961" cy="1650429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39BE9F-6DA2-4CD2-815E-207717D5FD9F}"/>
              </a:ext>
            </a:extLst>
          </p:cNvPr>
          <p:cNvSpPr txBox="1"/>
          <p:nvPr/>
        </p:nvSpPr>
        <p:spPr>
          <a:xfrm>
            <a:off x="9957946" y="3863224"/>
            <a:ext cx="1448190" cy="584775"/>
          </a:xfrm>
          <a:prstGeom prst="rect">
            <a:avLst/>
          </a:prstGeom>
          <a:solidFill>
            <a:srgbClr val="FFFFF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EA691E"/>
                </a:solidFill>
              </a:rPr>
              <a:t>167 M</a:t>
            </a:r>
          </a:p>
        </p:txBody>
      </p:sp>
    </p:spTree>
    <p:extLst>
      <p:ext uri="{BB962C8B-B14F-4D97-AF65-F5344CB8AC3E}">
        <p14:creationId xmlns:p14="http://schemas.microsoft.com/office/powerpoint/2010/main" val="290359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790875D0-B9FC-4D51-A579-3400B298FF3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192679" cy="945168"/>
          </a:xfrm>
          <a:prstGeom prst="rect">
            <a:avLst/>
          </a:prstGeom>
          <a:solidFill>
            <a:srgbClr val="4092A8">
              <a:alpha val="41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4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ERP revision process</a:t>
            </a:r>
            <a:endParaRPr lang="en-GB" sz="4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67308-4E79-4B10-BD77-75EE3746C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79" y="-6748"/>
            <a:ext cx="1009283" cy="9451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48D099-75DA-40E1-B985-D987E0A5D75F}"/>
              </a:ext>
            </a:extLst>
          </p:cNvPr>
          <p:cNvSpPr/>
          <p:nvPr/>
        </p:nvSpPr>
        <p:spPr>
          <a:xfrm>
            <a:off x="660655" y="1078566"/>
            <a:ext cx="10653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 </a:t>
            </a:r>
          </a:p>
          <a:p>
            <a:pPr>
              <a:tabLst>
                <a:tab pos="609585" algn="l"/>
              </a:tabLst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67D5CA-A789-48C7-B634-3909A09F5379}"/>
              </a:ext>
            </a:extLst>
          </p:cNvPr>
          <p:cNvSpPr txBox="1"/>
          <p:nvPr/>
        </p:nvSpPr>
        <p:spPr>
          <a:xfrm>
            <a:off x="4993708" y="1124732"/>
            <a:ext cx="141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A3D48-875E-4A8D-BE29-49344CF109C4}"/>
              </a:ext>
            </a:extLst>
          </p:cNvPr>
          <p:cNvSpPr txBox="1"/>
          <p:nvPr/>
        </p:nvSpPr>
        <p:spPr>
          <a:xfrm>
            <a:off x="1152690" y="1210519"/>
            <a:ext cx="83625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Validation of existing FSAS objective and activities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Organisations </a:t>
            </a:r>
            <a:r>
              <a:rPr lang="en-GB" sz="2400" dirty="0">
                <a:highlight>
                  <a:srgbClr val="FFFF00"/>
                </a:highlight>
              </a:rPr>
              <a:t>with projects under the current ERP </a:t>
            </a:r>
            <a:r>
              <a:rPr lang="en-GB" sz="2400" dirty="0"/>
              <a:t>will receive a communication asking for reviewing their projects until Dec-2022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Organisations with ongoing projects reported to the </a:t>
            </a:r>
            <a:r>
              <a:rPr lang="en-GB" sz="2400" dirty="0">
                <a:highlight>
                  <a:srgbClr val="FFFF00"/>
                </a:highlight>
              </a:rPr>
              <a:t>FTS but not under the current HRP </a:t>
            </a:r>
            <a:r>
              <a:rPr lang="en-GB" sz="2400" dirty="0"/>
              <a:t>will be contacted in order to evaluate the opportunity to include those projects under the HRP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Finalisation by end of April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285D8C8-841B-444F-91A7-E1EA22A19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98"/>
            <a:ext cx="2712679" cy="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5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494746" y="7171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90875D0-B9FC-4D51-A579-3400B298FF3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192679" cy="945168"/>
          </a:xfrm>
          <a:prstGeom prst="rect">
            <a:avLst/>
          </a:prstGeom>
          <a:solidFill>
            <a:srgbClr val="4092A8">
              <a:alpha val="41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4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FSAS Core Group renewal</a:t>
            </a:r>
            <a:endParaRPr lang="en-GB" sz="4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67308-4E79-4B10-BD77-75EE3746C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79" y="-6748"/>
            <a:ext cx="1009283" cy="945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0A12A4-D74F-4E93-8E8A-4AF4B2D0906D}"/>
              </a:ext>
            </a:extLst>
          </p:cNvPr>
          <p:cNvSpPr/>
          <p:nvPr/>
        </p:nvSpPr>
        <p:spPr>
          <a:xfrm>
            <a:off x="1873463" y="4711528"/>
            <a:ext cx="9319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48D099-75DA-40E1-B985-D987E0A5D75F}"/>
              </a:ext>
            </a:extLst>
          </p:cNvPr>
          <p:cNvSpPr/>
          <p:nvPr/>
        </p:nvSpPr>
        <p:spPr>
          <a:xfrm>
            <a:off x="660655" y="1078566"/>
            <a:ext cx="10653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 </a:t>
            </a:r>
          </a:p>
          <a:p>
            <a:pPr>
              <a:tabLst>
                <a:tab pos="609585" algn="l"/>
              </a:tabLst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81053-CC9B-4188-842F-FB999C02BB09}"/>
              </a:ext>
            </a:extLst>
          </p:cNvPr>
          <p:cNvSpPr txBox="1"/>
          <p:nvPr/>
        </p:nvSpPr>
        <p:spPr>
          <a:xfrm>
            <a:off x="660655" y="1684807"/>
            <a:ext cx="11149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FSAS Core Group TOR</a:t>
            </a:r>
            <a:endParaRPr lang="en-GB" sz="2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A387D457-76A0-482C-B4B7-95BAD1C67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98"/>
            <a:ext cx="2712679" cy="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3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494746" y="7171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90875D0-B9FC-4D51-A579-3400B298FF3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192679" cy="945168"/>
          </a:xfrm>
          <a:prstGeom prst="rect">
            <a:avLst/>
          </a:prstGeom>
          <a:solidFill>
            <a:srgbClr val="4092A8">
              <a:alpha val="41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4400">
                <a:solidFill>
                  <a:srgbClr val="1576B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Ramadan activities</a:t>
            </a:r>
            <a:endParaRPr lang="en-GB" sz="4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67308-4E79-4B10-BD77-75EE3746C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79" y="-6748"/>
            <a:ext cx="1009283" cy="945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0A12A4-D74F-4E93-8E8A-4AF4B2D0906D}"/>
              </a:ext>
            </a:extLst>
          </p:cNvPr>
          <p:cNvSpPr/>
          <p:nvPr/>
        </p:nvSpPr>
        <p:spPr>
          <a:xfrm>
            <a:off x="1873463" y="4711528"/>
            <a:ext cx="9319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48D099-75DA-40E1-B985-D987E0A5D75F}"/>
              </a:ext>
            </a:extLst>
          </p:cNvPr>
          <p:cNvSpPr/>
          <p:nvPr/>
        </p:nvSpPr>
        <p:spPr>
          <a:xfrm>
            <a:off x="660655" y="1078566"/>
            <a:ext cx="10653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 </a:t>
            </a:r>
          </a:p>
          <a:p>
            <a:pPr>
              <a:tabLst>
                <a:tab pos="609585" algn="l"/>
              </a:tabLst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1547B-C95D-4885-95AE-D8CE4E832D98}"/>
              </a:ext>
            </a:extLst>
          </p:cNvPr>
          <p:cNvSpPr txBox="1"/>
          <p:nvPr/>
        </p:nvSpPr>
        <p:spPr>
          <a:xfrm>
            <a:off x="660655" y="1684807"/>
            <a:ext cx="111495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Monitoring of ad-hoc Ramadan activities: what is in place within the FSAS coordination.</a:t>
            </a:r>
            <a:endParaRPr lang="en-GB" sz="2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>
              <a:solidFill>
                <a:srgbClr val="3B97B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39ADC8E0-1662-4387-9C91-D2ADBE942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98"/>
            <a:ext cx="2712679" cy="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41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494746" y="7171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90875D0-B9FC-4D51-A579-3400B298FF3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192679" cy="945168"/>
          </a:xfrm>
          <a:prstGeom prst="rect">
            <a:avLst/>
          </a:prstGeom>
          <a:solidFill>
            <a:srgbClr val="4092A8">
              <a:alpha val="41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4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Partners key updates</a:t>
            </a:r>
            <a:endParaRPr lang="en-GB" sz="4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67308-4E79-4B10-BD77-75EE3746C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79" y="-6748"/>
            <a:ext cx="1009283" cy="945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0A12A4-D74F-4E93-8E8A-4AF4B2D0906D}"/>
              </a:ext>
            </a:extLst>
          </p:cNvPr>
          <p:cNvSpPr/>
          <p:nvPr/>
        </p:nvSpPr>
        <p:spPr>
          <a:xfrm>
            <a:off x="1873463" y="4711528"/>
            <a:ext cx="9319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48D099-75DA-40E1-B985-D987E0A5D75F}"/>
              </a:ext>
            </a:extLst>
          </p:cNvPr>
          <p:cNvSpPr/>
          <p:nvPr/>
        </p:nvSpPr>
        <p:spPr>
          <a:xfrm>
            <a:off x="660655" y="1078566"/>
            <a:ext cx="10653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 </a:t>
            </a:r>
          </a:p>
          <a:p>
            <a:pPr>
              <a:tabLst>
                <a:tab pos="609585" algn="l"/>
              </a:tabLst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1547B-C95D-4885-95AE-D8CE4E832D98}"/>
              </a:ext>
            </a:extLst>
          </p:cNvPr>
          <p:cNvSpPr txBox="1"/>
          <p:nvPr/>
        </p:nvSpPr>
        <p:spPr>
          <a:xfrm>
            <a:off x="660655" y="1684807"/>
            <a:ext cx="111495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Partners key updates (round table for new activities launched and other relevant communications</a:t>
            </a:r>
            <a:endParaRPr lang="en-GB" sz="2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en-GB" sz="2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>
              <a:solidFill>
                <a:srgbClr val="3B97B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A3A876A-1225-4845-9B0C-35E706CAC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98"/>
            <a:ext cx="2712679" cy="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1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494746" y="7171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90875D0-B9FC-4D51-A579-3400B298FF3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192679" cy="945168"/>
          </a:xfrm>
          <a:prstGeom prst="rect">
            <a:avLst/>
          </a:prstGeom>
          <a:solidFill>
            <a:srgbClr val="4092A8">
              <a:alpha val="41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67">
                <a:solidFill>
                  <a:schemeClr val="tx1"/>
                </a:solidFill>
              </a:rPr>
              <a:t>Agenda</a:t>
            </a:r>
            <a:endParaRPr lang="en-US" sz="4267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67308-4E79-4B10-BD77-75EE3746C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79" y="-6748"/>
            <a:ext cx="1009283" cy="945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0A12A4-D74F-4E93-8E8A-4AF4B2D0906D}"/>
              </a:ext>
            </a:extLst>
          </p:cNvPr>
          <p:cNvSpPr/>
          <p:nvPr/>
        </p:nvSpPr>
        <p:spPr>
          <a:xfrm>
            <a:off x="1873463" y="4711528"/>
            <a:ext cx="9319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48D099-75DA-40E1-B985-D987E0A5D75F}"/>
              </a:ext>
            </a:extLst>
          </p:cNvPr>
          <p:cNvSpPr/>
          <p:nvPr/>
        </p:nvSpPr>
        <p:spPr>
          <a:xfrm>
            <a:off x="660655" y="1078566"/>
            <a:ext cx="10653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 </a:t>
            </a:r>
          </a:p>
          <a:p>
            <a:pPr>
              <a:tabLst>
                <a:tab pos="609585" algn="l"/>
              </a:tabLst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1547B-C95D-4885-95AE-D8CE4E832D98}"/>
              </a:ext>
            </a:extLst>
          </p:cNvPr>
          <p:cNvSpPr txBox="1"/>
          <p:nvPr/>
        </p:nvSpPr>
        <p:spPr>
          <a:xfrm>
            <a:off x="660655" y="1684807"/>
            <a:ext cx="1114951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Food security and market situation analysis – WFP/RAM updates including impact of the war overview.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Activity-info updates (LCRP, ERP…)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LHF new allocation updates: status of the Expression of Interest</a:t>
            </a:r>
            <a:endParaRPr lang="en-GB" sz="2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Impact of the war on projects implementation: a quick round table</a:t>
            </a:r>
            <a:endParaRPr lang="en-GB" sz="2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ERP revision process</a:t>
            </a:r>
            <a:endParaRPr lang="en-GB" sz="2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FSAS Core Group renewal</a:t>
            </a:r>
            <a:endParaRPr lang="en-GB" sz="2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Monitoring of ad-hoc Ramadan activities: what is in place within the FSAS coordination.</a:t>
            </a:r>
            <a:endParaRPr lang="en-GB" sz="2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Partners key updates (round table for new activities launched and other relevant communications</a:t>
            </a:r>
            <a:endParaRPr lang="en-GB" sz="2400">
              <a:solidFill>
                <a:srgbClr val="1576BB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>
              <a:solidFill>
                <a:srgbClr val="3B97B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791C7AE5-ABAB-49C3-ACFF-9E6755458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23" y="6263387"/>
            <a:ext cx="2529800" cy="4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3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D061-67C9-4C40-B260-0EE511CF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9669"/>
            <a:ext cx="9144000" cy="2387600"/>
          </a:xfrm>
        </p:spPr>
        <p:txBody>
          <a:bodyPr/>
          <a:lstStyle/>
          <a:p>
            <a:r>
              <a:rPr lang="en-US"/>
              <a:t>Activity Info Update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19DEE-E127-4E28-BBCA-0CC2EA7B4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495"/>
            <a:ext cx="9144000" cy="735385"/>
          </a:xfrm>
        </p:spPr>
        <p:txBody>
          <a:bodyPr/>
          <a:lstStyle/>
          <a:p>
            <a:r>
              <a:rPr lang="en-US"/>
              <a:t>April 12, 2022</a:t>
            </a:r>
            <a:endParaRPr lang="en-GB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F58D161-E03D-4DF6-AE97-1ADF7E9D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21" y="615531"/>
            <a:ext cx="4358558" cy="8485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A813DF-BBA6-4AA9-923F-28BAE7563EED}"/>
              </a:ext>
            </a:extLst>
          </p:cNvPr>
          <p:cNvSpPr/>
          <p:nvPr/>
        </p:nvSpPr>
        <p:spPr>
          <a:xfrm>
            <a:off x="0" y="4400969"/>
            <a:ext cx="12192000" cy="1752600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Security and Agriculture Sector</a:t>
            </a:r>
          </a:p>
        </p:txBody>
      </p:sp>
    </p:spTree>
    <p:extLst>
      <p:ext uri="{BB962C8B-B14F-4D97-AF65-F5344CB8AC3E}">
        <p14:creationId xmlns:p14="http://schemas.microsoft.com/office/powerpoint/2010/main" val="384264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44106B5-D0D5-4C31-9D3E-B0DF90031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29898"/>
            <a:ext cx="2521184" cy="528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0775E-4E90-4582-AE5D-6336D44E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184" y="0"/>
            <a:ext cx="8781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418D24-9A38-4517-9493-AC07140A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0219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D32BB7A-3A5F-4971-9076-73903FE4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98"/>
            <a:ext cx="2712679" cy="5281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8DD922-EAF5-4E20-9231-4233EC910460}"/>
              </a:ext>
            </a:extLst>
          </p:cNvPr>
          <p:cNvSpPr/>
          <p:nvPr/>
        </p:nvSpPr>
        <p:spPr>
          <a:xfrm>
            <a:off x="8806648" y="5866039"/>
            <a:ext cx="2712679" cy="927717"/>
          </a:xfrm>
          <a:prstGeom prst="rect">
            <a:avLst/>
          </a:prstGeom>
          <a:solidFill>
            <a:srgbClr val="FFFFFE"/>
          </a:solidFill>
          <a:ln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4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9C4D4070-C0D4-4B72-9998-36199FFAA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429914-6CBF-4A30-AD55-5C2FF5E88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0"/>
            <a:ext cx="12192000" cy="684478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CFC691C-7576-4882-B181-5E27AB45D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81" y="6329898"/>
            <a:ext cx="2712679" cy="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A0AB586-DF2E-44A9-ABD2-164BBA94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BD64E-97F6-4631-8435-3D81A58DB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" y="0"/>
            <a:ext cx="1210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A0AB586-DF2E-44A9-ABD2-164BBA94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44BC1B-CAF0-42C0-B6C7-1E9B3371D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0" y="0"/>
            <a:ext cx="12035619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0E6CB1E-D8F5-4494-AA15-619D26A49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9898"/>
            <a:ext cx="2712679" cy="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1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C398-EACF-4AB5-BEB2-E6101198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Activity Info reporting Deadline is on Friday April 15</a:t>
            </a:r>
            <a:r>
              <a:rPr lang="en-US" baseline="30000"/>
              <a:t>th</a:t>
            </a:r>
            <a:r>
              <a:rPr lang="en-US"/>
              <a:t> COB</a:t>
            </a:r>
          </a:p>
          <a:p>
            <a:r>
              <a:rPr lang="en-US"/>
              <a:t>Sector’s online dashboard </a:t>
            </a:r>
            <a:r>
              <a:rPr lang="en-US">
                <a:hlinkClick r:id="rId2"/>
              </a:rPr>
              <a:t>link</a:t>
            </a:r>
            <a:endParaRPr lang="en-US"/>
          </a:p>
          <a:p>
            <a:r>
              <a:rPr lang="en-US"/>
              <a:t>Ramadan 3Ws Survey </a:t>
            </a:r>
            <a:r>
              <a:rPr lang="en-US">
                <a:hlinkClick r:id="rId3"/>
              </a:rPr>
              <a:t>link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3AC055-7C5E-4686-BFC3-F5F1DBE24545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Reminder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F0D0FC1-5C41-49CA-8BED-EE26E1FD9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8" y="6231750"/>
            <a:ext cx="2712679" cy="5281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17E03F-8F94-4ADA-A238-262B60BC09C9}"/>
              </a:ext>
            </a:extLst>
          </p:cNvPr>
          <p:cNvSpPr/>
          <p:nvPr/>
        </p:nvSpPr>
        <p:spPr>
          <a:xfrm>
            <a:off x="8744505" y="5743852"/>
            <a:ext cx="2907494" cy="1016000"/>
          </a:xfrm>
          <a:prstGeom prst="rect">
            <a:avLst/>
          </a:prstGeom>
          <a:solidFill>
            <a:srgbClr val="FFFFFE"/>
          </a:solidFill>
          <a:ln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928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WFP NEW COLOUR PALETTE">
      <a:dk1>
        <a:srgbClr val="0077AF"/>
      </a:dk1>
      <a:lt1>
        <a:srgbClr val="1E2E53"/>
      </a:lt1>
      <a:dk2>
        <a:srgbClr val="00A3C5"/>
      </a:dk2>
      <a:lt2>
        <a:srgbClr val="456E3B"/>
      </a:lt2>
      <a:accent1>
        <a:srgbClr val="8DC250"/>
      </a:accent1>
      <a:accent2>
        <a:srgbClr val="F2B029"/>
      </a:accent2>
      <a:accent3>
        <a:srgbClr val="C69831"/>
      </a:accent3>
      <a:accent4>
        <a:srgbClr val="E2662C"/>
      </a:accent4>
      <a:accent5>
        <a:srgbClr val="AE2434"/>
      </a:accent5>
      <a:accent6>
        <a:srgbClr val="7A1D33"/>
      </a:accent6>
      <a:hlink>
        <a:srgbClr val="CE1F75"/>
      </a:hlink>
      <a:folHlink>
        <a:srgbClr val="1A1918"/>
      </a:folHlink>
    </a:clrScheme>
    <a:fontScheme name="WFP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FP_PPT_TEMPLATE_EN_AN" id="{D95E6384-77FF-4F40-BB7D-59808860374A}" vid="{29B481C9-9577-864D-8E78-AB99D91429B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8F0B5E2160FC439B3B8A0F0A3ACB0C" ma:contentTypeVersion="12" ma:contentTypeDescription="Create a new document." ma:contentTypeScope="" ma:versionID="a5ddbd1cc25d9d7cb9704b7e445d12b1">
  <xsd:schema xmlns:xsd="http://www.w3.org/2001/XMLSchema" xmlns:xs="http://www.w3.org/2001/XMLSchema" xmlns:p="http://schemas.microsoft.com/office/2006/metadata/properties" xmlns:ns2="a83579fd-be47-4e38-b96c-f01ae5640efd" xmlns:ns3="a45ccd4e-2407-4d68-9ce9-51e7b9f2d64d" targetNamespace="http://schemas.microsoft.com/office/2006/metadata/properties" ma:root="true" ma:fieldsID="d6d82b2d866dadf5c8f27b4a6293c599" ns2:_="" ns3:_="">
    <xsd:import namespace="a83579fd-be47-4e38-b96c-f01ae5640efd"/>
    <xsd:import namespace="a45ccd4e-2407-4d68-9ce9-51e7b9f2d64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579fd-be47-4e38-b96c-f01ae5640e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ccd4e-2407-4d68-9ce9-51e7b9f2d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C7DE6F-996B-4C11-923D-F5BC7C0E3925}">
  <ds:schemaRefs>
    <ds:schemaRef ds:uri="0aae8104-2775-47bf-a616-40d8eadd51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239797-89C2-4EFA-B57C-01B3F7632535}">
  <ds:schemaRefs>
    <ds:schemaRef ds:uri="a45ccd4e-2407-4d68-9ce9-51e7b9f2d64d"/>
    <ds:schemaRef ds:uri="a83579fd-be47-4e38-b96c-f01ae5640e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E37BA0-1AA9-4B1D-B010-E6E31A1BA5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461</Words>
  <Application>Microsoft Office PowerPoint</Application>
  <PresentationFormat>Widescreen</PresentationFormat>
  <Paragraphs>89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Merriweather</vt:lpstr>
      <vt:lpstr>Open Sans</vt:lpstr>
      <vt:lpstr>Tema di Office</vt:lpstr>
      <vt:lpstr>PowerPoint Presentation</vt:lpstr>
      <vt:lpstr>PowerPoint Presentation</vt:lpstr>
      <vt:lpstr>Activity Info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LHF 1st Allocation Express of Interest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slide Useful tips to correctly edit this powerpoint template</dc:title>
  <dc:creator>Helen CLARKE</dc:creator>
  <cp:lastModifiedBy>Marco FERLONI</cp:lastModifiedBy>
  <cp:revision>1</cp:revision>
  <cp:lastPrinted>2020-04-06T17:03:15Z</cp:lastPrinted>
  <dcterms:created xsi:type="dcterms:W3CDTF">2018-08-20T09:35:59Z</dcterms:created>
  <dcterms:modified xsi:type="dcterms:W3CDTF">2022-04-13T12:42:30Z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0x0101008F8F0B5E2160FC439B3B8A0F0A3ACB0C</vt:lpwstr>
  </property>
</Properties>
</file>