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79" r:id="rId3"/>
  </p:sldMasterIdLst>
  <p:notesMasterIdLst>
    <p:notesMasterId r:id="rId22"/>
  </p:notesMasterIdLst>
  <p:sldIdLst>
    <p:sldId id="256" r:id="rId4"/>
    <p:sldId id="279" r:id="rId5"/>
    <p:sldId id="290" r:id="rId6"/>
    <p:sldId id="282" r:id="rId7"/>
    <p:sldId id="322" r:id="rId8"/>
    <p:sldId id="303" r:id="rId9"/>
    <p:sldId id="321" r:id="rId10"/>
    <p:sldId id="292" r:id="rId11"/>
    <p:sldId id="300" r:id="rId12"/>
    <p:sldId id="295" r:id="rId13"/>
    <p:sldId id="293" r:id="rId14"/>
    <p:sldId id="286" r:id="rId15"/>
    <p:sldId id="323" r:id="rId16"/>
    <p:sldId id="287" r:id="rId17"/>
    <p:sldId id="320" r:id="rId18"/>
    <p:sldId id="288" r:id="rId19"/>
    <p:sldId id="306" r:id="rId20"/>
    <p:sldId id="302" r:id="rId21"/>
  </p:sldIdLst>
  <p:sldSz cx="12192000" cy="6858000"/>
  <p:notesSz cx="6881813" cy="92964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okjin HAN" initials="SH" lastIdx="1" clrIdx="0">
    <p:extLst>
      <p:ext uri="{19B8F6BF-5375-455C-9EA6-DF929625EA0E}">
        <p15:presenceInfo xmlns:p15="http://schemas.microsoft.com/office/powerpoint/2012/main" userId="S::seokjin.han@wfp.org::ff2df035-7682-44bc-817e-fefcef66e8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5" autoAdjust="0"/>
    <p:restoredTop sz="76383" autoAdjust="0"/>
  </p:normalViewPr>
  <p:slideViewPr>
    <p:cSldViewPr snapToGrid="0">
      <p:cViewPr>
        <p:scale>
          <a:sx n="51" d="100"/>
          <a:sy n="51" d="100"/>
        </p:scale>
        <p:origin x="1158"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216467463479414E-2"/>
          <c:y val="7.3514396569328164E-2"/>
          <c:w val="0.94156706507304122"/>
          <c:h val="0.69870674476901329"/>
        </c:manualLayout>
      </c:layout>
      <c:barChart>
        <c:barDir val="col"/>
        <c:grouping val="clustered"/>
        <c:varyColors val="0"/>
        <c:ser>
          <c:idx val="0"/>
          <c:order val="0"/>
          <c:tx>
            <c:strRef>
              <c:f>'By Region and community type'!$D$20</c:f>
              <c:strCache>
                <c:ptCount val="1"/>
                <c:pt idx="0">
                  <c:v>Q3 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'By Region and community type'!$B$21:$C$26</c:f>
              <c:multiLvlStrCache>
                <c:ptCount val="6"/>
                <c:lvl>
                  <c:pt idx="0">
                    <c:v>IDPS</c:v>
                  </c:pt>
                  <c:pt idx="1">
                    <c:v>Refugees</c:v>
                  </c:pt>
                  <c:pt idx="2">
                    <c:v>IDPS</c:v>
                  </c:pt>
                  <c:pt idx="3">
                    <c:v>Refugees</c:v>
                  </c:pt>
                  <c:pt idx="4">
                    <c:v>IDPS</c:v>
                  </c:pt>
                  <c:pt idx="5">
                    <c:v>Refugees</c:v>
                  </c:pt>
                </c:lvl>
                <c:lvl>
                  <c:pt idx="0">
                    <c:v>Darfur</c:v>
                  </c:pt>
                  <c:pt idx="2">
                    <c:v>Southern and Eastern Sudan </c:v>
                  </c:pt>
                  <c:pt idx="4">
                    <c:v>Sudan</c:v>
                  </c:pt>
                </c:lvl>
              </c:multiLvlStrCache>
            </c:multiLvlStrRef>
          </c:cat>
          <c:val>
            <c:numRef>
              <c:f>'By Region and community type'!$D$21:$D$26</c:f>
              <c:numCache>
                <c:formatCode>0%</c:formatCode>
                <c:ptCount val="6"/>
                <c:pt idx="0">
                  <c:v>0.60799999999999998</c:v>
                </c:pt>
                <c:pt idx="1">
                  <c:v>0.76100000000000001</c:v>
                </c:pt>
                <c:pt idx="2">
                  <c:v>0.44800000000000001</c:v>
                </c:pt>
                <c:pt idx="3">
                  <c:v>0.41</c:v>
                </c:pt>
                <c:pt idx="4">
                  <c:v>0.53400000000000003</c:v>
                </c:pt>
                <c:pt idx="5">
                  <c:v>0.52600000000000002</c:v>
                </c:pt>
              </c:numCache>
            </c:numRef>
          </c:val>
          <c:extLst>
            <c:ext xmlns:c16="http://schemas.microsoft.com/office/drawing/2014/chart" uri="{C3380CC4-5D6E-409C-BE32-E72D297353CC}">
              <c16:uniqueId val="{00000000-B801-427E-BC48-DD90416939D0}"/>
            </c:ext>
          </c:extLst>
        </c:ser>
        <c:ser>
          <c:idx val="1"/>
          <c:order val="1"/>
          <c:tx>
            <c:strRef>
              <c:f>'By Region and community type'!$E$20</c:f>
              <c:strCache>
                <c:ptCount val="1"/>
                <c:pt idx="0">
                  <c:v>Q1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'By Region and community type'!$B$21:$C$26</c:f>
              <c:multiLvlStrCache>
                <c:ptCount val="6"/>
                <c:lvl>
                  <c:pt idx="0">
                    <c:v>IDPS</c:v>
                  </c:pt>
                  <c:pt idx="1">
                    <c:v>Refugees</c:v>
                  </c:pt>
                  <c:pt idx="2">
                    <c:v>IDPS</c:v>
                  </c:pt>
                  <c:pt idx="3">
                    <c:v>Refugees</c:v>
                  </c:pt>
                  <c:pt idx="4">
                    <c:v>IDPS</c:v>
                  </c:pt>
                  <c:pt idx="5">
                    <c:v>Refugees</c:v>
                  </c:pt>
                </c:lvl>
                <c:lvl>
                  <c:pt idx="0">
                    <c:v>Darfur</c:v>
                  </c:pt>
                  <c:pt idx="2">
                    <c:v>Southern and Eastern Sudan </c:v>
                  </c:pt>
                  <c:pt idx="4">
                    <c:v>Sudan</c:v>
                  </c:pt>
                </c:lvl>
              </c:multiLvlStrCache>
            </c:multiLvlStrRef>
          </c:cat>
          <c:val>
            <c:numRef>
              <c:f>'By Region and community type'!$E$21:$E$26</c:f>
              <c:numCache>
                <c:formatCode>0%</c:formatCode>
                <c:ptCount val="6"/>
                <c:pt idx="0">
                  <c:v>0.63500000000000001</c:v>
                </c:pt>
                <c:pt idx="1">
                  <c:v>0.623</c:v>
                </c:pt>
                <c:pt idx="2">
                  <c:v>0.41399999999999998</c:v>
                </c:pt>
                <c:pt idx="3">
                  <c:v>0.35699999999999998</c:v>
                </c:pt>
                <c:pt idx="4">
                  <c:v>0.52</c:v>
                </c:pt>
                <c:pt idx="5">
                  <c:v>0.44900000000000001</c:v>
                </c:pt>
              </c:numCache>
            </c:numRef>
          </c:val>
          <c:extLst>
            <c:ext xmlns:c16="http://schemas.microsoft.com/office/drawing/2014/chart" uri="{C3380CC4-5D6E-409C-BE32-E72D297353CC}">
              <c16:uniqueId val="{00000001-B801-427E-BC48-DD90416939D0}"/>
            </c:ext>
          </c:extLst>
        </c:ser>
        <c:ser>
          <c:idx val="2"/>
          <c:order val="2"/>
          <c:tx>
            <c:strRef>
              <c:f>'By Region and community type'!$F$20</c:f>
              <c:strCache>
                <c:ptCount val="1"/>
                <c:pt idx="0">
                  <c:v>Q3 2021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'By Region and community type'!$B$21:$C$26</c:f>
              <c:multiLvlStrCache>
                <c:ptCount val="6"/>
                <c:lvl>
                  <c:pt idx="0">
                    <c:v>IDPS</c:v>
                  </c:pt>
                  <c:pt idx="1">
                    <c:v>Refugees</c:v>
                  </c:pt>
                  <c:pt idx="2">
                    <c:v>IDPS</c:v>
                  </c:pt>
                  <c:pt idx="3">
                    <c:v>Refugees</c:v>
                  </c:pt>
                  <c:pt idx="4">
                    <c:v>IDPS</c:v>
                  </c:pt>
                  <c:pt idx="5">
                    <c:v>Refugees</c:v>
                  </c:pt>
                </c:lvl>
                <c:lvl>
                  <c:pt idx="0">
                    <c:v>Darfur</c:v>
                  </c:pt>
                  <c:pt idx="2">
                    <c:v>Southern and Eastern Sudan </c:v>
                  </c:pt>
                  <c:pt idx="4">
                    <c:v>Sudan</c:v>
                  </c:pt>
                </c:lvl>
              </c:multiLvlStrCache>
            </c:multiLvlStrRef>
          </c:cat>
          <c:val>
            <c:numRef>
              <c:f>'By Region and community type'!$F$21:$F$26</c:f>
              <c:numCache>
                <c:formatCode>0%</c:formatCode>
                <c:ptCount val="6"/>
                <c:pt idx="0">
                  <c:v>0.66700000000000004</c:v>
                </c:pt>
                <c:pt idx="1">
                  <c:v>0.69599999999999995</c:v>
                </c:pt>
                <c:pt idx="2">
                  <c:v>0.53200000000000003</c:v>
                </c:pt>
                <c:pt idx="3">
                  <c:v>0.42</c:v>
                </c:pt>
                <c:pt idx="4">
                  <c:v>0.60799999999999998</c:v>
                </c:pt>
                <c:pt idx="5">
                  <c:v>0.51</c:v>
                </c:pt>
              </c:numCache>
            </c:numRef>
          </c:val>
          <c:extLst>
            <c:ext xmlns:c16="http://schemas.microsoft.com/office/drawing/2014/chart" uri="{C3380CC4-5D6E-409C-BE32-E72D297353CC}">
              <c16:uniqueId val="{00000002-B801-427E-BC48-DD90416939D0}"/>
            </c:ext>
          </c:extLst>
        </c:ser>
        <c:dLbls>
          <c:dLblPos val="outEnd"/>
          <c:showLegendKey val="0"/>
          <c:showVal val="1"/>
          <c:showCatName val="0"/>
          <c:showSerName val="0"/>
          <c:showPercent val="0"/>
          <c:showBubbleSize val="0"/>
        </c:dLbls>
        <c:gapWidth val="219"/>
        <c:overlap val="-27"/>
        <c:axId val="901911599"/>
        <c:axId val="901900367"/>
      </c:barChart>
      <c:catAx>
        <c:axId val="90191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01900367"/>
        <c:crosses val="autoZero"/>
        <c:auto val="1"/>
        <c:lblAlgn val="ctr"/>
        <c:lblOffset val="100"/>
        <c:noMultiLvlLbl val="0"/>
      </c:catAx>
      <c:valAx>
        <c:axId val="90190036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901911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'By Region and community type'!$D$46</c:f>
              <c:strCache>
                <c:ptCount val="1"/>
                <c:pt idx="0">
                  <c:v>Food secure</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'By Region and community type'!$B$47:$C$52</c:f>
              <c:multiLvlStrCache>
                <c:ptCount val="6"/>
                <c:lvl>
                  <c:pt idx="0">
                    <c:v>IDPs</c:v>
                  </c:pt>
                  <c:pt idx="1">
                    <c:v>Refugees</c:v>
                  </c:pt>
                  <c:pt idx="2">
                    <c:v>IDPs</c:v>
                  </c:pt>
                  <c:pt idx="3">
                    <c:v>Refugees</c:v>
                  </c:pt>
                  <c:pt idx="4">
                    <c:v>IDPs</c:v>
                  </c:pt>
                  <c:pt idx="5">
                    <c:v>Refugees</c:v>
                  </c:pt>
                </c:lvl>
                <c:lvl>
                  <c:pt idx="0">
                    <c:v>Darfur</c:v>
                  </c:pt>
                  <c:pt idx="2">
                    <c:v>Southern and Eastern Sudan</c:v>
                  </c:pt>
                  <c:pt idx="4">
                    <c:v>Sudan</c:v>
                  </c:pt>
                </c:lvl>
              </c:multiLvlStrCache>
            </c:multiLvlStrRef>
          </c:cat>
          <c:val>
            <c:numRef>
              <c:f>'By Region and community type'!$D$47:$D$52</c:f>
              <c:numCache>
                <c:formatCode>0%</c:formatCode>
                <c:ptCount val="6"/>
                <c:pt idx="0">
                  <c:v>1.4E-2</c:v>
                </c:pt>
                <c:pt idx="1">
                  <c:v>0.02</c:v>
                </c:pt>
                <c:pt idx="2">
                  <c:v>1.0999999999999999E-2</c:v>
                </c:pt>
                <c:pt idx="3">
                  <c:v>1.2999999999999999E-2</c:v>
                </c:pt>
                <c:pt idx="4">
                  <c:v>1.2999999999999999E-2</c:v>
                </c:pt>
                <c:pt idx="5">
                  <c:v>1.4999999999999999E-2</c:v>
                </c:pt>
              </c:numCache>
            </c:numRef>
          </c:val>
          <c:extLst>
            <c:ext xmlns:c16="http://schemas.microsoft.com/office/drawing/2014/chart" uri="{C3380CC4-5D6E-409C-BE32-E72D297353CC}">
              <c16:uniqueId val="{00000000-E5F2-4E0D-9A39-78BD8AF114D8}"/>
            </c:ext>
          </c:extLst>
        </c:ser>
        <c:ser>
          <c:idx val="1"/>
          <c:order val="1"/>
          <c:tx>
            <c:strRef>
              <c:f>'By Region and community type'!$E$46</c:f>
              <c:strCache>
                <c:ptCount val="1"/>
                <c:pt idx="0">
                  <c:v>Marginally food secure</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'By Region and community type'!$B$47:$C$52</c:f>
              <c:multiLvlStrCache>
                <c:ptCount val="6"/>
                <c:lvl>
                  <c:pt idx="0">
                    <c:v>IDPs</c:v>
                  </c:pt>
                  <c:pt idx="1">
                    <c:v>Refugees</c:v>
                  </c:pt>
                  <c:pt idx="2">
                    <c:v>IDPs</c:v>
                  </c:pt>
                  <c:pt idx="3">
                    <c:v>Refugees</c:v>
                  </c:pt>
                  <c:pt idx="4">
                    <c:v>IDPs</c:v>
                  </c:pt>
                  <c:pt idx="5">
                    <c:v>Refugees</c:v>
                  </c:pt>
                </c:lvl>
                <c:lvl>
                  <c:pt idx="0">
                    <c:v>Darfur</c:v>
                  </c:pt>
                  <c:pt idx="2">
                    <c:v>Southern and Eastern Sudan</c:v>
                  </c:pt>
                  <c:pt idx="4">
                    <c:v>Sudan</c:v>
                  </c:pt>
                </c:lvl>
              </c:multiLvlStrCache>
            </c:multiLvlStrRef>
          </c:cat>
          <c:val>
            <c:numRef>
              <c:f>'By Region and community type'!$E$47:$E$52</c:f>
              <c:numCache>
                <c:formatCode>0%</c:formatCode>
                <c:ptCount val="6"/>
                <c:pt idx="0">
                  <c:v>0.32</c:v>
                </c:pt>
                <c:pt idx="1">
                  <c:v>0.28399999999999997</c:v>
                </c:pt>
                <c:pt idx="2">
                  <c:v>0.45700000000000002</c:v>
                </c:pt>
                <c:pt idx="3">
                  <c:v>0.56699999999999995</c:v>
                </c:pt>
                <c:pt idx="4">
                  <c:v>0.38</c:v>
                </c:pt>
                <c:pt idx="5">
                  <c:v>0.47499999999999998</c:v>
                </c:pt>
              </c:numCache>
            </c:numRef>
          </c:val>
          <c:extLst>
            <c:ext xmlns:c16="http://schemas.microsoft.com/office/drawing/2014/chart" uri="{C3380CC4-5D6E-409C-BE32-E72D297353CC}">
              <c16:uniqueId val="{00000001-E5F2-4E0D-9A39-78BD8AF114D8}"/>
            </c:ext>
          </c:extLst>
        </c:ser>
        <c:ser>
          <c:idx val="2"/>
          <c:order val="2"/>
          <c:tx>
            <c:strRef>
              <c:f>'By Region and community type'!$F$46</c:f>
              <c:strCache>
                <c:ptCount val="1"/>
                <c:pt idx="0">
                  <c:v>Moderately food insecure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'By Region and community type'!$B$47:$C$52</c:f>
              <c:multiLvlStrCache>
                <c:ptCount val="6"/>
                <c:lvl>
                  <c:pt idx="0">
                    <c:v>IDPs</c:v>
                  </c:pt>
                  <c:pt idx="1">
                    <c:v>Refugees</c:v>
                  </c:pt>
                  <c:pt idx="2">
                    <c:v>IDPs</c:v>
                  </c:pt>
                  <c:pt idx="3">
                    <c:v>Refugees</c:v>
                  </c:pt>
                  <c:pt idx="4">
                    <c:v>IDPs</c:v>
                  </c:pt>
                  <c:pt idx="5">
                    <c:v>Refugees</c:v>
                  </c:pt>
                </c:lvl>
                <c:lvl>
                  <c:pt idx="0">
                    <c:v>Darfur</c:v>
                  </c:pt>
                  <c:pt idx="2">
                    <c:v>Southern and Eastern Sudan</c:v>
                  </c:pt>
                  <c:pt idx="4">
                    <c:v>Sudan</c:v>
                  </c:pt>
                </c:lvl>
              </c:multiLvlStrCache>
            </c:multiLvlStrRef>
          </c:cat>
          <c:val>
            <c:numRef>
              <c:f>'By Region and community type'!$F$47:$F$52</c:f>
              <c:numCache>
                <c:formatCode>0%</c:formatCode>
                <c:ptCount val="6"/>
                <c:pt idx="0">
                  <c:v>0.52900000000000003</c:v>
                </c:pt>
                <c:pt idx="1">
                  <c:v>0.625</c:v>
                </c:pt>
                <c:pt idx="2">
                  <c:v>0.40300000000000002</c:v>
                </c:pt>
                <c:pt idx="3">
                  <c:v>0.372</c:v>
                </c:pt>
                <c:pt idx="4">
                  <c:v>0.47399999999999998</c:v>
                </c:pt>
                <c:pt idx="5">
                  <c:v>0.45400000000000001</c:v>
                </c:pt>
              </c:numCache>
            </c:numRef>
          </c:val>
          <c:extLst>
            <c:ext xmlns:c16="http://schemas.microsoft.com/office/drawing/2014/chart" uri="{C3380CC4-5D6E-409C-BE32-E72D297353CC}">
              <c16:uniqueId val="{00000002-E5F2-4E0D-9A39-78BD8AF114D8}"/>
            </c:ext>
          </c:extLst>
        </c:ser>
        <c:ser>
          <c:idx val="3"/>
          <c:order val="3"/>
          <c:tx>
            <c:strRef>
              <c:f>'By Region and community type'!$G$46</c:f>
              <c:strCache>
                <c:ptCount val="1"/>
                <c:pt idx="0">
                  <c:v>Severely food insecure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'By Region and community type'!$B$47:$C$52</c:f>
              <c:multiLvlStrCache>
                <c:ptCount val="6"/>
                <c:lvl>
                  <c:pt idx="0">
                    <c:v>IDPs</c:v>
                  </c:pt>
                  <c:pt idx="1">
                    <c:v>Refugees</c:v>
                  </c:pt>
                  <c:pt idx="2">
                    <c:v>IDPs</c:v>
                  </c:pt>
                  <c:pt idx="3">
                    <c:v>Refugees</c:v>
                  </c:pt>
                  <c:pt idx="4">
                    <c:v>IDPs</c:v>
                  </c:pt>
                  <c:pt idx="5">
                    <c:v>Refugees</c:v>
                  </c:pt>
                </c:lvl>
                <c:lvl>
                  <c:pt idx="0">
                    <c:v>Darfur</c:v>
                  </c:pt>
                  <c:pt idx="2">
                    <c:v>Southern and Eastern Sudan</c:v>
                  </c:pt>
                  <c:pt idx="4">
                    <c:v>Sudan</c:v>
                  </c:pt>
                </c:lvl>
              </c:multiLvlStrCache>
            </c:multiLvlStrRef>
          </c:cat>
          <c:val>
            <c:numRef>
              <c:f>'By Region and community type'!$G$47:$G$52</c:f>
              <c:numCache>
                <c:formatCode>0%</c:formatCode>
                <c:ptCount val="6"/>
                <c:pt idx="0">
                  <c:v>0.13800000000000001</c:v>
                </c:pt>
                <c:pt idx="1">
                  <c:v>7.0999999999999994E-2</c:v>
                </c:pt>
                <c:pt idx="2">
                  <c:v>0.129</c:v>
                </c:pt>
                <c:pt idx="3">
                  <c:v>4.8000000000000001E-2</c:v>
                </c:pt>
                <c:pt idx="4">
                  <c:v>0.13400000000000001</c:v>
                </c:pt>
                <c:pt idx="5">
                  <c:v>5.6000000000000001E-2</c:v>
                </c:pt>
              </c:numCache>
            </c:numRef>
          </c:val>
          <c:extLst>
            <c:ext xmlns:c16="http://schemas.microsoft.com/office/drawing/2014/chart" uri="{C3380CC4-5D6E-409C-BE32-E72D297353CC}">
              <c16:uniqueId val="{00000003-E5F2-4E0D-9A39-78BD8AF114D8}"/>
            </c:ext>
          </c:extLst>
        </c:ser>
        <c:dLbls>
          <c:dLblPos val="ctr"/>
          <c:showLegendKey val="0"/>
          <c:showVal val="1"/>
          <c:showCatName val="0"/>
          <c:showSerName val="0"/>
          <c:showPercent val="0"/>
          <c:showBubbleSize val="0"/>
        </c:dLbls>
        <c:gapWidth val="150"/>
        <c:overlap val="100"/>
        <c:axId val="1878926640"/>
        <c:axId val="1878909584"/>
      </c:barChart>
      <c:catAx>
        <c:axId val="1878926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78909584"/>
        <c:crosses val="autoZero"/>
        <c:auto val="1"/>
        <c:lblAlgn val="ctr"/>
        <c:lblOffset val="100"/>
        <c:noMultiLvlLbl val="0"/>
      </c:catAx>
      <c:valAx>
        <c:axId val="18789095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78926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'Profile of food insecure'!$B$22</c:f>
              <c:strCache>
                <c:ptCount val="1"/>
                <c:pt idx="0">
                  <c:v>Food secure</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 of food insecure'!$C$21:$M$21</c:f>
              <c:strCache>
                <c:ptCount val="11"/>
                <c:pt idx="0">
                  <c:v>Crops</c:v>
                </c:pt>
                <c:pt idx="1">
                  <c:v>Livestock</c:v>
                </c:pt>
                <c:pt idx="2">
                  <c:v>Transfers (Remittances, Gift, Donation)</c:v>
                </c:pt>
                <c:pt idx="3">
                  <c:v>Business (Donkey cart, Selling water/Tea/Handcraft, Petty trade)</c:v>
                </c:pt>
                <c:pt idx="4">
                  <c:v>Agricultural wage labour</c:v>
                </c:pt>
                <c:pt idx="5">
                  <c:v>Non- Agricultural Wage labour (Raksha, Labour, Wheel barrow, Porter)</c:v>
                </c:pt>
                <c:pt idx="6">
                  <c:v>Food aid sale</c:v>
                </c:pt>
                <c:pt idx="7">
                  <c:v>Firewood/charcoal</c:v>
                </c:pt>
                <c:pt idx="8">
                  <c:v>Mining</c:v>
                </c:pt>
                <c:pt idx="9">
                  <c:v>Salaried work</c:v>
                </c:pt>
                <c:pt idx="10">
                  <c:v>Begging</c:v>
                </c:pt>
              </c:strCache>
            </c:strRef>
          </c:cat>
          <c:val>
            <c:numRef>
              <c:f>'Profile of food insecure'!$C$22:$M$22</c:f>
              <c:numCache>
                <c:formatCode>0%</c:formatCode>
                <c:ptCount val="11"/>
                <c:pt idx="0">
                  <c:v>2.9000000000000001E-2</c:v>
                </c:pt>
                <c:pt idx="1">
                  <c:v>2.4E-2</c:v>
                </c:pt>
                <c:pt idx="2">
                  <c:v>7.0000000000000001E-3</c:v>
                </c:pt>
                <c:pt idx="3">
                  <c:v>2.1999999999999999E-2</c:v>
                </c:pt>
                <c:pt idx="4">
                  <c:v>1.4E-2</c:v>
                </c:pt>
                <c:pt idx="5">
                  <c:v>8.9999999999999993E-3</c:v>
                </c:pt>
                <c:pt idx="6">
                  <c:v>5.0000000000000001E-3</c:v>
                </c:pt>
                <c:pt idx="7">
                  <c:v>8.0000000000000002E-3</c:v>
                </c:pt>
                <c:pt idx="8">
                  <c:v>0.02</c:v>
                </c:pt>
                <c:pt idx="9">
                  <c:v>2.1000000000000001E-2</c:v>
                </c:pt>
                <c:pt idx="10">
                  <c:v>0</c:v>
                </c:pt>
              </c:numCache>
            </c:numRef>
          </c:val>
          <c:extLst>
            <c:ext xmlns:c16="http://schemas.microsoft.com/office/drawing/2014/chart" uri="{C3380CC4-5D6E-409C-BE32-E72D297353CC}">
              <c16:uniqueId val="{00000000-3DDE-49F1-B2AF-7271E18A4271}"/>
            </c:ext>
          </c:extLst>
        </c:ser>
        <c:ser>
          <c:idx val="1"/>
          <c:order val="1"/>
          <c:tx>
            <c:strRef>
              <c:f>'Profile of food insecure'!$B$23</c:f>
              <c:strCache>
                <c:ptCount val="1"/>
                <c:pt idx="0">
                  <c:v>Marginally food secure</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 of food insecure'!$C$21:$M$21</c:f>
              <c:strCache>
                <c:ptCount val="11"/>
                <c:pt idx="0">
                  <c:v>Crops</c:v>
                </c:pt>
                <c:pt idx="1">
                  <c:v>Livestock</c:v>
                </c:pt>
                <c:pt idx="2">
                  <c:v>Transfers (Remittances, Gift, Donation)</c:v>
                </c:pt>
                <c:pt idx="3">
                  <c:v>Business (Donkey cart, Selling water/Tea/Handcraft, Petty trade)</c:v>
                </c:pt>
                <c:pt idx="4">
                  <c:v>Agricultural wage labour</c:v>
                </c:pt>
                <c:pt idx="5">
                  <c:v>Non- Agricultural Wage labour (Raksha, Labour, Wheel barrow, Porter)</c:v>
                </c:pt>
                <c:pt idx="6">
                  <c:v>Food aid sale</c:v>
                </c:pt>
                <c:pt idx="7">
                  <c:v>Firewood/charcoal</c:v>
                </c:pt>
                <c:pt idx="8">
                  <c:v>Mining</c:v>
                </c:pt>
                <c:pt idx="9">
                  <c:v>Salaried work</c:v>
                </c:pt>
                <c:pt idx="10">
                  <c:v>Begging</c:v>
                </c:pt>
              </c:strCache>
            </c:strRef>
          </c:cat>
          <c:val>
            <c:numRef>
              <c:f>'Profile of food insecure'!$C$23:$M$23</c:f>
              <c:numCache>
                <c:formatCode>0%</c:formatCode>
                <c:ptCount val="11"/>
                <c:pt idx="0">
                  <c:v>0.36499999999999999</c:v>
                </c:pt>
                <c:pt idx="1">
                  <c:v>0.54200000000000004</c:v>
                </c:pt>
                <c:pt idx="2">
                  <c:v>0.32100000000000001</c:v>
                </c:pt>
                <c:pt idx="3">
                  <c:v>0.49</c:v>
                </c:pt>
                <c:pt idx="4">
                  <c:v>0.377</c:v>
                </c:pt>
                <c:pt idx="5">
                  <c:v>0.38600000000000001</c:v>
                </c:pt>
                <c:pt idx="6">
                  <c:v>0.53400000000000003</c:v>
                </c:pt>
                <c:pt idx="7">
                  <c:v>0.40200000000000002</c:v>
                </c:pt>
                <c:pt idx="8">
                  <c:v>0.54500000000000004</c:v>
                </c:pt>
                <c:pt idx="9">
                  <c:v>0.57199999999999995</c:v>
                </c:pt>
                <c:pt idx="10">
                  <c:v>6.9000000000000006E-2</c:v>
                </c:pt>
              </c:numCache>
            </c:numRef>
          </c:val>
          <c:extLst>
            <c:ext xmlns:c16="http://schemas.microsoft.com/office/drawing/2014/chart" uri="{C3380CC4-5D6E-409C-BE32-E72D297353CC}">
              <c16:uniqueId val="{00000001-3DDE-49F1-B2AF-7271E18A4271}"/>
            </c:ext>
          </c:extLst>
        </c:ser>
        <c:ser>
          <c:idx val="2"/>
          <c:order val="2"/>
          <c:tx>
            <c:strRef>
              <c:f>'Profile of food insecure'!$B$24</c:f>
              <c:strCache>
                <c:ptCount val="1"/>
                <c:pt idx="0">
                  <c:v>Moderately food insecure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 of food insecure'!$C$21:$M$21</c:f>
              <c:strCache>
                <c:ptCount val="11"/>
                <c:pt idx="0">
                  <c:v>Crops</c:v>
                </c:pt>
                <c:pt idx="1">
                  <c:v>Livestock</c:v>
                </c:pt>
                <c:pt idx="2">
                  <c:v>Transfers (Remittances, Gift, Donation)</c:v>
                </c:pt>
                <c:pt idx="3">
                  <c:v>Business (Donkey cart, Selling water/Tea/Handcraft, Petty trade)</c:v>
                </c:pt>
                <c:pt idx="4">
                  <c:v>Agricultural wage labour</c:v>
                </c:pt>
                <c:pt idx="5">
                  <c:v>Non- Agricultural Wage labour (Raksha, Labour, Wheel barrow, Porter)</c:v>
                </c:pt>
                <c:pt idx="6">
                  <c:v>Food aid sale</c:v>
                </c:pt>
                <c:pt idx="7">
                  <c:v>Firewood/charcoal</c:v>
                </c:pt>
                <c:pt idx="8">
                  <c:v>Mining</c:v>
                </c:pt>
                <c:pt idx="9">
                  <c:v>Salaried work</c:v>
                </c:pt>
                <c:pt idx="10">
                  <c:v>Begging</c:v>
                </c:pt>
              </c:strCache>
            </c:strRef>
          </c:cat>
          <c:val>
            <c:numRef>
              <c:f>'Profile of food insecure'!$C$24:$M$24</c:f>
              <c:numCache>
                <c:formatCode>0%</c:formatCode>
                <c:ptCount val="11"/>
                <c:pt idx="0">
                  <c:v>0.501</c:v>
                </c:pt>
                <c:pt idx="1">
                  <c:v>0.38600000000000001</c:v>
                </c:pt>
                <c:pt idx="2">
                  <c:v>0.56200000000000006</c:v>
                </c:pt>
                <c:pt idx="3">
                  <c:v>0.41899999999999998</c:v>
                </c:pt>
                <c:pt idx="4">
                  <c:v>0.46700000000000003</c:v>
                </c:pt>
                <c:pt idx="5">
                  <c:v>0.505</c:v>
                </c:pt>
                <c:pt idx="6">
                  <c:v>0.40100000000000002</c:v>
                </c:pt>
                <c:pt idx="7">
                  <c:v>0.47099999999999997</c:v>
                </c:pt>
                <c:pt idx="8">
                  <c:v>0.33700000000000002</c:v>
                </c:pt>
                <c:pt idx="9">
                  <c:v>0.34300000000000003</c:v>
                </c:pt>
                <c:pt idx="10">
                  <c:v>0.34499999999999997</c:v>
                </c:pt>
              </c:numCache>
            </c:numRef>
          </c:val>
          <c:extLst>
            <c:ext xmlns:c16="http://schemas.microsoft.com/office/drawing/2014/chart" uri="{C3380CC4-5D6E-409C-BE32-E72D297353CC}">
              <c16:uniqueId val="{00000002-3DDE-49F1-B2AF-7271E18A4271}"/>
            </c:ext>
          </c:extLst>
        </c:ser>
        <c:ser>
          <c:idx val="3"/>
          <c:order val="3"/>
          <c:tx>
            <c:strRef>
              <c:f>'Profile of food insecure'!$B$25</c:f>
              <c:strCache>
                <c:ptCount val="1"/>
                <c:pt idx="0">
                  <c:v>Severely food insecure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 of food insecure'!$C$21:$M$21</c:f>
              <c:strCache>
                <c:ptCount val="11"/>
                <c:pt idx="0">
                  <c:v>Crops</c:v>
                </c:pt>
                <c:pt idx="1">
                  <c:v>Livestock</c:v>
                </c:pt>
                <c:pt idx="2">
                  <c:v>Transfers (Remittances, Gift, Donation)</c:v>
                </c:pt>
                <c:pt idx="3">
                  <c:v>Business (Donkey cart, Selling water/Tea/Handcraft, Petty trade)</c:v>
                </c:pt>
                <c:pt idx="4">
                  <c:v>Agricultural wage labour</c:v>
                </c:pt>
                <c:pt idx="5">
                  <c:v>Non- Agricultural Wage labour (Raksha, Labour, Wheel barrow, Porter)</c:v>
                </c:pt>
                <c:pt idx="6">
                  <c:v>Food aid sale</c:v>
                </c:pt>
                <c:pt idx="7">
                  <c:v>Firewood/charcoal</c:v>
                </c:pt>
                <c:pt idx="8">
                  <c:v>Mining</c:v>
                </c:pt>
                <c:pt idx="9">
                  <c:v>Salaried work</c:v>
                </c:pt>
                <c:pt idx="10">
                  <c:v>Begging</c:v>
                </c:pt>
              </c:strCache>
            </c:strRef>
          </c:cat>
          <c:val>
            <c:numRef>
              <c:f>'Profile of food insecure'!$C$25:$M$25</c:f>
              <c:numCache>
                <c:formatCode>0%</c:formatCode>
                <c:ptCount val="11"/>
                <c:pt idx="0">
                  <c:v>0.105</c:v>
                </c:pt>
                <c:pt idx="1">
                  <c:v>4.8000000000000001E-2</c:v>
                </c:pt>
                <c:pt idx="2">
                  <c:v>0.11</c:v>
                </c:pt>
                <c:pt idx="3">
                  <c:v>6.8000000000000005E-2</c:v>
                </c:pt>
                <c:pt idx="4">
                  <c:v>0.14199999999999999</c:v>
                </c:pt>
                <c:pt idx="5">
                  <c:v>9.9000000000000005E-2</c:v>
                </c:pt>
                <c:pt idx="6">
                  <c:v>0.06</c:v>
                </c:pt>
                <c:pt idx="7">
                  <c:v>0.11799999999999999</c:v>
                </c:pt>
                <c:pt idx="8">
                  <c:v>9.8000000000000004E-2</c:v>
                </c:pt>
                <c:pt idx="9">
                  <c:v>6.4000000000000001E-2</c:v>
                </c:pt>
                <c:pt idx="10">
                  <c:v>0.58599999999999997</c:v>
                </c:pt>
              </c:numCache>
            </c:numRef>
          </c:val>
          <c:extLst>
            <c:ext xmlns:c16="http://schemas.microsoft.com/office/drawing/2014/chart" uri="{C3380CC4-5D6E-409C-BE32-E72D297353CC}">
              <c16:uniqueId val="{00000003-3DDE-49F1-B2AF-7271E18A4271}"/>
            </c:ext>
          </c:extLst>
        </c:ser>
        <c:dLbls>
          <c:dLblPos val="ctr"/>
          <c:showLegendKey val="0"/>
          <c:showVal val="1"/>
          <c:showCatName val="0"/>
          <c:showSerName val="0"/>
          <c:showPercent val="0"/>
          <c:showBubbleSize val="0"/>
        </c:dLbls>
        <c:gapWidth val="150"/>
        <c:overlap val="100"/>
        <c:axId val="1120391247"/>
        <c:axId val="1120396655"/>
      </c:barChart>
      <c:catAx>
        <c:axId val="11203912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20396655"/>
        <c:crosses val="autoZero"/>
        <c:auto val="1"/>
        <c:lblAlgn val="ctr"/>
        <c:lblOffset val="100"/>
        <c:noMultiLvlLbl val="0"/>
      </c:catAx>
      <c:valAx>
        <c:axId val="1120396655"/>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20391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'By Region and community type'!$O$19</c:f>
              <c:strCache>
                <c:ptCount val="1"/>
                <c:pt idx="0">
                  <c:v>Q3 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'By Region and community type'!$M$20:$N$25</c:f>
              <c:multiLvlStrCache>
                <c:ptCount val="6"/>
                <c:lvl>
                  <c:pt idx="0">
                    <c:v>IDPS</c:v>
                  </c:pt>
                  <c:pt idx="1">
                    <c:v>Refugees</c:v>
                  </c:pt>
                  <c:pt idx="2">
                    <c:v>IDPS</c:v>
                  </c:pt>
                  <c:pt idx="3">
                    <c:v>Refugees</c:v>
                  </c:pt>
                  <c:pt idx="4">
                    <c:v>IDPS</c:v>
                  </c:pt>
                  <c:pt idx="5">
                    <c:v>Refugees</c:v>
                  </c:pt>
                </c:lvl>
                <c:lvl>
                  <c:pt idx="0">
                    <c:v>Darfur</c:v>
                  </c:pt>
                  <c:pt idx="2">
                    <c:v>Southern and Eastern Sudan </c:v>
                  </c:pt>
                  <c:pt idx="4">
                    <c:v>Sudan</c:v>
                  </c:pt>
                </c:lvl>
              </c:multiLvlStrCache>
            </c:multiLvlStrRef>
          </c:cat>
          <c:val>
            <c:numRef>
              <c:f>'By Region and community type'!$O$20:$O$25</c:f>
              <c:numCache>
                <c:formatCode>0%</c:formatCode>
                <c:ptCount val="6"/>
                <c:pt idx="0">
                  <c:v>0.20899999999999999</c:v>
                </c:pt>
                <c:pt idx="1">
                  <c:v>0.26300000000000001</c:v>
                </c:pt>
                <c:pt idx="2">
                  <c:v>0.10199999999999999</c:v>
                </c:pt>
                <c:pt idx="3">
                  <c:v>0.114</c:v>
                </c:pt>
                <c:pt idx="4">
                  <c:v>0.159</c:v>
                </c:pt>
                <c:pt idx="5">
                  <c:v>0.16400000000000001</c:v>
                </c:pt>
              </c:numCache>
            </c:numRef>
          </c:val>
          <c:extLst>
            <c:ext xmlns:c16="http://schemas.microsoft.com/office/drawing/2014/chart" uri="{C3380CC4-5D6E-409C-BE32-E72D297353CC}">
              <c16:uniqueId val="{00000000-3342-4D6B-B496-1156DC4D171D}"/>
            </c:ext>
          </c:extLst>
        </c:ser>
        <c:ser>
          <c:idx val="1"/>
          <c:order val="1"/>
          <c:tx>
            <c:strRef>
              <c:f>'By Region and community type'!$P$19</c:f>
              <c:strCache>
                <c:ptCount val="1"/>
                <c:pt idx="0">
                  <c:v>Q1 2021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'By Region and community type'!$M$20:$N$25</c:f>
              <c:multiLvlStrCache>
                <c:ptCount val="6"/>
                <c:lvl>
                  <c:pt idx="0">
                    <c:v>IDPS</c:v>
                  </c:pt>
                  <c:pt idx="1">
                    <c:v>Refugees</c:v>
                  </c:pt>
                  <c:pt idx="2">
                    <c:v>IDPS</c:v>
                  </c:pt>
                  <c:pt idx="3">
                    <c:v>Refugees</c:v>
                  </c:pt>
                  <c:pt idx="4">
                    <c:v>IDPS</c:v>
                  </c:pt>
                  <c:pt idx="5">
                    <c:v>Refugees</c:v>
                  </c:pt>
                </c:lvl>
                <c:lvl>
                  <c:pt idx="0">
                    <c:v>Darfur</c:v>
                  </c:pt>
                  <c:pt idx="2">
                    <c:v>Southern and Eastern Sudan </c:v>
                  </c:pt>
                  <c:pt idx="4">
                    <c:v>Sudan</c:v>
                  </c:pt>
                </c:lvl>
              </c:multiLvlStrCache>
            </c:multiLvlStrRef>
          </c:cat>
          <c:val>
            <c:numRef>
              <c:f>'By Region and community type'!$P$20:$P$25</c:f>
              <c:numCache>
                <c:formatCode>0%</c:formatCode>
                <c:ptCount val="6"/>
                <c:pt idx="0">
                  <c:v>0.16800000000000001</c:v>
                </c:pt>
                <c:pt idx="1">
                  <c:v>0.19900000000000001</c:v>
                </c:pt>
                <c:pt idx="2">
                  <c:v>7.0000000000000007E-2</c:v>
                </c:pt>
                <c:pt idx="3">
                  <c:v>6.4000000000000001E-2</c:v>
                </c:pt>
                <c:pt idx="4">
                  <c:v>0.11700000000000001</c:v>
                </c:pt>
                <c:pt idx="5">
                  <c:v>0.111</c:v>
                </c:pt>
              </c:numCache>
            </c:numRef>
          </c:val>
          <c:extLst>
            <c:ext xmlns:c16="http://schemas.microsoft.com/office/drawing/2014/chart" uri="{C3380CC4-5D6E-409C-BE32-E72D297353CC}">
              <c16:uniqueId val="{00000001-3342-4D6B-B496-1156DC4D171D}"/>
            </c:ext>
          </c:extLst>
        </c:ser>
        <c:ser>
          <c:idx val="2"/>
          <c:order val="2"/>
          <c:tx>
            <c:strRef>
              <c:f>'By Region and community type'!$Q$19</c:f>
              <c:strCache>
                <c:ptCount val="1"/>
                <c:pt idx="0">
                  <c:v>Q3 2021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'By Region and community type'!$M$20:$N$25</c:f>
              <c:multiLvlStrCache>
                <c:ptCount val="6"/>
                <c:lvl>
                  <c:pt idx="0">
                    <c:v>IDPS</c:v>
                  </c:pt>
                  <c:pt idx="1">
                    <c:v>Refugees</c:v>
                  </c:pt>
                  <c:pt idx="2">
                    <c:v>IDPS</c:v>
                  </c:pt>
                  <c:pt idx="3">
                    <c:v>Refugees</c:v>
                  </c:pt>
                  <c:pt idx="4">
                    <c:v>IDPS</c:v>
                  </c:pt>
                  <c:pt idx="5">
                    <c:v>Refugees</c:v>
                  </c:pt>
                </c:lvl>
                <c:lvl>
                  <c:pt idx="0">
                    <c:v>Darfur</c:v>
                  </c:pt>
                  <c:pt idx="2">
                    <c:v>Southern and Eastern Sudan </c:v>
                  </c:pt>
                  <c:pt idx="4">
                    <c:v>Sudan</c:v>
                  </c:pt>
                </c:lvl>
              </c:multiLvlStrCache>
            </c:multiLvlStrRef>
          </c:cat>
          <c:val>
            <c:numRef>
              <c:f>'By Region and community type'!$Q$20:$Q$25</c:f>
              <c:numCache>
                <c:formatCode>0%</c:formatCode>
                <c:ptCount val="6"/>
                <c:pt idx="0">
                  <c:v>0.23</c:v>
                </c:pt>
                <c:pt idx="1">
                  <c:v>0.191</c:v>
                </c:pt>
                <c:pt idx="2">
                  <c:v>0.125</c:v>
                </c:pt>
                <c:pt idx="3">
                  <c:v>6.8000000000000005E-2</c:v>
                </c:pt>
                <c:pt idx="4">
                  <c:v>0.184</c:v>
                </c:pt>
                <c:pt idx="5">
                  <c:v>0.107</c:v>
                </c:pt>
              </c:numCache>
            </c:numRef>
          </c:val>
          <c:extLst>
            <c:ext xmlns:c16="http://schemas.microsoft.com/office/drawing/2014/chart" uri="{C3380CC4-5D6E-409C-BE32-E72D297353CC}">
              <c16:uniqueId val="{00000002-3342-4D6B-B496-1156DC4D171D}"/>
            </c:ext>
          </c:extLst>
        </c:ser>
        <c:dLbls>
          <c:dLblPos val="outEnd"/>
          <c:showLegendKey val="0"/>
          <c:showVal val="1"/>
          <c:showCatName val="0"/>
          <c:showSerName val="0"/>
          <c:showPercent val="0"/>
          <c:showBubbleSize val="0"/>
        </c:dLbls>
        <c:gapWidth val="219"/>
        <c:overlap val="-27"/>
        <c:axId val="1013863887"/>
        <c:axId val="1013856815"/>
      </c:barChart>
      <c:catAx>
        <c:axId val="1013863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13856815"/>
        <c:crosses val="autoZero"/>
        <c:auto val="1"/>
        <c:lblAlgn val="ctr"/>
        <c:lblOffset val="100"/>
        <c:noMultiLvlLbl val="0"/>
      </c:catAx>
      <c:valAx>
        <c:axId val="101385681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138638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'rCSI _  Mean'!$E$32</c:f>
              <c:strCache>
                <c:ptCount val="1"/>
                <c:pt idx="0">
                  <c:v>No coping</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'rCSI _  Mean'!$C$33:$D$38</c:f>
              <c:multiLvlStrCache>
                <c:ptCount val="6"/>
                <c:lvl>
                  <c:pt idx="0">
                    <c:v>IDPs</c:v>
                  </c:pt>
                  <c:pt idx="1">
                    <c:v>Refugees</c:v>
                  </c:pt>
                  <c:pt idx="2">
                    <c:v>IDPs</c:v>
                  </c:pt>
                  <c:pt idx="3">
                    <c:v>Refugees</c:v>
                  </c:pt>
                  <c:pt idx="4">
                    <c:v>IDPs</c:v>
                  </c:pt>
                  <c:pt idx="5">
                    <c:v>Refugees</c:v>
                  </c:pt>
                </c:lvl>
                <c:lvl>
                  <c:pt idx="0">
                    <c:v>Darfur</c:v>
                  </c:pt>
                  <c:pt idx="2">
                    <c:v>Southern and Eastern Sudan</c:v>
                  </c:pt>
                  <c:pt idx="4">
                    <c:v>Sudan</c:v>
                  </c:pt>
                </c:lvl>
              </c:multiLvlStrCache>
            </c:multiLvlStrRef>
          </c:cat>
          <c:val>
            <c:numRef>
              <c:f>'rCSI _  Mean'!$E$33:$E$38</c:f>
              <c:numCache>
                <c:formatCode>0%</c:formatCode>
                <c:ptCount val="6"/>
                <c:pt idx="0">
                  <c:v>0.41899999999999998</c:v>
                </c:pt>
                <c:pt idx="1">
                  <c:v>0.42299999999999999</c:v>
                </c:pt>
                <c:pt idx="2">
                  <c:v>0.55500000000000005</c:v>
                </c:pt>
                <c:pt idx="3">
                  <c:v>0.50600000000000001</c:v>
                </c:pt>
                <c:pt idx="4">
                  <c:v>0.47899999999999998</c:v>
                </c:pt>
                <c:pt idx="5">
                  <c:v>0.47899999999999998</c:v>
                </c:pt>
              </c:numCache>
            </c:numRef>
          </c:val>
          <c:extLst>
            <c:ext xmlns:c16="http://schemas.microsoft.com/office/drawing/2014/chart" uri="{C3380CC4-5D6E-409C-BE32-E72D297353CC}">
              <c16:uniqueId val="{00000000-1016-40C9-ACE8-3906CAB8A195}"/>
            </c:ext>
          </c:extLst>
        </c:ser>
        <c:ser>
          <c:idx val="1"/>
          <c:order val="1"/>
          <c:tx>
            <c:strRef>
              <c:f>'rCSI _  Mean'!$F$32</c:f>
              <c:strCache>
                <c:ptCount val="1"/>
                <c:pt idx="0">
                  <c:v>Low coping</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'rCSI _  Mean'!$C$33:$D$38</c:f>
              <c:multiLvlStrCache>
                <c:ptCount val="6"/>
                <c:lvl>
                  <c:pt idx="0">
                    <c:v>IDPs</c:v>
                  </c:pt>
                  <c:pt idx="1">
                    <c:v>Refugees</c:v>
                  </c:pt>
                  <c:pt idx="2">
                    <c:v>IDPs</c:v>
                  </c:pt>
                  <c:pt idx="3">
                    <c:v>Refugees</c:v>
                  </c:pt>
                  <c:pt idx="4">
                    <c:v>IDPs</c:v>
                  </c:pt>
                  <c:pt idx="5">
                    <c:v>Refugees</c:v>
                  </c:pt>
                </c:lvl>
                <c:lvl>
                  <c:pt idx="0">
                    <c:v>Darfur</c:v>
                  </c:pt>
                  <c:pt idx="2">
                    <c:v>Southern and Eastern Sudan</c:v>
                  </c:pt>
                  <c:pt idx="4">
                    <c:v>Sudan</c:v>
                  </c:pt>
                </c:lvl>
              </c:multiLvlStrCache>
            </c:multiLvlStrRef>
          </c:cat>
          <c:val>
            <c:numRef>
              <c:f>'rCSI _  Mean'!$F$33:$F$38</c:f>
              <c:numCache>
                <c:formatCode>0%</c:formatCode>
                <c:ptCount val="6"/>
                <c:pt idx="0">
                  <c:v>0.26400000000000001</c:v>
                </c:pt>
                <c:pt idx="1">
                  <c:v>0.20100000000000001</c:v>
                </c:pt>
                <c:pt idx="2">
                  <c:v>0.14299999999999999</c:v>
                </c:pt>
                <c:pt idx="3">
                  <c:v>0.14899999999999999</c:v>
                </c:pt>
                <c:pt idx="4">
                  <c:v>0.21099999999999999</c:v>
                </c:pt>
                <c:pt idx="5">
                  <c:v>0.16500000000000001</c:v>
                </c:pt>
              </c:numCache>
            </c:numRef>
          </c:val>
          <c:extLst>
            <c:ext xmlns:c16="http://schemas.microsoft.com/office/drawing/2014/chart" uri="{C3380CC4-5D6E-409C-BE32-E72D297353CC}">
              <c16:uniqueId val="{00000001-1016-40C9-ACE8-3906CAB8A195}"/>
            </c:ext>
          </c:extLst>
        </c:ser>
        <c:ser>
          <c:idx val="2"/>
          <c:order val="2"/>
          <c:tx>
            <c:strRef>
              <c:f>'rCSI _  Mean'!$G$32</c:f>
              <c:strCache>
                <c:ptCount val="1"/>
                <c:pt idx="0">
                  <c:v>Medium coping</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'rCSI _  Mean'!$C$33:$D$38</c:f>
              <c:multiLvlStrCache>
                <c:ptCount val="6"/>
                <c:lvl>
                  <c:pt idx="0">
                    <c:v>IDPs</c:v>
                  </c:pt>
                  <c:pt idx="1">
                    <c:v>Refugees</c:v>
                  </c:pt>
                  <c:pt idx="2">
                    <c:v>IDPs</c:v>
                  </c:pt>
                  <c:pt idx="3">
                    <c:v>Refugees</c:v>
                  </c:pt>
                  <c:pt idx="4">
                    <c:v>IDPs</c:v>
                  </c:pt>
                  <c:pt idx="5">
                    <c:v>Refugees</c:v>
                  </c:pt>
                </c:lvl>
                <c:lvl>
                  <c:pt idx="0">
                    <c:v>Darfur</c:v>
                  </c:pt>
                  <c:pt idx="2">
                    <c:v>Southern and Eastern Sudan</c:v>
                  </c:pt>
                  <c:pt idx="4">
                    <c:v>Sudan</c:v>
                  </c:pt>
                </c:lvl>
              </c:multiLvlStrCache>
            </c:multiLvlStrRef>
          </c:cat>
          <c:val>
            <c:numRef>
              <c:f>'rCSI _  Mean'!$G$33:$G$38</c:f>
              <c:numCache>
                <c:formatCode>0%</c:formatCode>
                <c:ptCount val="6"/>
                <c:pt idx="0">
                  <c:v>0.17499999999999999</c:v>
                </c:pt>
                <c:pt idx="1">
                  <c:v>0.156</c:v>
                </c:pt>
                <c:pt idx="2">
                  <c:v>0.112</c:v>
                </c:pt>
                <c:pt idx="3">
                  <c:v>0.14299999999999999</c:v>
                </c:pt>
                <c:pt idx="4">
                  <c:v>0.14699999999999999</c:v>
                </c:pt>
                <c:pt idx="5">
                  <c:v>0.14699999999999999</c:v>
                </c:pt>
              </c:numCache>
            </c:numRef>
          </c:val>
          <c:extLst>
            <c:ext xmlns:c16="http://schemas.microsoft.com/office/drawing/2014/chart" uri="{C3380CC4-5D6E-409C-BE32-E72D297353CC}">
              <c16:uniqueId val="{00000002-1016-40C9-ACE8-3906CAB8A195}"/>
            </c:ext>
          </c:extLst>
        </c:ser>
        <c:ser>
          <c:idx val="3"/>
          <c:order val="3"/>
          <c:tx>
            <c:strRef>
              <c:f>'rCSI _  Mean'!$H$32</c:f>
              <c:strCache>
                <c:ptCount val="1"/>
                <c:pt idx="0">
                  <c:v>High coping</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'rCSI _  Mean'!$C$33:$D$38</c:f>
              <c:multiLvlStrCache>
                <c:ptCount val="6"/>
                <c:lvl>
                  <c:pt idx="0">
                    <c:v>IDPs</c:v>
                  </c:pt>
                  <c:pt idx="1">
                    <c:v>Refugees</c:v>
                  </c:pt>
                  <c:pt idx="2">
                    <c:v>IDPs</c:v>
                  </c:pt>
                  <c:pt idx="3">
                    <c:v>Refugees</c:v>
                  </c:pt>
                  <c:pt idx="4">
                    <c:v>IDPs</c:v>
                  </c:pt>
                  <c:pt idx="5">
                    <c:v>Refugees</c:v>
                  </c:pt>
                </c:lvl>
                <c:lvl>
                  <c:pt idx="0">
                    <c:v>Darfur</c:v>
                  </c:pt>
                  <c:pt idx="2">
                    <c:v>Southern and Eastern Sudan</c:v>
                  </c:pt>
                  <c:pt idx="4">
                    <c:v>Sudan</c:v>
                  </c:pt>
                </c:lvl>
              </c:multiLvlStrCache>
            </c:multiLvlStrRef>
          </c:cat>
          <c:val>
            <c:numRef>
              <c:f>'rCSI _  Mean'!$H$33:$H$38</c:f>
              <c:numCache>
                <c:formatCode>0%</c:formatCode>
                <c:ptCount val="6"/>
                <c:pt idx="0">
                  <c:v>0.14199999999999999</c:v>
                </c:pt>
                <c:pt idx="1">
                  <c:v>0.221</c:v>
                </c:pt>
                <c:pt idx="2">
                  <c:v>0.189</c:v>
                </c:pt>
                <c:pt idx="3">
                  <c:v>0.20300000000000001</c:v>
                </c:pt>
                <c:pt idx="4">
                  <c:v>0.16300000000000001</c:v>
                </c:pt>
                <c:pt idx="5">
                  <c:v>0.20899999999999999</c:v>
                </c:pt>
              </c:numCache>
            </c:numRef>
          </c:val>
          <c:extLst>
            <c:ext xmlns:c16="http://schemas.microsoft.com/office/drawing/2014/chart" uri="{C3380CC4-5D6E-409C-BE32-E72D297353CC}">
              <c16:uniqueId val="{00000003-1016-40C9-ACE8-3906CAB8A195}"/>
            </c:ext>
          </c:extLst>
        </c:ser>
        <c:dLbls>
          <c:dLblPos val="ctr"/>
          <c:showLegendKey val="0"/>
          <c:showVal val="1"/>
          <c:showCatName val="0"/>
          <c:showSerName val="0"/>
          <c:showPercent val="0"/>
          <c:showBubbleSize val="0"/>
        </c:dLbls>
        <c:gapWidth val="150"/>
        <c:overlap val="100"/>
        <c:axId val="1878991120"/>
        <c:axId val="1878990288"/>
      </c:barChart>
      <c:catAx>
        <c:axId val="1878991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78990288"/>
        <c:crosses val="autoZero"/>
        <c:auto val="1"/>
        <c:lblAlgn val="ctr"/>
        <c:lblOffset val="100"/>
        <c:noMultiLvlLbl val="0"/>
      </c:catAx>
      <c:valAx>
        <c:axId val="187899028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7899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'L_CSI by community type'!$O$62</c:f>
              <c:strCache>
                <c:ptCount val="1"/>
                <c:pt idx="0">
                  <c:v>No coping</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'L_CSI by community type'!$M$63:$N$68</c:f>
              <c:multiLvlStrCache>
                <c:ptCount val="6"/>
                <c:lvl>
                  <c:pt idx="0">
                    <c:v>IDPS</c:v>
                  </c:pt>
                  <c:pt idx="1">
                    <c:v>Refugees</c:v>
                  </c:pt>
                  <c:pt idx="2">
                    <c:v>IDPS</c:v>
                  </c:pt>
                  <c:pt idx="3">
                    <c:v>Refugees</c:v>
                  </c:pt>
                  <c:pt idx="4">
                    <c:v>IDPS</c:v>
                  </c:pt>
                  <c:pt idx="5">
                    <c:v>Refugees</c:v>
                  </c:pt>
                </c:lvl>
                <c:lvl>
                  <c:pt idx="0">
                    <c:v>Darfur</c:v>
                  </c:pt>
                  <c:pt idx="2">
                    <c:v>Southern and Eastern Sudan </c:v>
                  </c:pt>
                  <c:pt idx="4">
                    <c:v>Sudan</c:v>
                  </c:pt>
                </c:lvl>
              </c:multiLvlStrCache>
            </c:multiLvlStrRef>
          </c:cat>
          <c:val>
            <c:numRef>
              <c:f>'L_CSI by community type'!$O$63:$O$68</c:f>
              <c:numCache>
                <c:formatCode>0%</c:formatCode>
                <c:ptCount val="6"/>
                <c:pt idx="0">
                  <c:v>0.47799999999999998</c:v>
                </c:pt>
                <c:pt idx="1">
                  <c:v>0.64100000000000001</c:v>
                </c:pt>
                <c:pt idx="2">
                  <c:v>0.42399999999999999</c:v>
                </c:pt>
                <c:pt idx="3">
                  <c:v>0.57399999999999995</c:v>
                </c:pt>
                <c:pt idx="4">
                  <c:v>0.45400000000000001</c:v>
                </c:pt>
                <c:pt idx="5">
                  <c:v>0.59199999999999997</c:v>
                </c:pt>
              </c:numCache>
            </c:numRef>
          </c:val>
          <c:extLst>
            <c:ext xmlns:c16="http://schemas.microsoft.com/office/drawing/2014/chart" uri="{C3380CC4-5D6E-409C-BE32-E72D297353CC}">
              <c16:uniqueId val="{00000000-F13D-46FF-AEE2-1265F5796FF2}"/>
            </c:ext>
          </c:extLst>
        </c:ser>
        <c:ser>
          <c:idx val="1"/>
          <c:order val="1"/>
          <c:tx>
            <c:strRef>
              <c:f>'L_CSI by community type'!$P$62</c:f>
              <c:strCache>
                <c:ptCount val="1"/>
                <c:pt idx="0">
                  <c:v>Stress coping </c:v>
                </c:pt>
              </c:strCache>
            </c:strRef>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'L_CSI by community type'!$M$63:$N$68</c:f>
              <c:multiLvlStrCache>
                <c:ptCount val="6"/>
                <c:lvl>
                  <c:pt idx="0">
                    <c:v>IDPS</c:v>
                  </c:pt>
                  <c:pt idx="1">
                    <c:v>Refugees</c:v>
                  </c:pt>
                  <c:pt idx="2">
                    <c:v>IDPS</c:v>
                  </c:pt>
                  <c:pt idx="3">
                    <c:v>Refugees</c:v>
                  </c:pt>
                  <c:pt idx="4">
                    <c:v>IDPS</c:v>
                  </c:pt>
                  <c:pt idx="5">
                    <c:v>Refugees</c:v>
                  </c:pt>
                </c:lvl>
                <c:lvl>
                  <c:pt idx="0">
                    <c:v>Darfur</c:v>
                  </c:pt>
                  <c:pt idx="2">
                    <c:v>Southern and Eastern Sudan </c:v>
                  </c:pt>
                  <c:pt idx="4">
                    <c:v>Sudan</c:v>
                  </c:pt>
                </c:lvl>
              </c:multiLvlStrCache>
            </c:multiLvlStrRef>
          </c:cat>
          <c:val>
            <c:numRef>
              <c:f>'L_CSI by community type'!$P$63:$P$68</c:f>
              <c:numCache>
                <c:formatCode>0%</c:formatCode>
                <c:ptCount val="6"/>
                <c:pt idx="0">
                  <c:v>9.8000000000000004E-2</c:v>
                </c:pt>
                <c:pt idx="1">
                  <c:v>7.1999999999999995E-2</c:v>
                </c:pt>
                <c:pt idx="2">
                  <c:v>0.09</c:v>
                </c:pt>
                <c:pt idx="3">
                  <c:v>8.6999999999999994E-2</c:v>
                </c:pt>
                <c:pt idx="4">
                  <c:v>9.5000000000000001E-2</c:v>
                </c:pt>
                <c:pt idx="5">
                  <c:v>0.13100000000000001</c:v>
                </c:pt>
              </c:numCache>
            </c:numRef>
          </c:val>
          <c:extLst>
            <c:ext xmlns:c16="http://schemas.microsoft.com/office/drawing/2014/chart" uri="{C3380CC4-5D6E-409C-BE32-E72D297353CC}">
              <c16:uniqueId val="{00000001-F13D-46FF-AEE2-1265F5796FF2}"/>
            </c:ext>
          </c:extLst>
        </c:ser>
        <c:ser>
          <c:idx val="2"/>
          <c:order val="2"/>
          <c:tx>
            <c:strRef>
              <c:f>'L_CSI by community type'!$Q$62</c:f>
              <c:strCache>
                <c:ptCount val="1"/>
                <c:pt idx="0">
                  <c:v>Crisis coping</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'L_CSI by community type'!$M$63:$N$68</c:f>
              <c:multiLvlStrCache>
                <c:ptCount val="6"/>
                <c:lvl>
                  <c:pt idx="0">
                    <c:v>IDPS</c:v>
                  </c:pt>
                  <c:pt idx="1">
                    <c:v>Refugees</c:v>
                  </c:pt>
                  <c:pt idx="2">
                    <c:v>IDPS</c:v>
                  </c:pt>
                  <c:pt idx="3">
                    <c:v>Refugees</c:v>
                  </c:pt>
                  <c:pt idx="4">
                    <c:v>IDPS</c:v>
                  </c:pt>
                  <c:pt idx="5">
                    <c:v>Refugees</c:v>
                  </c:pt>
                </c:lvl>
                <c:lvl>
                  <c:pt idx="0">
                    <c:v>Darfur</c:v>
                  </c:pt>
                  <c:pt idx="2">
                    <c:v>Southern and Eastern Sudan </c:v>
                  </c:pt>
                  <c:pt idx="4">
                    <c:v>Sudan</c:v>
                  </c:pt>
                </c:lvl>
              </c:multiLvlStrCache>
            </c:multiLvlStrRef>
          </c:cat>
          <c:val>
            <c:numRef>
              <c:f>'L_CSI by community type'!$Q$63:$Q$68</c:f>
              <c:numCache>
                <c:formatCode>0%</c:formatCode>
                <c:ptCount val="6"/>
                <c:pt idx="0">
                  <c:v>0.33</c:v>
                </c:pt>
                <c:pt idx="1">
                  <c:v>0.216</c:v>
                </c:pt>
                <c:pt idx="2">
                  <c:v>0.32300000000000001</c:v>
                </c:pt>
                <c:pt idx="3">
                  <c:v>0.27400000000000002</c:v>
                </c:pt>
                <c:pt idx="4">
                  <c:v>0.32700000000000001</c:v>
                </c:pt>
                <c:pt idx="5">
                  <c:v>0.16600000000000001</c:v>
                </c:pt>
              </c:numCache>
            </c:numRef>
          </c:val>
          <c:extLst>
            <c:ext xmlns:c16="http://schemas.microsoft.com/office/drawing/2014/chart" uri="{C3380CC4-5D6E-409C-BE32-E72D297353CC}">
              <c16:uniqueId val="{00000002-F13D-46FF-AEE2-1265F5796FF2}"/>
            </c:ext>
          </c:extLst>
        </c:ser>
        <c:ser>
          <c:idx val="3"/>
          <c:order val="3"/>
          <c:tx>
            <c:strRef>
              <c:f>'L_CSI by community type'!$R$62</c:f>
              <c:strCache>
                <c:ptCount val="1"/>
                <c:pt idx="0">
                  <c:v>Emergency coping </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'L_CSI by community type'!$M$63:$N$68</c:f>
              <c:multiLvlStrCache>
                <c:ptCount val="6"/>
                <c:lvl>
                  <c:pt idx="0">
                    <c:v>IDPS</c:v>
                  </c:pt>
                  <c:pt idx="1">
                    <c:v>Refugees</c:v>
                  </c:pt>
                  <c:pt idx="2">
                    <c:v>IDPS</c:v>
                  </c:pt>
                  <c:pt idx="3">
                    <c:v>Refugees</c:v>
                  </c:pt>
                  <c:pt idx="4">
                    <c:v>IDPS</c:v>
                  </c:pt>
                  <c:pt idx="5">
                    <c:v>Refugees</c:v>
                  </c:pt>
                </c:lvl>
                <c:lvl>
                  <c:pt idx="0">
                    <c:v>Darfur</c:v>
                  </c:pt>
                  <c:pt idx="2">
                    <c:v>Southern and Eastern Sudan </c:v>
                  </c:pt>
                  <c:pt idx="4">
                    <c:v>Sudan</c:v>
                  </c:pt>
                </c:lvl>
              </c:multiLvlStrCache>
            </c:multiLvlStrRef>
          </c:cat>
          <c:val>
            <c:numRef>
              <c:f>'L_CSI by community type'!$R$63:$R$68</c:f>
              <c:numCache>
                <c:formatCode>0%</c:formatCode>
                <c:ptCount val="6"/>
                <c:pt idx="0">
                  <c:v>9.4E-2</c:v>
                </c:pt>
                <c:pt idx="1">
                  <c:v>7.1999999999999995E-2</c:v>
                </c:pt>
                <c:pt idx="2">
                  <c:v>0.16200000000000001</c:v>
                </c:pt>
                <c:pt idx="3">
                  <c:v>6.5000000000000002E-2</c:v>
                </c:pt>
                <c:pt idx="4">
                  <c:v>0.124</c:v>
                </c:pt>
                <c:pt idx="5">
                  <c:v>0.111</c:v>
                </c:pt>
              </c:numCache>
            </c:numRef>
          </c:val>
          <c:extLst>
            <c:ext xmlns:c16="http://schemas.microsoft.com/office/drawing/2014/chart" uri="{C3380CC4-5D6E-409C-BE32-E72D297353CC}">
              <c16:uniqueId val="{00000003-F13D-46FF-AEE2-1265F5796FF2}"/>
            </c:ext>
          </c:extLst>
        </c:ser>
        <c:dLbls>
          <c:dLblPos val="ctr"/>
          <c:showLegendKey val="0"/>
          <c:showVal val="1"/>
          <c:showCatName val="0"/>
          <c:showSerName val="0"/>
          <c:showPercent val="0"/>
          <c:showBubbleSize val="0"/>
        </c:dLbls>
        <c:gapWidth val="150"/>
        <c:overlap val="100"/>
        <c:axId val="1879066000"/>
        <c:axId val="1879067664"/>
      </c:barChart>
      <c:catAx>
        <c:axId val="1879066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79067664"/>
        <c:crosses val="autoZero"/>
        <c:auto val="1"/>
        <c:lblAlgn val="ctr"/>
        <c:lblOffset val="100"/>
        <c:noMultiLvlLbl val="0"/>
      </c:catAx>
      <c:valAx>
        <c:axId val="187906766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7906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'By Region and community type'!$D$72</c:f>
              <c:strCache>
                <c:ptCount val="1"/>
                <c:pt idx="0">
                  <c:v>Q3 2019</c:v>
                </c:pt>
              </c:strCache>
            </c:strRef>
          </c:tx>
          <c:spPr>
            <a:solidFill>
              <a:schemeClr val="accent1"/>
            </a:solidFill>
            <a:ln>
              <a:noFill/>
            </a:ln>
            <a:effectLst/>
          </c:spPr>
          <c:invertIfNegative val="0"/>
          <c:dLbls>
            <c:dLbl>
              <c:idx val="1"/>
              <c:layout>
                <c:manualLayout>
                  <c:x val="-3.1476001407745577E-2"/>
                  <c:y val="1.78991525103631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AB-41F0-8B54-8FE5044B89D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'By Region and community type'!$B$73:$C$78</c:f>
              <c:multiLvlStrCache>
                <c:ptCount val="6"/>
                <c:lvl>
                  <c:pt idx="0">
                    <c:v>IDPS</c:v>
                  </c:pt>
                  <c:pt idx="1">
                    <c:v>Refugees</c:v>
                  </c:pt>
                  <c:pt idx="2">
                    <c:v>IDPS</c:v>
                  </c:pt>
                  <c:pt idx="3">
                    <c:v>Refugees</c:v>
                  </c:pt>
                  <c:pt idx="4">
                    <c:v>IDPS</c:v>
                  </c:pt>
                  <c:pt idx="5">
                    <c:v>Refugees</c:v>
                  </c:pt>
                </c:lvl>
                <c:lvl>
                  <c:pt idx="0">
                    <c:v>Darfur</c:v>
                  </c:pt>
                  <c:pt idx="2">
                    <c:v>Southern and Eastern Sudan </c:v>
                  </c:pt>
                  <c:pt idx="4">
                    <c:v>Sudan</c:v>
                  </c:pt>
                </c:lvl>
              </c:multiLvlStrCache>
            </c:multiLvlStrRef>
          </c:cat>
          <c:val>
            <c:numRef>
              <c:f>'By Region and community type'!$D$73:$D$78</c:f>
              <c:numCache>
                <c:formatCode>0%</c:formatCode>
                <c:ptCount val="6"/>
                <c:pt idx="0">
                  <c:v>0.65800000000000003</c:v>
                </c:pt>
                <c:pt idx="1">
                  <c:v>0.88400000000000001</c:v>
                </c:pt>
                <c:pt idx="2">
                  <c:v>0.621</c:v>
                </c:pt>
                <c:pt idx="3">
                  <c:v>0.65700000000000003</c:v>
                </c:pt>
                <c:pt idx="4">
                  <c:v>0.64100000000000001</c:v>
                </c:pt>
                <c:pt idx="5">
                  <c:v>0.73299999999999998</c:v>
                </c:pt>
              </c:numCache>
            </c:numRef>
          </c:val>
          <c:extLst>
            <c:ext xmlns:c16="http://schemas.microsoft.com/office/drawing/2014/chart" uri="{C3380CC4-5D6E-409C-BE32-E72D297353CC}">
              <c16:uniqueId val="{00000000-5334-4208-8461-0AD157CA123D}"/>
            </c:ext>
          </c:extLst>
        </c:ser>
        <c:ser>
          <c:idx val="1"/>
          <c:order val="1"/>
          <c:tx>
            <c:strRef>
              <c:f>'By Region and community type'!$E$72</c:f>
              <c:strCache>
                <c:ptCount val="1"/>
                <c:pt idx="0">
                  <c:v>Q1 2021</c:v>
                </c:pt>
              </c:strCache>
            </c:strRef>
          </c:tx>
          <c:spPr>
            <a:solidFill>
              <a:schemeClr val="accent2"/>
            </a:solidFill>
            <a:ln>
              <a:noFill/>
            </a:ln>
            <a:effectLst/>
          </c:spPr>
          <c:invertIfNegative val="0"/>
          <c:dLbls>
            <c:dLbl>
              <c:idx val="1"/>
              <c:layout>
                <c:manualLayout>
                  <c:x val="-1.0492000469248525E-2"/>
                  <c:y val="3.57983050207263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AB-41F0-8B54-8FE5044B89D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'By Region and community type'!$B$73:$C$78</c:f>
              <c:multiLvlStrCache>
                <c:ptCount val="6"/>
                <c:lvl>
                  <c:pt idx="0">
                    <c:v>IDPS</c:v>
                  </c:pt>
                  <c:pt idx="1">
                    <c:v>Refugees</c:v>
                  </c:pt>
                  <c:pt idx="2">
                    <c:v>IDPS</c:v>
                  </c:pt>
                  <c:pt idx="3">
                    <c:v>Refugees</c:v>
                  </c:pt>
                  <c:pt idx="4">
                    <c:v>IDPS</c:v>
                  </c:pt>
                  <c:pt idx="5">
                    <c:v>Refugees</c:v>
                  </c:pt>
                </c:lvl>
                <c:lvl>
                  <c:pt idx="0">
                    <c:v>Darfur</c:v>
                  </c:pt>
                  <c:pt idx="2">
                    <c:v>Southern and Eastern Sudan </c:v>
                  </c:pt>
                  <c:pt idx="4">
                    <c:v>Sudan</c:v>
                  </c:pt>
                </c:lvl>
              </c:multiLvlStrCache>
            </c:multiLvlStrRef>
          </c:cat>
          <c:val>
            <c:numRef>
              <c:f>'By Region and community type'!$E$73:$E$78</c:f>
              <c:numCache>
                <c:formatCode>0%</c:formatCode>
                <c:ptCount val="6"/>
                <c:pt idx="0">
                  <c:v>0.96199999999999997</c:v>
                </c:pt>
                <c:pt idx="1">
                  <c:v>0.88900000000000001</c:v>
                </c:pt>
                <c:pt idx="2">
                  <c:v>0.95099999999999996</c:v>
                </c:pt>
                <c:pt idx="3">
                  <c:v>0.91800000000000004</c:v>
                </c:pt>
                <c:pt idx="4">
                  <c:v>0.95599999999999996</c:v>
                </c:pt>
                <c:pt idx="5">
                  <c:v>0.90800000000000003</c:v>
                </c:pt>
              </c:numCache>
            </c:numRef>
          </c:val>
          <c:extLst>
            <c:ext xmlns:c16="http://schemas.microsoft.com/office/drawing/2014/chart" uri="{C3380CC4-5D6E-409C-BE32-E72D297353CC}">
              <c16:uniqueId val="{00000001-5334-4208-8461-0AD157CA123D}"/>
            </c:ext>
          </c:extLst>
        </c:ser>
        <c:ser>
          <c:idx val="2"/>
          <c:order val="2"/>
          <c:tx>
            <c:strRef>
              <c:f>'By Region and community type'!$F$72</c:f>
              <c:strCache>
                <c:ptCount val="1"/>
                <c:pt idx="0">
                  <c:v>Q3 2021</c:v>
                </c:pt>
              </c:strCache>
            </c:strRef>
          </c:tx>
          <c:spPr>
            <a:solidFill>
              <a:schemeClr val="accent3"/>
            </a:solidFill>
            <a:ln>
              <a:noFill/>
            </a:ln>
            <a:effectLst/>
          </c:spPr>
          <c:invertIfNegative val="0"/>
          <c:dLbls>
            <c:dLbl>
              <c:idx val="0"/>
              <c:layout>
                <c:manualLayout>
                  <c:x val="2.448133442824654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AB-41F0-8B54-8FE5044B89DF}"/>
                </c:ext>
              </c:extLst>
            </c:dLbl>
            <c:dLbl>
              <c:idx val="2"/>
              <c:layout>
                <c:manualLayout>
                  <c:x val="3.322466815262026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AB-41F0-8B54-8FE5044B89DF}"/>
                </c:ext>
              </c:extLst>
            </c:dLbl>
            <c:dLbl>
              <c:idx val="3"/>
              <c:layout>
                <c:manualLayout>
                  <c:x val="1.573800070387278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AB-41F0-8B54-8FE5044B89DF}"/>
                </c:ext>
              </c:extLst>
            </c:dLbl>
            <c:dLbl>
              <c:idx val="4"/>
              <c:layout>
                <c:manualLayout>
                  <c:x val="2.623000117312131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AB-41F0-8B54-8FE5044B89DF}"/>
                </c:ext>
              </c:extLst>
            </c:dLbl>
            <c:dLbl>
              <c:idx val="5"/>
              <c:layout>
                <c:manualLayout>
                  <c:x val="1.57380007038726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AB-41F0-8B54-8FE5044B89D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'By Region and community type'!$B$73:$C$78</c:f>
              <c:multiLvlStrCache>
                <c:ptCount val="6"/>
                <c:lvl>
                  <c:pt idx="0">
                    <c:v>IDPS</c:v>
                  </c:pt>
                  <c:pt idx="1">
                    <c:v>Refugees</c:v>
                  </c:pt>
                  <c:pt idx="2">
                    <c:v>IDPS</c:v>
                  </c:pt>
                  <c:pt idx="3">
                    <c:v>Refugees</c:v>
                  </c:pt>
                  <c:pt idx="4">
                    <c:v>IDPS</c:v>
                  </c:pt>
                  <c:pt idx="5">
                    <c:v>Refugees</c:v>
                  </c:pt>
                </c:lvl>
                <c:lvl>
                  <c:pt idx="0">
                    <c:v>Darfur</c:v>
                  </c:pt>
                  <c:pt idx="2">
                    <c:v>Southern and Eastern Sudan </c:v>
                  </c:pt>
                  <c:pt idx="4">
                    <c:v>Sudan</c:v>
                  </c:pt>
                </c:lvl>
              </c:multiLvlStrCache>
            </c:multiLvlStrRef>
          </c:cat>
          <c:val>
            <c:numRef>
              <c:f>'By Region and community type'!$F$73:$F$78</c:f>
              <c:numCache>
                <c:formatCode>0%</c:formatCode>
                <c:ptCount val="6"/>
                <c:pt idx="0">
                  <c:v>0.93899999999999995</c:v>
                </c:pt>
                <c:pt idx="1">
                  <c:v>0.90500000000000003</c:v>
                </c:pt>
                <c:pt idx="2">
                  <c:v>0.96599999999999997</c:v>
                </c:pt>
                <c:pt idx="3">
                  <c:v>0.96199999999999997</c:v>
                </c:pt>
                <c:pt idx="4">
                  <c:v>0.95099999999999996</c:v>
                </c:pt>
                <c:pt idx="5">
                  <c:v>0.94299999999999995</c:v>
                </c:pt>
              </c:numCache>
            </c:numRef>
          </c:val>
          <c:extLst>
            <c:ext xmlns:c16="http://schemas.microsoft.com/office/drawing/2014/chart" uri="{C3380CC4-5D6E-409C-BE32-E72D297353CC}">
              <c16:uniqueId val="{00000002-5334-4208-8461-0AD157CA123D}"/>
            </c:ext>
          </c:extLst>
        </c:ser>
        <c:dLbls>
          <c:dLblPos val="outEnd"/>
          <c:showLegendKey val="0"/>
          <c:showVal val="1"/>
          <c:showCatName val="0"/>
          <c:showSerName val="0"/>
          <c:showPercent val="0"/>
          <c:showBubbleSize val="0"/>
        </c:dLbls>
        <c:gapWidth val="219"/>
        <c:overlap val="-27"/>
        <c:axId val="1410749168"/>
        <c:axId val="1410747920"/>
      </c:barChart>
      <c:catAx>
        <c:axId val="141074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10747920"/>
        <c:crosses val="autoZero"/>
        <c:auto val="1"/>
        <c:lblAlgn val="ctr"/>
        <c:lblOffset val="100"/>
        <c:noMultiLvlLbl val="0"/>
      </c:catAx>
      <c:valAx>
        <c:axId val="1410747920"/>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10749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956C49AD-4A8B-4A9E-8BA7-D4EF7CDE29CF}" type="datetimeFigureOut">
              <a:rPr lang="en-US" smtClean="0"/>
              <a:t>1/30/2022</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E0D958FD-F097-41BA-8B73-48D0EA57A0FC}" type="slidenum">
              <a:rPr lang="en-US" smtClean="0"/>
              <a:t>‹#›</a:t>
            </a:fld>
            <a:endParaRPr lang="en-US"/>
          </a:p>
        </p:txBody>
      </p:sp>
    </p:spTree>
    <p:extLst>
      <p:ext uri="{BB962C8B-B14F-4D97-AF65-F5344CB8AC3E}">
        <p14:creationId xmlns:p14="http://schemas.microsoft.com/office/powerpoint/2010/main" val="1075789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Malgun Gothic" panose="020B0503020000020004" pitchFamily="34" charset="-127"/>
                <a:cs typeface="Arial" panose="020B0604020202020204" pitchFamily="34" charset="0"/>
              </a:rPr>
              <a:t>Assessment aims to monitor and </a:t>
            </a:r>
            <a:r>
              <a:rPr lang="en-US" sz="1800" dirty="0" err="1">
                <a:effectLst/>
                <a:latin typeface="Calibri" panose="020F0502020204030204" pitchFamily="34" charset="0"/>
                <a:ea typeface="Malgun Gothic" panose="020B0503020000020004" pitchFamily="34" charset="-127"/>
                <a:cs typeface="Arial" panose="020B0604020202020204" pitchFamily="34" charset="0"/>
              </a:rPr>
              <a:t>analyse</a:t>
            </a:r>
            <a:r>
              <a:rPr lang="en-US" sz="1800" dirty="0">
                <a:effectLst/>
                <a:latin typeface="Calibri" panose="020F0502020204030204" pitchFamily="34" charset="0"/>
                <a:ea typeface="Malgun Gothic" panose="020B0503020000020004" pitchFamily="34" charset="-127"/>
                <a:cs typeface="Arial" panose="020B0604020202020204" pitchFamily="34" charset="0"/>
              </a:rPr>
              <a:t> trends of food availability, access and utilization; ascertain the food security situation of IDP and refugee households;</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Malgun Gothic" panose="020B0503020000020004" pitchFamily="34" charset="-127"/>
                <a:cs typeface="Arial" panose="020B0604020202020204" pitchFamily="34" charset="0"/>
              </a:rPr>
              <a:t>and highlight vulnerable geographical areas and groups. </a:t>
            </a:r>
            <a:endParaRPr lang="en-US" dirty="0"/>
          </a:p>
        </p:txBody>
      </p:sp>
      <p:sp>
        <p:nvSpPr>
          <p:cNvPr id="4" name="Slide Number Placeholder 3"/>
          <p:cNvSpPr>
            <a:spLocks noGrp="1"/>
          </p:cNvSpPr>
          <p:nvPr>
            <p:ph type="sldNum" sz="quarter" idx="5"/>
          </p:nvPr>
        </p:nvSpPr>
        <p:spPr/>
        <p:txBody>
          <a:bodyPr/>
          <a:lstStyle/>
          <a:p>
            <a:fld id="{E0D958FD-F097-41BA-8B73-48D0EA57A0FC}" type="slidenum">
              <a:rPr lang="en-US" smtClean="0"/>
              <a:t>2</a:t>
            </a:fld>
            <a:endParaRPr lang="en-US"/>
          </a:p>
        </p:txBody>
      </p:sp>
    </p:spTree>
    <p:extLst>
      <p:ext uri="{BB962C8B-B14F-4D97-AF65-F5344CB8AC3E}">
        <p14:creationId xmlns:p14="http://schemas.microsoft.com/office/powerpoint/2010/main" val="218711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958FD-F097-41BA-8B73-48D0EA57A0FC}" type="slidenum">
              <a:rPr lang="en-US" smtClean="0"/>
              <a:t>12</a:t>
            </a:fld>
            <a:endParaRPr lang="en-US"/>
          </a:p>
        </p:txBody>
      </p:sp>
    </p:spTree>
    <p:extLst>
      <p:ext uri="{BB962C8B-B14F-4D97-AF65-F5344CB8AC3E}">
        <p14:creationId xmlns:p14="http://schemas.microsoft.com/office/powerpoint/2010/main" val="1616055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Increase from the previous </a:t>
            </a:r>
            <a:endParaRPr lang="en-US" dirty="0"/>
          </a:p>
        </p:txBody>
      </p:sp>
      <p:sp>
        <p:nvSpPr>
          <p:cNvPr id="4" name="Slide Number Placeholder 3"/>
          <p:cNvSpPr>
            <a:spLocks noGrp="1"/>
          </p:cNvSpPr>
          <p:nvPr>
            <p:ph type="sldNum" sz="quarter" idx="5"/>
          </p:nvPr>
        </p:nvSpPr>
        <p:spPr/>
        <p:txBody>
          <a:bodyPr/>
          <a:lstStyle/>
          <a:p>
            <a:fld id="{E0D958FD-F097-41BA-8B73-48D0EA57A0FC}" type="slidenum">
              <a:rPr lang="en-US" smtClean="0"/>
              <a:t>14</a:t>
            </a:fld>
            <a:endParaRPr lang="en-US"/>
          </a:p>
        </p:txBody>
      </p:sp>
    </p:spTree>
    <p:extLst>
      <p:ext uri="{BB962C8B-B14F-4D97-AF65-F5344CB8AC3E}">
        <p14:creationId xmlns:p14="http://schemas.microsoft.com/office/powerpoint/2010/main" val="1223508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2031224" y="675542"/>
            <a:ext cx="9595954" cy="1324205"/>
          </a:xfrm>
        </p:spPr>
        <p:txBody>
          <a:bodyPr anchor="t">
            <a:noAutofit/>
          </a:bodyPr>
          <a:lstStyle>
            <a:lvl1pPr algn="l">
              <a:lnSpc>
                <a:spcPct val="100000"/>
              </a:lnSpc>
              <a:defRPr sz="3600" b="1" i="0" baseline="0">
                <a:solidFill>
                  <a:srgbClr val="0070BA"/>
                </a:solidFill>
                <a:latin typeface="Open Sans" charset="0"/>
                <a:ea typeface="Open Sans" charset="0"/>
                <a:cs typeface="Open Sans" charset="0"/>
              </a:defRPr>
            </a:lvl1pPr>
          </a:lstStyle>
          <a:p>
            <a:r>
              <a:rPr lang="it-IT" dirty="0"/>
              <a:t>Click to </a:t>
            </a:r>
            <a:r>
              <a:rPr lang="it-IT" dirty="0" err="1"/>
              <a:t>insert</a:t>
            </a:r>
            <a:r>
              <a:rPr lang="it-IT" dirty="0"/>
              <a:t> </a:t>
            </a:r>
            <a:r>
              <a:rPr lang="it-IT" dirty="0" err="1"/>
              <a:t>title</a:t>
            </a:r>
            <a:endParaRPr lang="it-IT" dirty="0"/>
          </a:p>
        </p:txBody>
      </p:sp>
      <p:sp>
        <p:nvSpPr>
          <p:cNvPr id="3" name="Sottotitolo 2"/>
          <p:cNvSpPr>
            <a:spLocks noGrp="1"/>
          </p:cNvSpPr>
          <p:nvPr>
            <p:ph type="subTitle" idx="1" hasCustomPrompt="1"/>
          </p:nvPr>
        </p:nvSpPr>
        <p:spPr>
          <a:xfrm>
            <a:off x="2045184" y="1999748"/>
            <a:ext cx="9595954" cy="1655762"/>
          </a:xfrm>
        </p:spPr>
        <p:txBody>
          <a:bodyPr anchor="t">
            <a:noAutofit/>
          </a:bodyPr>
          <a:lstStyle>
            <a:lvl1pPr marL="0" indent="0" algn="l">
              <a:buNone/>
              <a:defRPr sz="2400" b="0" i="0">
                <a:solidFill>
                  <a:srgbClr val="0070BA"/>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Click to </a:t>
            </a:r>
            <a:r>
              <a:rPr lang="it-IT" dirty="0" err="1"/>
              <a:t>insert</a:t>
            </a:r>
            <a:r>
              <a:rPr lang="it-IT" dirty="0"/>
              <a:t> </a:t>
            </a:r>
            <a:r>
              <a:rPr lang="it-IT" dirty="0" err="1"/>
              <a:t>subtitle</a:t>
            </a:r>
            <a:endParaRPr lang="it-IT" dirty="0"/>
          </a:p>
        </p:txBody>
      </p:sp>
      <p:sp>
        <p:nvSpPr>
          <p:cNvPr id="4" name="Segnaposto data 3"/>
          <p:cNvSpPr>
            <a:spLocks noGrp="1"/>
          </p:cNvSpPr>
          <p:nvPr>
            <p:ph type="dt" sz="half" idx="10"/>
          </p:nvPr>
        </p:nvSpPr>
        <p:spPr>
          <a:xfrm>
            <a:off x="2066124" y="5820454"/>
            <a:ext cx="2743200" cy="365125"/>
          </a:xfrm>
        </p:spPr>
        <p:txBody>
          <a:bodyPr/>
          <a:lstStyle>
            <a:lvl1pPr algn="l">
              <a:defRPr sz="1400" b="1" i="0">
                <a:solidFill>
                  <a:srgbClr val="0070BA"/>
                </a:solidFill>
                <a:latin typeface="Open Sans" charset="0"/>
                <a:ea typeface="Open Sans" charset="0"/>
                <a:cs typeface="Open Sans" charset="0"/>
              </a:defRPr>
            </a:lvl1pPr>
          </a:lstStyle>
          <a:p>
            <a:fld id="{9879CA89-25B0-4AED-BBDA-31566BBCA5EF}" type="datetimeFigureOut">
              <a:rPr lang="en-US" smtClean="0"/>
              <a:t>1/30/2022</a:t>
            </a:fld>
            <a:endParaRPr lang="en-US"/>
          </a:p>
        </p:txBody>
      </p:sp>
      <p:pic>
        <p:nvPicPr>
          <p:cNvPr id="7" name="Immagin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8163" y="539496"/>
            <a:ext cx="1082040" cy="5779008"/>
          </a:xfrm>
          <a:prstGeom prst="rect">
            <a:avLst/>
          </a:prstGeom>
        </p:spPr>
      </p:pic>
    </p:spTree>
    <p:extLst>
      <p:ext uri="{BB962C8B-B14F-4D97-AF65-F5344CB8AC3E}">
        <p14:creationId xmlns:p14="http://schemas.microsoft.com/office/powerpoint/2010/main" val="2173537693"/>
      </p:ext>
    </p:extLst>
  </p:cSld>
  <p:clrMapOvr>
    <a:masterClrMapping/>
  </p:clrMapOvr>
  <p:extLst>
    <p:ext uri="{DCECCB84-F9BA-43D5-87BE-67443E8EF086}">
      <p15:sldGuideLst xmlns:p15="http://schemas.microsoft.com/office/powerpoint/2012/main">
        <p15:guide id="1" pos="339">
          <p15:clr>
            <a:srgbClr val="FBAE40"/>
          </p15:clr>
        </p15:guide>
        <p15:guide id="2" orient="horz" pos="334">
          <p15:clr>
            <a:srgbClr val="FBAE40"/>
          </p15:clr>
        </p15:guide>
        <p15:guide id="3" orient="horz" pos="3978">
          <p15:clr>
            <a:srgbClr val="FBAE40"/>
          </p15:clr>
        </p15:guide>
        <p15:guide id="4" pos="1359">
          <p15:clr>
            <a:srgbClr val="FBAE40"/>
          </p15:clr>
        </p15:guide>
        <p15:guide id="5" orient="horz" pos="514">
          <p15:clr>
            <a:srgbClr val="FBAE40"/>
          </p15:clr>
        </p15:guide>
        <p15:guide id="6" pos="7333">
          <p15:clr>
            <a:srgbClr val="FBAE40"/>
          </p15:clr>
        </p15:guide>
        <p15:guide id="7" orient="horz" pos="379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2031225" y="675548"/>
            <a:ext cx="9595955" cy="1324205"/>
          </a:xfrm>
          <a:prstGeom prst="rect">
            <a:avLst/>
          </a:prstGeom>
        </p:spPr>
        <p:txBody>
          <a:bodyPr anchor="t">
            <a:noAutofit/>
          </a:bodyPr>
          <a:lstStyle>
            <a:lvl1pPr algn="l">
              <a:lnSpc>
                <a:spcPct val="100000"/>
              </a:lnSpc>
              <a:defRPr sz="2700" b="1" i="0" baseline="0">
                <a:solidFill>
                  <a:srgbClr val="0070BA"/>
                </a:solidFill>
                <a:latin typeface="Open Sans" charset="0"/>
                <a:ea typeface="Open Sans" charset="0"/>
                <a:cs typeface="Open Sans" charset="0"/>
              </a:defRPr>
            </a:lvl1pPr>
          </a:lstStyle>
          <a:p>
            <a:r>
              <a:rPr lang="it-IT" dirty="0"/>
              <a:t>Click to </a:t>
            </a:r>
            <a:r>
              <a:rPr lang="it-IT" dirty="0" err="1"/>
              <a:t>insert</a:t>
            </a:r>
            <a:r>
              <a:rPr lang="it-IT" dirty="0"/>
              <a:t> </a:t>
            </a:r>
            <a:r>
              <a:rPr lang="it-IT" dirty="0" err="1"/>
              <a:t>title</a:t>
            </a:r>
            <a:endParaRPr lang="it-IT" dirty="0"/>
          </a:p>
        </p:txBody>
      </p:sp>
      <p:sp>
        <p:nvSpPr>
          <p:cNvPr id="3" name="Sottotitolo 2"/>
          <p:cNvSpPr>
            <a:spLocks noGrp="1"/>
          </p:cNvSpPr>
          <p:nvPr>
            <p:ph type="subTitle" idx="1" hasCustomPrompt="1"/>
          </p:nvPr>
        </p:nvSpPr>
        <p:spPr>
          <a:xfrm>
            <a:off x="2045184" y="1999748"/>
            <a:ext cx="9595955" cy="1655762"/>
          </a:xfrm>
        </p:spPr>
        <p:txBody>
          <a:bodyPr anchor="t">
            <a:noAutofit/>
          </a:bodyPr>
          <a:lstStyle>
            <a:lvl1pPr marL="0" indent="0" algn="l">
              <a:buNone/>
              <a:defRPr sz="1800" b="0" i="0">
                <a:solidFill>
                  <a:srgbClr val="0070BA"/>
                </a:solidFill>
                <a:latin typeface="Open Sans" charset="0"/>
                <a:ea typeface="Open Sans" charset="0"/>
                <a:cs typeface="Open Sans"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it-IT" dirty="0"/>
              <a:t>Click to </a:t>
            </a:r>
            <a:r>
              <a:rPr lang="it-IT" dirty="0" err="1"/>
              <a:t>insert</a:t>
            </a:r>
            <a:r>
              <a:rPr lang="it-IT" dirty="0"/>
              <a:t> </a:t>
            </a:r>
            <a:r>
              <a:rPr lang="it-IT" dirty="0" err="1"/>
              <a:t>subtitle</a:t>
            </a:r>
            <a:endParaRPr lang="it-IT" dirty="0"/>
          </a:p>
        </p:txBody>
      </p:sp>
      <p:sp>
        <p:nvSpPr>
          <p:cNvPr id="4" name="Segnaposto data 3"/>
          <p:cNvSpPr>
            <a:spLocks noGrp="1"/>
          </p:cNvSpPr>
          <p:nvPr>
            <p:ph type="dt" sz="half" idx="10"/>
          </p:nvPr>
        </p:nvSpPr>
        <p:spPr>
          <a:xfrm>
            <a:off x="2066124" y="5820460"/>
            <a:ext cx="2743200" cy="365125"/>
          </a:xfrm>
        </p:spPr>
        <p:txBody>
          <a:bodyPr/>
          <a:lstStyle>
            <a:lvl1pPr algn="l">
              <a:defRPr sz="1050" b="1" i="0">
                <a:solidFill>
                  <a:srgbClr val="0070BA"/>
                </a:solidFill>
                <a:latin typeface="Open Sans" charset="0"/>
                <a:ea typeface="Open Sans" charset="0"/>
                <a:cs typeface="Open Sans" charset="0"/>
              </a:defRPr>
            </a:lvl1pPr>
          </a:lstStyle>
          <a:p>
            <a:r>
              <a:rPr lang="it-IT"/>
              <a:t>Year Month</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63" y="539496"/>
            <a:ext cx="1082040" cy="5779008"/>
          </a:xfrm>
          <a:prstGeom prst="rect">
            <a:avLst/>
          </a:prstGeom>
        </p:spPr>
      </p:pic>
    </p:spTree>
    <p:extLst>
      <p:ext uri="{BB962C8B-B14F-4D97-AF65-F5344CB8AC3E}">
        <p14:creationId xmlns:p14="http://schemas.microsoft.com/office/powerpoint/2010/main" val="1509173821"/>
      </p:ext>
    </p:extLst>
  </p:cSld>
  <p:clrMapOvr>
    <a:masterClrMapping/>
  </p:clrMapOvr>
  <p:extLst>
    <p:ext uri="{DCECCB84-F9BA-43D5-87BE-67443E8EF086}">
      <p15:sldGuideLst xmlns:p15="http://schemas.microsoft.com/office/powerpoint/2012/main">
        <p15:guide id="1" pos="254">
          <p15:clr>
            <a:srgbClr val="FBAE40"/>
          </p15:clr>
        </p15:guide>
        <p15:guide id="2" orient="horz" pos="334">
          <p15:clr>
            <a:srgbClr val="FBAE40"/>
          </p15:clr>
        </p15:guide>
        <p15:guide id="3" orient="horz" pos="3978">
          <p15:clr>
            <a:srgbClr val="FBAE40"/>
          </p15:clr>
        </p15:guide>
        <p15:guide id="4" pos="1019">
          <p15:clr>
            <a:srgbClr val="FBAE40"/>
          </p15:clr>
        </p15:guide>
        <p15:guide id="5" orient="horz" pos="514">
          <p15:clr>
            <a:srgbClr val="FBAE40"/>
          </p15:clr>
        </p15:guide>
        <p15:guide id="6" pos="5500">
          <p15:clr>
            <a:srgbClr val="FBAE40"/>
          </p15:clr>
        </p15:guide>
        <p15:guide id="7" orient="horz" pos="379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 PHOTO 1 - Blue title">
    <p:spTree>
      <p:nvGrpSpPr>
        <p:cNvPr id="1" name=""/>
        <p:cNvGrpSpPr/>
        <p:nvPr/>
      </p:nvGrpSpPr>
      <p:grpSpPr>
        <a:xfrm>
          <a:off x="0" y="0"/>
          <a:ext cx="0" cy="0"/>
          <a:chOff x="0" y="0"/>
          <a:chExt cx="0" cy="0"/>
        </a:xfrm>
      </p:grpSpPr>
      <p:sp>
        <p:nvSpPr>
          <p:cNvPr id="6" name="Segnaposto immagine 8"/>
          <p:cNvSpPr>
            <a:spLocks noGrp="1"/>
          </p:cNvSpPr>
          <p:nvPr>
            <p:ph type="pic" sz="quarter" idx="11" hasCustomPrompt="1"/>
          </p:nvPr>
        </p:nvSpPr>
        <p:spPr>
          <a:xfrm>
            <a:off x="1616400" y="539496"/>
            <a:ext cx="10008000" cy="5779008"/>
          </a:xfrm>
          <a:prstGeom prst="rect">
            <a:avLst/>
          </a:prstGeom>
          <a:solidFill>
            <a:schemeClr val="tx1">
              <a:lumMod val="20000"/>
              <a:lumOff val="80000"/>
            </a:schemeClr>
          </a:solidFill>
        </p:spPr>
        <p:txBody>
          <a:bodyPr anchor="t">
            <a:normAutofit/>
          </a:bodyPr>
          <a:lstStyle>
            <a:lvl1pPr marL="0" indent="0" algn="ctr">
              <a:buNone/>
              <a:defRPr sz="1200" b="1" i="0" baseline="0">
                <a:solidFill>
                  <a:srgbClr val="FF0000"/>
                </a:solidFill>
                <a:latin typeface="Open Sans" charset="0"/>
                <a:ea typeface="Open Sans" charset="0"/>
                <a:cs typeface="Open Sans" charset="0"/>
              </a:defRPr>
            </a:lvl1pPr>
          </a:lstStyle>
          <a:p>
            <a:pPr marL="171446" marR="0" lvl="0" indent="-171446" algn="l" defTabSz="685783" rtl="0" eaLnBrk="1" fontAlgn="auto" latinLnBrk="0" hangingPunct="1">
              <a:lnSpc>
                <a:spcPct val="90000"/>
              </a:lnSpc>
              <a:spcBef>
                <a:spcPts val="750"/>
              </a:spcBef>
              <a:spcAft>
                <a:spcPts val="0"/>
              </a:spcAft>
              <a:buClrTx/>
              <a:buSzTx/>
              <a:tabLst/>
              <a:defRPr/>
            </a:pPr>
            <a:r>
              <a:rPr lang="it-IT" dirty="0"/>
              <a:t>Click to </a:t>
            </a:r>
            <a:r>
              <a:rPr lang="it-IT" dirty="0" err="1"/>
              <a:t>insert</a:t>
            </a:r>
            <a:r>
              <a:rPr lang="it-IT" dirty="0"/>
              <a:t> image</a:t>
            </a:r>
          </a:p>
        </p:txBody>
      </p:sp>
      <p:sp>
        <p:nvSpPr>
          <p:cNvPr id="2" name="Titolo 1"/>
          <p:cNvSpPr>
            <a:spLocks noGrp="1"/>
          </p:cNvSpPr>
          <p:nvPr>
            <p:ph type="ctrTitle" hasCustomPrompt="1"/>
          </p:nvPr>
        </p:nvSpPr>
        <p:spPr>
          <a:xfrm>
            <a:off x="2031225" y="675548"/>
            <a:ext cx="9595955" cy="1324205"/>
          </a:xfrm>
          <a:prstGeom prst="rect">
            <a:avLst/>
          </a:prstGeom>
        </p:spPr>
        <p:txBody>
          <a:bodyPr anchor="t">
            <a:noAutofit/>
          </a:bodyPr>
          <a:lstStyle>
            <a:lvl1pPr algn="l">
              <a:lnSpc>
                <a:spcPct val="100000"/>
              </a:lnSpc>
              <a:defRPr sz="2700" b="1" i="0" baseline="0">
                <a:solidFill>
                  <a:srgbClr val="FFFFFE"/>
                </a:solidFill>
                <a:latin typeface="Open Sans" charset="0"/>
                <a:ea typeface="Open Sans" charset="0"/>
                <a:cs typeface="Open Sans" charset="0"/>
              </a:defRPr>
            </a:lvl1pPr>
          </a:lstStyle>
          <a:p>
            <a:r>
              <a:rPr lang="it-IT" dirty="0"/>
              <a:t>Click to </a:t>
            </a:r>
            <a:r>
              <a:rPr lang="it-IT" dirty="0" err="1"/>
              <a:t>insert</a:t>
            </a:r>
            <a:r>
              <a:rPr lang="it-IT" dirty="0"/>
              <a:t> </a:t>
            </a:r>
            <a:r>
              <a:rPr lang="it-IT" dirty="0" err="1"/>
              <a:t>title</a:t>
            </a:r>
            <a:endParaRPr lang="it-IT" dirty="0"/>
          </a:p>
        </p:txBody>
      </p:sp>
      <p:sp>
        <p:nvSpPr>
          <p:cNvPr id="3" name="Sottotitolo 2"/>
          <p:cNvSpPr>
            <a:spLocks noGrp="1"/>
          </p:cNvSpPr>
          <p:nvPr>
            <p:ph type="subTitle" idx="1" hasCustomPrompt="1"/>
          </p:nvPr>
        </p:nvSpPr>
        <p:spPr>
          <a:xfrm>
            <a:off x="2045184" y="1999748"/>
            <a:ext cx="9595955" cy="1031046"/>
          </a:xfrm>
        </p:spPr>
        <p:txBody>
          <a:bodyPr anchor="t">
            <a:noAutofit/>
          </a:bodyPr>
          <a:lstStyle>
            <a:lvl1pPr marL="0" indent="0" algn="l">
              <a:buNone/>
              <a:defRPr sz="1800" b="0" i="0">
                <a:solidFill>
                  <a:srgbClr val="FFFFFE"/>
                </a:solidFill>
                <a:latin typeface="Open Sans" charset="0"/>
                <a:ea typeface="Open Sans" charset="0"/>
                <a:cs typeface="Open Sans"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it-IT" dirty="0"/>
              <a:t>Click to </a:t>
            </a:r>
            <a:r>
              <a:rPr lang="it-IT" dirty="0" err="1"/>
              <a:t>insert</a:t>
            </a:r>
            <a:r>
              <a:rPr lang="it-IT" dirty="0"/>
              <a:t> </a:t>
            </a:r>
            <a:r>
              <a:rPr lang="it-IT" dirty="0" err="1"/>
              <a:t>subtitle</a:t>
            </a:r>
            <a:endParaRPr lang="it-IT" dirty="0"/>
          </a:p>
        </p:txBody>
      </p:sp>
      <p:sp>
        <p:nvSpPr>
          <p:cNvPr id="4" name="Segnaposto data 3"/>
          <p:cNvSpPr>
            <a:spLocks noGrp="1"/>
          </p:cNvSpPr>
          <p:nvPr>
            <p:ph type="dt" sz="half" idx="10"/>
          </p:nvPr>
        </p:nvSpPr>
        <p:spPr>
          <a:xfrm>
            <a:off x="2066124" y="5820460"/>
            <a:ext cx="2743200" cy="365125"/>
          </a:xfrm>
        </p:spPr>
        <p:txBody>
          <a:bodyPr/>
          <a:lstStyle>
            <a:lvl1pPr algn="l">
              <a:defRPr sz="1050" b="1" i="0">
                <a:solidFill>
                  <a:srgbClr val="FFFFFE"/>
                </a:solidFill>
                <a:latin typeface="Open Sans" charset="0"/>
                <a:ea typeface="Open Sans" charset="0"/>
                <a:cs typeface="Open Sans" charset="0"/>
              </a:defRPr>
            </a:lvl1pPr>
          </a:lstStyle>
          <a:p>
            <a:r>
              <a:rPr lang="it-IT" dirty="0" err="1"/>
              <a:t>Year</a:t>
            </a:r>
            <a:r>
              <a:rPr lang="it-IT" dirty="0"/>
              <a:t> </a:t>
            </a:r>
            <a:r>
              <a:rPr lang="it-IT" dirty="0" err="1"/>
              <a:t>Month</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63" y="539496"/>
            <a:ext cx="1082040" cy="5779008"/>
          </a:xfrm>
          <a:prstGeom prst="rect">
            <a:avLst/>
          </a:prstGeom>
        </p:spPr>
      </p:pic>
      <p:sp>
        <p:nvSpPr>
          <p:cNvPr id="8" name="Rectangle 7"/>
          <p:cNvSpPr/>
          <p:nvPr/>
        </p:nvSpPr>
        <p:spPr>
          <a:xfrm>
            <a:off x="1620207" y="539502"/>
            <a:ext cx="4190047" cy="5646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42954957"/>
      </p:ext>
    </p:extLst>
  </p:cSld>
  <p:clrMapOvr>
    <a:masterClrMapping/>
  </p:clrMapOvr>
  <p:extLst>
    <p:ext uri="{DCECCB84-F9BA-43D5-87BE-67443E8EF086}">
      <p15:sldGuideLst xmlns:p15="http://schemas.microsoft.com/office/powerpoint/2012/main">
        <p15:guide id="1" pos="254">
          <p15:clr>
            <a:srgbClr val="FBAE40"/>
          </p15:clr>
        </p15:guide>
        <p15:guide id="2" orient="horz" pos="337">
          <p15:clr>
            <a:srgbClr val="FBAE40"/>
          </p15:clr>
        </p15:guide>
        <p15:guide id="3" orient="horz" pos="3978">
          <p15:clr>
            <a:srgbClr val="FBAE40"/>
          </p15:clr>
        </p15:guide>
        <p15:guide id="4" pos="1019">
          <p15:clr>
            <a:srgbClr val="FBAE40"/>
          </p15:clr>
        </p15:guide>
        <p15:guide id="5" orient="horz" pos="514">
          <p15:clr>
            <a:srgbClr val="FBAE40"/>
          </p15:clr>
        </p15:guide>
        <p15:guide id="6" pos="5500">
          <p15:clr>
            <a:srgbClr val="FBAE40"/>
          </p15:clr>
        </p15:guide>
        <p15:guide id="7" orient="horz" pos="379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PHOTO 2 - White title">
    <p:spTree>
      <p:nvGrpSpPr>
        <p:cNvPr id="1" name=""/>
        <p:cNvGrpSpPr/>
        <p:nvPr/>
      </p:nvGrpSpPr>
      <p:grpSpPr>
        <a:xfrm>
          <a:off x="0" y="0"/>
          <a:ext cx="0" cy="0"/>
          <a:chOff x="0" y="0"/>
          <a:chExt cx="0" cy="0"/>
        </a:xfrm>
      </p:grpSpPr>
      <p:sp>
        <p:nvSpPr>
          <p:cNvPr id="8" name="Segnaposto immagine 8"/>
          <p:cNvSpPr>
            <a:spLocks noGrp="1"/>
          </p:cNvSpPr>
          <p:nvPr>
            <p:ph type="pic" sz="quarter" idx="11" hasCustomPrompt="1"/>
          </p:nvPr>
        </p:nvSpPr>
        <p:spPr>
          <a:xfrm>
            <a:off x="1616400" y="539496"/>
            <a:ext cx="10008000" cy="5779008"/>
          </a:xfrm>
          <a:prstGeom prst="rect">
            <a:avLst/>
          </a:prstGeom>
          <a:solidFill>
            <a:schemeClr val="tx1">
              <a:lumMod val="20000"/>
              <a:lumOff val="80000"/>
            </a:schemeClr>
          </a:solidFill>
        </p:spPr>
        <p:txBody>
          <a:bodyPr anchor="t">
            <a:normAutofit/>
          </a:bodyPr>
          <a:lstStyle>
            <a:lvl1pPr marL="0" indent="0" algn="ctr">
              <a:buNone/>
              <a:defRPr sz="1200" b="1" i="0" baseline="0">
                <a:solidFill>
                  <a:srgbClr val="FF0000"/>
                </a:solidFill>
                <a:latin typeface="Open Sans" charset="0"/>
                <a:ea typeface="Open Sans" charset="0"/>
                <a:cs typeface="Open Sans" charset="0"/>
              </a:defRPr>
            </a:lvl1pPr>
          </a:lstStyle>
          <a:p>
            <a:pPr marL="171446" marR="0" lvl="0" indent="-171446" algn="l" defTabSz="685783" rtl="0" eaLnBrk="1" fontAlgn="auto" latinLnBrk="0" hangingPunct="1">
              <a:lnSpc>
                <a:spcPct val="90000"/>
              </a:lnSpc>
              <a:spcBef>
                <a:spcPts val="750"/>
              </a:spcBef>
              <a:spcAft>
                <a:spcPts val="0"/>
              </a:spcAft>
              <a:buClrTx/>
              <a:buSzTx/>
              <a:tabLst/>
              <a:defRPr/>
            </a:pPr>
            <a:r>
              <a:rPr lang="it-IT" dirty="0"/>
              <a:t>Click to </a:t>
            </a:r>
            <a:r>
              <a:rPr lang="it-IT" dirty="0" err="1"/>
              <a:t>insert</a:t>
            </a:r>
            <a:r>
              <a:rPr lang="it-IT" dirty="0"/>
              <a:t> image</a:t>
            </a:r>
          </a:p>
        </p:txBody>
      </p:sp>
      <p:sp>
        <p:nvSpPr>
          <p:cNvPr id="2" name="Titolo 1"/>
          <p:cNvSpPr>
            <a:spLocks noGrp="1"/>
          </p:cNvSpPr>
          <p:nvPr>
            <p:ph type="ctrTitle" hasCustomPrompt="1"/>
          </p:nvPr>
        </p:nvSpPr>
        <p:spPr>
          <a:xfrm>
            <a:off x="2031225" y="675543"/>
            <a:ext cx="9595955" cy="1188158"/>
          </a:xfrm>
          <a:prstGeom prst="rect">
            <a:avLst/>
          </a:prstGeom>
        </p:spPr>
        <p:txBody>
          <a:bodyPr anchor="t">
            <a:noAutofit/>
          </a:bodyPr>
          <a:lstStyle>
            <a:lvl1pPr algn="l">
              <a:lnSpc>
                <a:spcPct val="100000"/>
              </a:lnSpc>
              <a:defRPr sz="2700" b="1" i="0" baseline="0">
                <a:solidFill>
                  <a:srgbClr val="0070BA"/>
                </a:solidFill>
                <a:latin typeface="Open Sans" charset="0"/>
                <a:ea typeface="Open Sans" charset="0"/>
                <a:cs typeface="Open Sans" charset="0"/>
              </a:defRPr>
            </a:lvl1pPr>
          </a:lstStyle>
          <a:p>
            <a:r>
              <a:rPr lang="it-IT" dirty="0"/>
              <a:t>Click to </a:t>
            </a:r>
            <a:r>
              <a:rPr lang="it-IT" dirty="0" err="1"/>
              <a:t>insert</a:t>
            </a:r>
            <a:r>
              <a:rPr lang="it-IT" dirty="0"/>
              <a:t> </a:t>
            </a:r>
            <a:r>
              <a:rPr lang="it-IT" dirty="0" err="1"/>
              <a:t>title</a:t>
            </a:r>
            <a:endParaRPr lang="it-IT" dirty="0"/>
          </a:p>
        </p:txBody>
      </p:sp>
      <p:sp>
        <p:nvSpPr>
          <p:cNvPr id="3" name="Sottotitolo 2"/>
          <p:cNvSpPr>
            <a:spLocks noGrp="1"/>
          </p:cNvSpPr>
          <p:nvPr>
            <p:ph type="subTitle" idx="1" hasCustomPrompt="1"/>
          </p:nvPr>
        </p:nvSpPr>
        <p:spPr>
          <a:xfrm>
            <a:off x="2045184" y="1999748"/>
            <a:ext cx="9595955" cy="911618"/>
          </a:xfrm>
        </p:spPr>
        <p:txBody>
          <a:bodyPr anchor="t">
            <a:noAutofit/>
          </a:bodyPr>
          <a:lstStyle>
            <a:lvl1pPr marL="0" indent="0" algn="l">
              <a:buNone/>
              <a:defRPr sz="1800" b="0" i="0">
                <a:solidFill>
                  <a:srgbClr val="0070BA"/>
                </a:solidFill>
                <a:latin typeface="Open Sans" charset="0"/>
                <a:ea typeface="Open Sans" charset="0"/>
                <a:cs typeface="Open Sans"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it-IT" dirty="0"/>
              <a:t>Click to </a:t>
            </a:r>
            <a:r>
              <a:rPr lang="it-IT" dirty="0" err="1"/>
              <a:t>insert</a:t>
            </a:r>
            <a:r>
              <a:rPr lang="it-IT" dirty="0"/>
              <a:t> </a:t>
            </a:r>
            <a:r>
              <a:rPr lang="it-IT" dirty="0" err="1"/>
              <a:t>subtitle</a:t>
            </a:r>
            <a:endParaRPr lang="it-IT" dirty="0"/>
          </a:p>
        </p:txBody>
      </p:sp>
      <p:sp>
        <p:nvSpPr>
          <p:cNvPr id="4" name="Segnaposto data 3"/>
          <p:cNvSpPr>
            <a:spLocks noGrp="1"/>
          </p:cNvSpPr>
          <p:nvPr>
            <p:ph type="dt" sz="half" idx="10"/>
          </p:nvPr>
        </p:nvSpPr>
        <p:spPr>
          <a:xfrm>
            <a:off x="2066124" y="5820460"/>
            <a:ext cx="2743200" cy="365125"/>
          </a:xfrm>
        </p:spPr>
        <p:txBody>
          <a:bodyPr/>
          <a:lstStyle>
            <a:lvl1pPr algn="l">
              <a:defRPr sz="1050" b="1" i="0">
                <a:solidFill>
                  <a:schemeClr val="bg1"/>
                </a:solidFill>
                <a:latin typeface="Open Sans" charset="0"/>
                <a:ea typeface="Open Sans" charset="0"/>
                <a:cs typeface="Open Sans" charset="0"/>
              </a:defRPr>
            </a:lvl1pPr>
          </a:lstStyle>
          <a:p>
            <a:r>
              <a:rPr lang="it-IT"/>
              <a:t>Year Month</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63" y="539496"/>
            <a:ext cx="1082040" cy="5779008"/>
          </a:xfrm>
          <a:prstGeom prst="rect">
            <a:avLst/>
          </a:prstGeom>
        </p:spPr>
      </p:pic>
    </p:spTree>
    <p:extLst>
      <p:ext uri="{BB962C8B-B14F-4D97-AF65-F5344CB8AC3E}">
        <p14:creationId xmlns:p14="http://schemas.microsoft.com/office/powerpoint/2010/main" val="3069777680"/>
      </p:ext>
    </p:extLst>
  </p:cSld>
  <p:clrMapOvr>
    <a:masterClrMapping/>
  </p:clrMapOvr>
  <p:extLst>
    <p:ext uri="{DCECCB84-F9BA-43D5-87BE-67443E8EF086}">
      <p15:sldGuideLst xmlns:p15="http://schemas.microsoft.com/office/powerpoint/2012/main">
        <p15:guide id="1" pos="254">
          <p15:clr>
            <a:srgbClr val="FBAE40"/>
          </p15:clr>
        </p15:guide>
        <p15:guide id="2" orient="horz" pos="337">
          <p15:clr>
            <a:srgbClr val="FBAE40"/>
          </p15:clr>
        </p15:guide>
        <p15:guide id="3" orient="horz" pos="3978">
          <p15:clr>
            <a:srgbClr val="FBAE40"/>
          </p15:clr>
        </p15:guide>
        <p15:guide id="4" pos="1019">
          <p15:clr>
            <a:srgbClr val="FBAE40"/>
          </p15:clr>
        </p15:guide>
        <p15:guide id="5" orient="horz" pos="514">
          <p15:clr>
            <a:srgbClr val="FBAE40"/>
          </p15:clr>
        </p15:guide>
        <p15:guide id="6" pos="5500">
          <p15:clr>
            <a:srgbClr val="FBAE40"/>
          </p15:clr>
        </p15:guide>
        <p15:guide id="7" orient="horz" pos="379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PHOTO 3">
    <p:spTree>
      <p:nvGrpSpPr>
        <p:cNvPr id="1" name=""/>
        <p:cNvGrpSpPr/>
        <p:nvPr/>
      </p:nvGrpSpPr>
      <p:grpSpPr>
        <a:xfrm>
          <a:off x="0" y="0"/>
          <a:ext cx="0" cy="0"/>
          <a:chOff x="0" y="0"/>
          <a:chExt cx="0" cy="0"/>
        </a:xfrm>
      </p:grpSpPr>
      <p:sp>
        <p:nvSpPr>
          <p:cNvPr id="9" name="Segnaposto immagine 8"/>
          <p:cNvSpPr>
            <a:spLocks noGrp="1"/>
          </p:cNvSpPr>
          <p:nvPr>
            <p:ph type="pic" sz="quarter" idx="11" hasCustomPrompt="1"/>
          </p:nvPr>
        </p:nvSpPr>
        <p:spPr>
          <a:xfrm>
            <a:off x="1620203" y="539497"/>
            <a:ext cx="10008000" cy="3490636"/>
          </a:xfrm>
          <a:prstGeom prst="rect">
            <a:avLst/>
          </a:prstGeom>
        </p:spPr>
        <p:txBody>
          <a:bodyPr anchor="t">
            <a:normAutofit/>
          </a:bodyPr>
          <a:lstStyle>
            <a:lvl1pPr marL="0" indent="0" algn="r">
              <a:buNone/>
              <a:defRPr sz="1350" b="1" i="0" baseline="0">
                <a:solidFill>
                  <a:srgbClr val="FF0000"/>
                </a:solidFill>
                <a:latin typeface="Open Sans" charset="0"/>
                <a:ea typeface="Open Sans" charset="0"/>
                <a:cs typeface="Open Sans" charset="0"/>
              </a:defRPr>
            </a:lvl1pPr>
          </a:lstStyle>
          <a:p>
            <a:pPr marL="171446" marR="0" lvl="0" indent="-171446" algn="l" defTabSz="685783" rtl="0" eaLnBrk="1" fontAlgn="auto" latinLnBrk="0" hangingPunct="1">
              <a:lnSpc>
                <a:spcPct val="90000"/>
              </a:lnSpc>
              <a:spcBef>
                <a:spcPts val="750"/>
              </a:spcBef>
              <a:spcAft>
                <a:spcPts val="0"/>
              </a:spcAft>
              <a:buClrTx/>
              <a:buSzTx/>
              <a:tabLst/>
              <a:defRPr/>
            </a:pPr>
            <a:r>
              <a:rPr lang="it-IT" dirty="0"/>
              <a:t>Click to </a:t>
            </a:r>
            <a:r>
              <a:rPr lang="it-IT" dirty="0" err="1"/>
              <a:t>insert</a:t>
            </a:r>
            <a:r>
              <a:rPr lang="it-IT" dirty="0"/>
              <a:t> image</a:t>
            </a:r>
          </a:p>
        </p:txBody>
      </p:sp>
      <p:sp>
        <p:nvSpPr>
          <p:cNvPr id="2" name="Titolo 1"/>
          <p:cNvSpPr>
            <a:spLocks noGrp="1"/>
          </p:cNvSpPr>
          <p:nvPr>
            <p:ph type="ctrTitle" hasCustomPrompt="1"/>
          </p:nvPr>
        </p:nvSpPr>
        <p:spPr>
          <a:xfrm>
            <a:off x="2031223" y="4689900"/>
            <a:ext cx="9728577" cy="580068"/>
          </a:xfrm>
          <a:prstGeom prst="rect">
            <a:avLst/>
          </a:prstGeom>
        </p:spPr>
        <p:txBody>
          <a:bodyPr tIns="46800" anchor="t">
            <a:noAutofit/>
          </a:bodyPr>
          <a:lstStyle>
            <a:lvl1pPr algn="l">
              <a:lnSpc>
                <a:spcPct val="100000"/>
              </a:lnSpc>
              <a:defRPr sz="2700" b="1" i="0">
                <a:solidFill>
                  <a:srgbClr val="0070BA"/>
                </a:solidFill>
                <a:latin typeface="Open Sans" charset="0"/>
                <a:ea typeface="Open Sans" charset="0"/>
                <a:cs typeface="Open Sans" charset="0"/>
              </a:defRPr>
            </a:lvl1pPr>
          </a:lstStyle>
          <a:p>
            <a:r>
              <a:rPr lang="it-IT" dirty="0"/>
              <a:t>Click to </a:t>
            </a:r>
            <a:r>
              <a:rPr lang="it-IT" dirty="0" err="1"/>
              <a:t>insert</a:t>
            </a:r>
            <a:r>
              <a:rPr lang="it-IT" dirty="0"/>
              <a:t> </a:t>
            </a:r>
            <a:r>
              <a:rPr lang="it-IT" dirty="0" err="1"/>
              <a:t>title</a:t>
            </a:r>
            <a:endParaRPr lang="it-IT" dirty="0"/>
          </a:p>
        </p:txBody>
      </p:sp>
      <p:sp>
        <p:nvSpPr>
          <p:cNvPr id="3" name="Sottotitolo 2"/>
          <p:cNvSpPr>
            <a:spLocks noGrp="1"/>
          </p:cNvSpPr>
          <p:nvPr>
            <p:ph type="subTitle" idx="1" hasCustomPrompt="1"/>
          </p:nvPr>
        </p:nvSpPr>
        <p:spPr>
          <a:xfrm>
            <a:off x="2045188" y="5389002"/>
            <a:ext cx="6971417" cy="708552"/>
          </a:xfrm>
        </p:spPr>
        <p:txBody>
          <a:bodyPr anchor="b">
            <a:noAutofit/>
          </a:bodyPr>
          <a:lstStyle>
            <a:lvl1pPr marL="0" indent="0" algn="l">
              <a:buNone/>
              <a:defRPr sz="1800" b="0" i="0">
                <a:solidFill>
                  <a:srgbClr val="0070BA"/>
                </a:solidFill>
                <a:latin typeface="Open Sans" charset="0"/>
                <a:ea typeface="Open Sans" charset="0"/>
                <a:cs typeface="Open Sans"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it-IT" dirty="0"/>
              <a:t>Click to </a:t>
            </a:r>
            <a:r>
              <a:rPr lang="it-IT" dirty="0" err="1"/>
              <a:t>insert</a:t>
            </a:r>
            <a:r>
              <a:rPr lang="it-IT" dirty="0"/>
              <a:t> </a:t>
            </a:r>
            <a:r>
              <a:rPr lang="it-IT" dirty="0" err="1"/>
              <a:t>subtitle</a:t>
            </a:r>
            <a:endParaRPr lang="it-IT" dirty="0"/>
          </a:p>
        </p:txBody>
      </p:sp>
      <p:sp>
        <p:nvSpPr>
          <p:cNvPr id="4" name="Segnaposto data 3"/>
          <p:cNvSpPr>
            <a:spLocks noGrp="1"/>
          </p:cNvSpPr>
          <p:nvPr>
            <p:ph type="dt" sz="half" idx="10"/>
          </p:nvPr>
        </p:nvSpPr>
        <p:spPr>
          <a:xfrm>
            <a:off x="9016601" y="6097560"/>
            <a:ext cx="2743200" cy="365125"/>
          </a:xfrm>
        </p:spPr>
        <p:txBody>
          <a:bodyPr/>
          <a:lstStyle>
            <a:lvl1pPr algn="r">
              <a:defRPr sz="1050" b="1" i="0">
                <a:solidFill>
                  <a:srgbClr val="0070BA"/>
                </a:solidFill>
                <a:latin typeface="Open Sans" charset="0"/>
                <a:ea typeface="Open Sans" charset="0"/>
                <a:cs typeface="Open Sans" charset="0"/>
              </a:defRPr>
            </a:lvl1pPr>
          </a:lstStyle>
          <a:p>
            <a:r>
              <a:rPr lang="it-IT"/>
              <a:t>Year Month</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63" y="539496"/>
            <a:ext cx="1082040" cy="5779008"/>
          </a:xfrm>
          <a:prstGeom prst="rect">
            <a:avLst/>
          </a:prstGeom>
        </p:spPr>
      </p:pic>
    </p:spTree>
    <p:extLst>
      <p:ext uri="{BB962C8B-B14F-4D97-AF65-F5344CB8AC3E}">
        <p14:creationId xmlns:p14="http://schemas.microsoft.com/office/powerpoint/2010/main" val="718783596"/>
      </p:ext>
    </p:extLst>
  </p:cSld>
  <p:clrMapOvr>
    <a:masterClrMapping/>
  </p:clrMapOvr>
  <p:extLst>
    <p:ext uri="{DCECCB84-F9BA-43D5-87BE-67443E8EF086}">
      <p15:sldGuideLst xmlns:p15="http://schemas.microsoft.com/office/powerpoint/2012/main">
        <p15:guide id="1" pos="255">
          <p15:clr>
            <a:srgbClr val="FBAE40"/>
          </p15:clr>
        </p15:guide>
        <p15:guide id="2" orient="horz" pos="338">
          <p15:clr>
            <a:srgbClr val="FBAE40"/>
          </p15:clr>
        </p15:guide>
        <p15:guide id="4" pos="1019">
          <p15:clr>
            <a:srgbClr val="FBAE40"/>
          </p15:clr>
        </p15:guide>
        <p15:guide id="5" orient="horz" pos="514">
          <p15:clr>
            <a:srgbClr val="FBAE40"/>
          </p15:clr>
        </p15:guide>
        <p15:guide id="6" pos="5500">
          <p15:clr>
            <a:srgbClr val="FBAE40"/>
          </p15:clr>
        </p15:guide>
        <p15:guide id="7" orient="horz" pos="3799">
          <p15:clr>
            <a:srgbClr val="FBAE40"/>
          </p15:clr>
        </p15:guide>
        <p15:guide id="8" orient="horz" pos="3067">
          <p15:clr>
            <a:srgbClr val="FBAE40"/>
          </p15:clr>
        </p15:guide>
        <p15:guide id="9" orient="horz" pos="33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966022" y="2109794"/>
            <a:ext cx="10381431" cy="1235563"/>
          </a:xfrm>
          <a:prstGeom prst="rect">
            <a:avLst/>
          </a:prstGeom>
        </p:spPr>
        <p:txBody>
          <a:bodyPr anchor="t">
            <a:noAutofit/>
          </a:bodyPr>
          <a:lstStyle>
            <a:lvl1pPr>
              <a:defRPr sz="2700"/>
            </a:lvl1pPr>
          </a:lstStyle>
          <a:p>
            <a:r>
              <a:rPr lang="it-IT" dirty="0"/>
              <a:t>Click to </a:t>
            </a:r>
            <a:r>
              <a:rPr lang="it-IT" dirty="0" err="1"/>
              <a:t>insert</a:t>
            </a:r>
            <a:r>
              <a:rPr lang="it-IT" dirty="0"/>
              <a:t> </a:t>
            </a:r>
            <a:r>
              <a:rPr lang="it-IT" dirty="0" err="1"/>
              <a:t>title</a:t>
            </a:r>
            <a:endParaRPr lang="it-IT" dirty="0"/>
          </a:p>
        </p:txBody>
      </p:sp>
      <p:sp>
        <p:nvSpPr>
          <p:cNvPr id="3" name="Segnaposto testo 2"/>
          <p:cNvSpPr>
            <a:spLocks noGrp="1"/>
          </p:cNvSpPr>
          <p:nvPr>
            <p:ph type="body" idx="1" hasCustomPrompt="1"/>
          </p:nvPr>
        </p:nvSpPr>
        <p:spPr>
          <a:xfrm>
            <a:off x="966019" y="3345353"/>
            <a:ext cx="10381432" cy="1500187"/>
          </a:xfrm>
        </p:spPr>
        <p:txBody>
          <a:bodyPr>
            <a:noAutofit/>
          </a:bodyPr>
          <a:lstStyle>
            <a:lvl1pPr marL="0" indent="0">
              <a:buNone/>
              <a:defRPr sz="1800">
                <a:solidFill>
                  <a:srgbClr val="0070BA"/>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it-IT" dirty="0"/>
              <a:t>Click to </a:t>
            </a:r>
            <a:r>
              <a:rPr lang="it-IT" dirty="0" err="1"/>
              <a:t>insert</a:t>
            </a:r>
            <a:r>
              <a:rPr lang="it-IT" dirty="0"/>
              <a:t> </a:t>
            </a:r>
            <a:r>
              <a:rPr lang="it-IT" dirty="0" err="1"/>
              <a:t>subtitle</a:t>
            </a:r>
            <a:endParaRPr lang="it-IT" dirty="0"/>
          </a:p>
        </p:txBody>
      </p:sp>
    </p:spTree>
    <p:extLst>
      <p:ext uri="{BB962C8B-B14F-4D97-AF65-F5344CB8AC3E}">
        <p14:creationId xmlns:p14="http://schemas.microsoft.com/office/powerpoint/2010/main" val="805382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540001" y="17482"/>
            <a:ext cx="11052003" cy="1152000"/>
          </a:xfrm>
          <a:prstGeom prst="rect">
            <a:avLst/>
          </a:prstGeom>
        </p:spPr>
        <p:txBody>
          <a:bodyPr>
            <a:noAutofit/>
          </a:bodyPr>
          <a:lstStyle>
            <a:lvl1pPr marL="0" marR="0" indent="0" algn="l" defTabSz="685783" rtl="0" eaLnBrk="1" fontAlgn="auto" latinLnBrk="0" hangingPunct="1">
              <a:lnSpc>
                <a:spcPct val="90000"/>
              </a:lnSpc>
              <a:spcBef>
                <a:spcPct val="0"/>
              </a:spcBef>
              <a:spcAft>
                <a:spcPts val="0"/>
              </a:spcAft>
              <a:buClrTx/>
              <a:buSzTx/>
              <a:buFontTx/>
              <a:buNone/>
              <a:tabLst/>
              <a:defRPr/>
            </a:lvl1pPr>
          </a:lstStyle>
          <a:p>
            <a:r>
              <a:rPr lang="it-IT" dirty="0"/>
              <a:t>Click to </a:t>
            </a:r>
            <a:r>
              <a:rPr lang="it-IT" dirty="0" err="1"/>
              <a:t>insert</a:t>
            </a:r>
            <a:r>
              <a:rPr lang="it-IT" dirty="0"/>
              <a:t> </a:t>
            </a:r>
            <a:r>
              <a:rPr lang="it-IT" dirty="0" err="1"/>
              <a:t>title</a:t>
            </a:r>
            <a:endParaRPr lang="it-IT" dirty="0"/>
          </a:p>
        </p:txBody>
      </p:sp>
      <p:sp>
        <p:nvSpPr>
          <p:cNvPr id="3" name="Segnaposto contenuto 2"/>
          <p:cNvSpPr>
            <a:spLocks noGrp="1"/>
          </p:cNvSpPr>
          <p:nvPr>
            <p:ph idx="1" hasCustomPrompt="1"/>
          </p:nvPr>
        </p:nvSpPr>
        <p:spPr>
          <a:xfrm>
            <a:off x="540001" y="1507696"/>
            <a:ext cx="11052000" cy="4100053"/>
          </a:xfrm>
        </p:spPr>
        <p:txBody>
          <a:bodyPr>
            <a:noAutofit/>
          </a:bodyPr>
          <a:lstStyle>
            <a:lvl1pPr marL="257168" indent="-257168">
              <a:lnSpc>
                <a:spcPct val="100000"/>
              </a:lnSpc>
              <a:buClr>
                <a:srgbClr val="0070BA"/>
              </a:buClr>
              <a:buFont typeface="Arial" charset="0"/>
              <a:buChar char="•"/>
              <a:defRPr baseline="0"/>
            </a:lvl1pPr>
            <a:lvl2pPr marL="557199" indent="-214308">
              <a:lnSpc>
                <a:spcPct val="100000"/>
              </a:lnSpc>
              <a:buClr>
                <a:srgbClr val="0070BA"/>
              </a:buClr>
              <a:buFont typeface="Arial" charset="0"/>
              <a:buChar char="•"/>
              <a:defRPr baseline="0"/>
            </a:lvl2pPr>
            <a:lvl3pPr marL="900091" indent="-214308">
              <a:lnSpc>
                <a:spcPct val="100000"/>
              </a:lnSpc>
              <a:buClr>
                <a:srgbClr val="0070BA"/>
              </a:buClr>
              <a:buFont typeface="Arial" charset="0"/>
              <a:buChar char="•"/>
              <a:defRPr baseline="0"/>
            </a:lvl3pPr>
            <a:lvl4pPr marL="1242982" indent="-214308">
              <a:lnSpc>
                <a:spcPct val="100000"/>
              </a:lnSpc>
              <a:buClr>
                <a:srgbClr val="0070BA"/>
              </a:buClr>
              <a:buFont typeface="Arial" charset="0"/>
              <a:buChar char="•"/>
              <a:defRPr/>
            </a:lvl4pPr>
            <a:lvl5pPr marL="1585874" indent="-214308">
              <a:lnSpc>
                <a:spcPct val="100000"/>
              </a:lnSpc>
              <a:buClr>
                <a:srgbClr val="0070BA"/>
              </a:buClr>
              <a:buFont typeface="Arial" charset="0"/>
              <a:buChar char="•"/>
              <a:defRPr/>
            </a:lvl5pPr>
          </a:lstStyle>
          <a:p>
            <a:pPr lvl="0"/>
            <a:r>
              <a:rPr lang="it-IT" dirty="0"/>
              <a:t>Click to </a:t>
            </a:r>
            <a:r>
              <a:rPr lang="it-IT" dirty="0" err="1"/>
              <a:t>insert</a:t>
            </a:r>
            <a:r>
              <a:rPr lang="it-IT" dirty="0"/>
              <a:t> </a:t>
            </a:r>
            <a:r>
              <a:rPr lang="it-IT" dirty="0" err="1"/>
              <a:t>tex</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6" name="Segnaposto numero diapositiva 5"/>
          <p:cNvSpPr>
            <a:spLocks noGrp="1"/>
          </p:cNvSpPr>
          <p:nvPr>
            <p:ph type="sldNum" sz="quarter" idx="12"/>
          </p:nvPr>
        </p:nvSpPr>
        <p:spPr>
          <a:xfrm>
            <a:off x="11025056" y="6384753"/>
            <a:ext cx="1027267" cy="365125"/>
          </a:xfrm>
        </p:spPr>
        <p:txBody>
          <a:bodyPr/>
          <a:lstStyle/>
          <a:p>
            <a:fld id="{2026EB2A-1F26-4143-92A6-3B752CD465DB}" type="slidenum">
              <a:rPr lang="it-IT" smtClean="0"/>
              <a:t>‹#›</a:t>
            </a:fld>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40" y="6195573"/>
            <a:ext cx="2595083" cy="566882"/>
          </a:xfrm>
          <a:prstGeom prst="rect">
            <a:avLst/>
          </a:prstGeom>
        </p:spPr>
      </p:pic>
    </p:spTree>
    <p:extLst>
      <p:ext uri="{BB962C8B-B14F-4D97-AF65-F5344CB8AC3E}">
        <p14:creationId xmlns:p14="http://schemas.microsoft.com/office/powerpoint/2010/main" val="1545914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40004" y="1795076"/>
            <a:ext cx="5460945" cy="4100053"/>
          </a:xfrm>
        </p:spPr>
        <p:txBody>
          <a:bodyPr>
            <a:noAutofit/>
          </a:bodyPr>
          <a:lstStyle>
            <a:lvl1pPr marL="171446" indent="-171446">
              <a:lnSpc>
                <a:spcPct val="100000"/>
              </a:lnSpc>
              <a:buClr>
                <a:srgbClr val="0070BA"/>
              </a:buClr>
              <a:buFont typeface="Arial" charset="0"/>
              <a:buChar char="•"/>
              <a:defRPr sz="1350" spc="45" baseline="0"/>
            </a:lvl1pPr>
            <a:lvl2pPr marL="514337" indent="-171446">
              <a:lnSpc>
                <a:spcPct val="100000"/>
              </a:lnSpc>
              <a:buClr>
                <a:srgbClr val="0070BA"/>
              </a:buClr>
              <a:buFont typeface="Arial" charset="0"/>
              <a:buChar char="•"/>
              <a:defRPr sz="1200" spc="45" baseline="0"/>
            </a:lvl2pPr>
            <a:lvl3pPr marL="857228" indent="-171446">
              <a:lnSpc>
                <a:spcPct val="100000"/>
              </a:lnSpc>
              <a:buClr>
                <a:srgbClr val="0070BA"/>
              </a:buClr>
              <a:buFont typeface="Arial" charset="0"/>
              <a:buChar char="•"/>
              <a:defRPr sz="1050" spc="45" baseline="0"/>
            </a:lvl3pPr>
            <a:lvl4pPr marL="1200120" indent="-171446">
              <a:lnSpc>
                <a:spcPct val="100000"/>
              </a:lnSpc>
              <a:buClr>
                <a:srgbClr val="0070BA"/>
              </a:buClr>
              <a:buFont typeface="Arial" charset="0"/>
              <a:buChar char="•"/>
              <a:defRPr sz="900" spc="45" baseline="0"/>
            </a:lvl4pPr>
            <a:lvl5pPr marL="1543012" indent="-171446">
              <a:lnSpc>
                <a:spcPct val="100000"/>
              </a:lnSpc>
              <a:buClr>
                <a:srgbClr val="0070BA"/>
              </a:buClr>
              <a:buFont typeface="Arial" charset="0"/>
              <a:buChar char="•"/>
              <a:defRPr sz="900" spc="45" baseline="0"/>
            </a:lvl5pPr>
          </a:lstStyle>
          <a:p>
            <a:pPr lvl="0"/>
            <a:r>
              <a:rPr lang="it-IT" dirty="0"/>
              <a:t>Click to </a:t>
            </a:r>
            <a:r>
              <a:rPr lang="it-IT" dirty="0" err="1"/>
              <a:t>insert</a:t>
            </a:r>
            <a:r>
              <a:rPr lang="it-IT" dirty="0"/>
              <a:t> </a:t>
            </a:r>
            <a:r>
              <a:rPr lang="it-IT" dirty="0" err="1"/>
              <a:t>tex</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4" name="Segnaposto contenuto 3"/>
          <p:cNvSpPr>
            <a:spLocks noGrp="1"/>
          </p:cNvSpPr>
          <p:nvPr>
            <p:ph sz="half" idx="2" hasCustomPrompt="1"/>
          </p:nvPr>
        </p:nvSpPr>
        <p:spPr>
          <a:xfrm>
            <a:off x="6078022" y="1795076"/>
            <a:ext cx="5513983" cy="4100053"/>
          </a:xfrm>
        </p:spPr>
        <p:txBody>
          <a:bodyPr>
            <a:noAutofit/>
          </a:bodyPr>
          <a:lstStyle>
            <a:lvl1pPr marL="171446" indent="-171446">
              <a:lnSpc>
                <a:spcPct val="100000"/>
              </a:lnSpc>
              <a:buClr>
                <a:srgbClr val="0070BA"/>
              </a:buClr>
              <a:buFont typeface="Arial" charset="0"/>
              <a:buChar char="•"/>
              <a:defRPr/>
            </a:lvl1pPr>
            <a:lvl2pPr marL="514337" indent="-171446">
              <a:lnSpc>
                <a:spcPct val="100000"/>
              </a:lnSpc>
              <a:buClr>
                <a:srgbClr val="0070BA"/>
              </a:buClr>
              <a:buFont typeface="Arial" charset="0"/>
              <a:buChar char="•"/>
              <a:defRPr/>
            </a:lvl2pPr>
            <a:lvl3pPr marL="857228" indent="-171446">
              <a:lnSpc>
                <a:spcPct val="100000"/>
              </a:lnSpc>
              <a:buClr>
                <a:srgbClr val="0070BA"/>
              </a:buClr>
              <a:buFont typeface="Arial" charset="0"/>
              <a:buChar char="•"/>
              <a:defRPr/>
            </a:lvl3pPr>
            <a:lvl4pPr marL="1200120" indent="-171446">
              <a:lnSpc>
                <a:spcPct val="100000"/>
              </a:lnSpc>
              <a:buClr>
                <a:srgbClr val="0070BA"/>
              </a:buClr>
              <a:buFont typeface="Arial" charset="0"/>
              <a:buChar char="•"/>
              <a:defRPr/>
            </a:lvl4pPr>
            <a:lvl5pPr marL="1543012" indent="-171446">
              <a:lnSpc>
                <a:spcPct val="100000"/>
              </a:lnSpc>
              <a:buClr>
                <a:srgbClr val="0070BA"/>
              </a:buClr>
              <a:buFont typeface="Arial" charset="0"/>
              <a:buChar char="•"/>
              <a:defRPr/>
            </a:lvl5pPr>
          </a:lstStyle>
          <a:p>
            <a:pPr lvl="0"/>
            <a:r>
              <a:rPr lang="it-IT" dirty="0"/>
              <a:t>Click to </a:t>
            </a:r>
            <a:r>
              <a:rPr lang="it-IT" dirty="0" err="1"/>
              <a:t>insert</a:t>
            </a:r>
            <a:r>
              <a:rPr lang="it-IT" dirty="0"/>
              <a:t> </a:t>
            </a:r>
            <a:r>
              <a:rPr lang="it-IT" dirty="0" err="1"/>
              <a:t>tex</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11" name="Titolo 1"/>
          <p:cNvSpPr>
            <a:spLocks noGrp="1"/>
          </p:cNvSpPr>
          <p:nvPr>
            <p:ph type="title" hasCustomPrompt="1"/>
          </p:nvPr>
        </p:nvSpPr>
        <p:spPr>
          <a:xfrm>
            <a:off x="540001" y="540000"/>
            <a:ext cx="11052003" cy="1152000"/>
          </a:xfrm>
          <a:prstGeom prst="rect">
            <a:avLst/>
          </a:prstGeom>
        </p:spPr>
        <p:txBody>
          <a:bodyPr>
            <a:noAutofit/>
          </a:bodyPr>
          <a:lstStyle>
            <a:lvl1pPr>
              <a:defRPr spc="45" baseline="0"/>
            </a:lvl1pPr>
          </a:lstStyle>
          <a:p>
            <a:r>
              <a:rPr lang="it-IT" dirty="0"/>
              <a:t>Click to </a:t>
            </a:r>
            <a:r>
              <a:rPr lang="it-IT" dirty="0" err="1"/>
              <a:t>insert</a:t>
            </a:r>
            <a:r>
              <a:rPr lang="it-IT" dirty="0"/>
              <a:t> </a:t>
            </a:r>
            <a:r>
              <a:rPr lang="it-IT" dirty="0" err="1"/>
              <a:t>title</a:t>
            </a:r>
            <a:endParaRPr lang="it-IT" dirty="0"/>
          </a:p>
        </p:txBody>
      </p:sp>
      <p:sp>
        <p:nvSpPr>
          <p:cNvPr id="9" name="Segnaposto numero diapositiva 5"/>
          <p:cNvSpPr>
            <a:spLocks noGrp="1"/>
          </p:cNvSpPr>
          <p:nvPr>
            <p:ph type="sldNum" sz="quarter" idx="12"/>
          </p:nvPr>
        </p:nvSpPr>
        <p:spPr>
          <a:xfrm>
            <a:off x="10711545" y="6227997"/>
            <a:ext cx="1027267" cy="365125"/>
          </a:xfrm>
        </p:spPr>
        <p:txBody>
          <a:bodyPr/>
          <a:lstStyle/>
          <a:p>
            <a:fld id="{2026EB2A-1F26-4143-92A6-3B752CD465DB}" type="slidenum">
              <a:rPr lang="it-IT" smtClean="0"/>
              <a:t>‹#›</a:t>
            </a:fld>
            <a:endParaRPr lang="it-IT"/>
          </a:p>
        </p:txBody>
      </p:sp>
      <p:pic>
        <p:nvPicPr>
          <p:cNvPr id="13"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4" y="5895124"/>
            <a:ext cx="2215993" cy="566882"/>
          </a:xfrm>
          <a:prstGeom prst="rect">
            <a:avLst/>
          </a:prstGeom>
        </p:spPr>
      </p:pic>
    </p:spTree>
    <p:extLst>
      <p:ext uri="{BB962C8B-B14F-4D97-AF65-F5344CB8AC3E}">
        <p14:creationId xmlns:p14="http://schemas.microsoft.com/office/powerpoint/2010/main" val="2379507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40004" y="1795076"/>
            <a:ext cx="5460945" cy="4100053"/>
          </a:xfrm>
        </p:spPr>
        <p:txBody>
          <a:bodyPr>
            <a:noAutofit/>
          </a:bodyPr>
          <a:lstStyle>
            <a:lvl1pPr marL="171446" indent="-171446">
              <a:lnSpc>
                <a:spcPct val="100000"/>
              </a:lnSpc>
              <a:buClr>
                <a:srgbClr val="0070BA"/>
              </a:buClr>
              <a:buFont typeface="Arial" charset="0"/>
              <a:buChar char="•"/>
              <a:defRPr sz="1350" spc="45" baseline="0"/>
            </a:lvl1pPr>
            <a:lvl2pPr marL="514337" indent="-171446">
              <a:lnSpc>
                <a:spcPct val="100000"/>
              </a:lnSpc>
              <a:buClr>
                <a:srgbClr val="0070BA"/>
              </a:buClr>
              <a:buFont typeface="Arial" charset="0"/>
              <a:buChar char="•"/>
              <a:defRPr sz="1200" spc="45" baseline="0"/>
            </a:lvl2pPr>
            <a:lvl3pPr marL="857228" indent="-171446">
              <a:lnSpc>
                <a:spcPct val="100000"/>
              </a:lnSpc>
              <a:buClr>
                <a:srgbClr val="0070BA"/>
              </a:buClr>
              <a:buFont typeface="Arial" charset="0"/>
              <a:buChar char="•"/>
              <a:defRPr sz="1050" spc="45" baseline="0"/>
            </a:lvl3pPr>
            <a:lvl4pPr marL="1200120" indent="-171446">
              <a:lnSpc>
                <a:spcPct val="100000"/>
              </a:lnSpc>
              <a:buClr>
                <a:srgbClr val="0070BA"/>
              </a:buClr>
              <a:buFont typeface="Arial" charset="0"/>
              <a:buChar char="•"/>
              <a:defRPr sz="900" spc="45" baseline="0"/>
            </a:lvl4pPr>
            <a:lvl5pPr marL="1543012" indent="-171446">
              <a:lnSpc>
                <a:spcPct val="100000"/>
              </a:lnSpc>
              <a:buClr>
                <a:srgbClr val="0070BA"/>
              </a:buClr>
              <a:buFont typeface="Arial" charset="0"/>
              <a:buChar char="•"/>
              <a:defRPr sz="900" spc="45" baseline="0"/>
            </a:lvl5pPr>
          </a:lstStyle>
          <a:p>
            <a:pPr lvl="0"/>
            <a:r>
              <a:rPr lang="it-IT" dirty="0"/>
              <a:t>Click to </a:t>
            </a:r>
            <a:r>
              <a:rPr lang="it-IT" dirty="0" err="1"/>
              <a:t>insert</a:t>
            </a:r>
            <a:r>
              <a:rPr lang="it-IT" dirty="0"/>
              <a:t> </a:t>
            </a:r>
            <a:r>
              <a:rPr lang="it-IT" dirty="0" err="1"/>
              <a:t>tex</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11" name="Titolo 1"/>
          <p:cNvSpPr>
            <a:spLocks noGrp="1"/>
          </p:cNvSpPr>
          <p:nvPr>
            <p:ph type="title" hasCustomPrompt="1"/>
          </p:nvPr>
        </p:nvSpPr>
        <p:spPr>
          <a:xfrm>
            <a:off x="540001" y="540000"/>
            <a:ext cx="11052003" cy="1152000"/>
          </a:xfrm>
          <a:prstGeom prst="rect">
            <a:avLst/>
          </a:prstGeom>
        </p:spPr>
        <p:txBody>
          <a:bodyPr>
            <a:noAutofit/>
          </a:bodyPr>
          <a:lstStyle>
            <a:lvl1pPr>
              <a:defRPr spc="45" baseline="0"/>
            </a:lvl1pPr>
          </a:lstStyle>
          <a:p>
            <a:r>
              <a:rPr lang="it-IT" dirty="0"/>
              <a:t>Click to </a:t>
            </a:r>
            <a:r>
              <a:rPr lang="it-IT" dirty="0" err="1"/>
              <a:t>insert</a:t>
            </a:r>
            <a:r>
              <a:rPr lang="it-IT" dirty="0"/>
              <a:t> </a:t>
            </a:r>
            <a:r>
              <a:rPr lang="it-IT" dirty="0" err="1"/>
              <a:t>title</a:t>
            </a:r>
            <a:endParaRPr lang="it-IT" dirty="0"/>
          </a:p>
        </p:txBody>
      </p:sp>
      <p:sp>
        <p:nvSpPr>
          <p:cNvPr id="9" name="Segnaposto numero diapositiva 5"/>
          <p:cNvSpPr>
            <a:spLocks noGrp="1"/>
          </p:cNvSpPr>
          <p:nvPr>
            <p:ph type="sldNum" sz="quarter" idx="12"/>
          </p:nvPr>
        </p:nvSpPr>
        <p:spPr>
          <a:xfrm>
            <a:off x="10711545" y="6227997"/>
            <a:ext cx="1027267" cy="365125"/>
          </a:xfrm>
        </p:spPr>
        <p:txBody>
          <a:bodyPr/>
          <a:lstStyle/>
          <a:p>
            <a:fld id="{2026EB2A-1F26-4143-92A6-3B752CD465DB}" type="slidenum">
              <a:rPr lang="it-IT" smtClean="0"/>
              <a:t>‹#›</a:t>
            </a:fld>
            <a:endParaRPr lang="it-IT"/>
          </a:p>
        </p:txBody>
      </p:sp>
      <p:pic>
        <p:nvPicPr>
          <p:cNvPr id="13"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04" y="5895124"/>
            <a:ext cx="2215993" cy="566882"/>
          </a:xfrm>
          <a:prstGeom prst="rect">
            <a:avLst/>
          </a:prstGeom>
        </p:spPr>
      </p:pic>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7" y="1795463"/>
            <a:ext cx="5397500" cy="4098925"/>
          </a:xfrm>
        </p:spPr>
        <p:txBody>
          <a:bodyPr/>
          <a:lstStyle/>
          <a:p>
            <a:r>
              <a:rPr lang="en-US"/>
              <a:t>Click icon to add picture</a:t>
            </a:r>
            <a:endParaRPr lang="it-IT"/>
          </a:p>
        </p:txBody>
      </p:sp>
    </p:spTree>
    <p:extLst>
      <p:ext uri="{BB962C8B-B14F-4D97-AF65-F5344CB8AC3E}">
        <p14:creationId xmlns:p14="http://schemas.microsoft.com/office/powerpoint/2010/main" val="189463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7"/>
          <p:cNvSpPr>
            <a:spLocks noChangeArrowheads="1"/>
          </p:cNvSpPr>
          <p:nvPr/>
        </p:nvSpPr>
        <p:spPr bwMode="auto">
          <a:xfrm>
            <a:off x="1" y="0"/>
            <a:ext cx="878417" cy="6172200"/>
          </a:xfrm>
          <a:prstGeom prst="rect">
            <a:avLst/>
          </a:prstGeom>
          <a:solidFill>
            <a:srgbClr val="0088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defRPr/>
            </a:pPr>
            <a:endParaRPr lang="en-US" altLang="en-US" sz="1800">
              <a:solidFill>
                <a:srgbClr val="000000"/>
              </a:solidFill>
              <a:ea typeface="+mn-ea"/>
              <a:cs typeface="+mn-cs"/>
            </a:endParaRPr>
          </a:p>
        </p:txBody>
      </p:sp>
      <p:sp>
        <p:nvSpPr>
          <p:cNvPr id="4" name="Rectangle 8"/>
          <p:cNvSpPr>
            <a:spLocks noChangeArrowheads="1"/>
          </p:cNvSpPr>
          <p:nvPr/>
        </p:nvSpPr>
        <p:spPr bwMode="auto">
          <a:xfrm>
            <a:off x="0" y="5410200"/>
            <a:ext cx="12192000" cy="1462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defRPr/>
            </a:pPr>
            <a:endParaRPr lang="en-US" altLang="en-US" sz="1800">
              <a:solidFill>
                <a:srgbClr val="000000"/>
              </a:solidFill>
              <a:ea typeface="+mn-ea"/>
              <a:cs typeface="+mn-cs"/>
            </a:endParaRPr>
          </a:p>
        </p:txBody>
      </p:sp>
      <p:pic>
        <p:nvPicPr>
          <p:cNvPr id="5" name="Picture 9" descr="wfp210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5649914"/>
            <a:ext cx="48641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0" y="3962400"/>
            <a:ext cx="9956800" cy="1447800"/>
          </a:xfrm>
          <a:prstGeom prst="rect">
            <a:avLst/>
          </a:prstGeom>
          <a:solidFill>
            <a:srgbClr val="0096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defRPr/>
            </a:pPr>
            <a:endParaRPr lang="en-US" altLang="en-US" sz="1800">
              <a:solidFill>
                <a:srgbClr val="000000"/>
              </a:solidFill>
              <a:ea typeface="+mn-ea"/>
              <a:cs typeface="+mn-cs"/>
            </a:endParaRPr>
          </a:p>
        </p:txBody>
      </p:sp>
      <p:sp>
        <p:nvSpPr>
          <p:cNvPr id="7" name="Text Box 10"/>
          <p:cNvSpPr txBox="1">
            <a:spLocks noChangeArrowheads="1"/>
          </p:cNvSpPr>
          <p:nvPr/>
        </p:nvSpPr>
        <p:spPr bwMode="auto">
          <a:xfrm rot="16200000">
            <a:off x="-815630" y="1486793"/>
            <a:ext cx="28504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defRPr/>
            </a:pPr>
            <a:r>
              <a:rPr lang="en-US" altLang="en-US" sz="1400" b="1" i="1">
                <a:solidFill>
                  <a:srgbClr val="FFFFFF"/>
                </a:solidFill>
                <a:latin typeface="Georgia" panose="02040502050405020303" pitchFamily="18" charset="0"/>
                <a:ea typeface="+mn-ea"/>
                <a:cs typeface="+mn-cs"/>
              </a:rPr>
              <a:t>Fighting Hunger Worldwide</a:t>
            </a:r>
          </a:p>
        </p:txBody>
      </p:sp>
      <p:sp>
        <p:nvSpPr>
          <p:cNvPr id="4108" name="Rectangle 12"/>
          <p:cNvSpPr>
            <a:spLocks noGrp="1" noChangeArrowheads="1"/>
          </p:cNvSpPr>
          <p:nvPr>
            <p:ph type="ctrTitle"/>
          </p:nvPr>
        </p:nvSpPr>
        <p:spPr>
          <a:xfrm>
            <a:off x="914400" y="3886201"/>
            <a:ext cx="8839200" cy="1470025"/>
          </a:xfrm>
        </p:spPr>
        <p:txBody>
          <a:bodyPr/>
          <a:lstStyle>
            <a:lvl1pPr>
              <a:defRPr sz="3600">
                <a:solidFill>
                  <a:schemeClr val="bg1"/>
                </a:solidFill>
                <a:latin typeface="Verdana" pitchFamily="34" charset="0"/>
              </a:defRPr>
            </a:lvl1pPr>
          </a:lstStyle>
          <a:p>
            <a:r>
              <a:rPr lang="en-US"/>
              <a:t>Click to edit Master title style</a:t>
            </a:r>
          </a:p>
        </p:txBody>
      </p:sp>
      <p:sp>
        <p:nvSpPr>
          <p:cNvPr id="8" name="Rectangle 4"/>
          <p:cNvSpPr>
            <a:spLocks noGrp="1" noChangeArrowheads="1"/>
          </p:cNvSpPr>
          <p:nvPr>
            <p:ph type="dt" sz="half" idx="10"/>
          </p:nvPr>
        </p:nvSpPr>
        <p:spPr>
          <a:xfrm>
            <a:off x="609600" y="6245225"/>
            <a:ext cx="2844800" cy="476250"/>
          </a:xfrm>
        </p:spPr>
        <p:txBody>
          <a:bodyPr/>
          <a:lstStyle>
            <a:lvl1pPr>
              <a:defRPr sz="1400">
                <a:latin typeface="Arial" charset="0"/>
              </a:defRPr>
            </a:lvl1pPr>
          </a:lstStyle>
          <a:p>
            <a:pPr>
              <a:defRPr/>
            </a:pPr>
            <a:endParaRPr lang="en-US">
              <a:solidFill>
                <a:srgbClr val="000000"/>
              </a:solidFill>
            </a:endParaRPr>
          </a:p>
        </p:txBody>
      </p:sp>
      <p:sp>
        <p:nvSpPr>
          <p:cNvPr id="9" name="Rectangle 5"/>
          <p:cNvSpPr>
            <a:spLocks noGrp="1" noChangeArrowheads="1"/>
          </p:cNvSpPr>
          <p:nvPr>
            <p:ph type="ftr" sz="quarter" idx="11"/>
          </p:nvPr>
        </p:nvSpPr>
        <p:spPr>
          <a:xfrm>
            <a:off x="4165600" y="6245225"/>
            <a:ext cx="3860800" cy="476250"/>
          </a:xfrm>
        </p:spPr>
        <p:txBody>
          <a:bodyPr/>
          <a:lstStyle>
            <a:lvl1pPr>
              <a:defRPr sz="1400">
                <a:latin typeface="Arial" charset="0"/>
              </a:defRPr>
            </a:lvl1pPr>
          </a:lstStyle>
          <a:p>
            <a:pPr>
              <a:defRPr/>
            </a:pPr>
            <a:endParaRPr lang="en-US">
              <a:solidFill>
                <a:srgbClr val="000000"/>
              </a:solidFill>
            </a:endParaRPr>
          </a:p>
        </p:txBody>
      </p:sp>
      <p:sp>
        <p:nvSpPr>
          <p:cNvPr id="10" name="Rectangle 6"/>
          <p:cNvSpPr>
            <a:spLocks noGrp="1" noChangeArrowheads="1"/>
          </p:cNvSpPr>
          <p:nvPr>
            <p:ph type="sldNum" sz="quarter" idx="12"/>
          </p:nvPr>
        </p:nvSpPr>
        <p:spPr>
          <a:xfrm>
            <a:off x="8737600" y="6245225"/>
            <a:ext cx="2844800" cy="476250"/>
          </a:xfrm>
        </p:spPr>
        <p:txBody>
          <a:bodyPr/>
          <a:lstStyle>
            <a:lvl1pPr>
              <a:defRPr sz="1400">
                <a:latin typeface="Arial" panose="020B0604020202020204" pitchFamily="34" charset="0"/>
              </a:defRPr>
            </a:lvl1pPr>
          </a:lstStyle>
          <a:p>
            <a:pPr>
              <a:defRPr/>
            </a:pPr>
            <a:fld id="{61B6EBCC-677A-4BF0-A0A2-EA9E9AE442D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99439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6D5042-792D-4726-ACAB-04BE7DC13A8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672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PHOTO 1 - Blue title">
    <p:spTree>
      <p:nvGrpSpPr>
        <p:cNvPr id="1" name=""/>
        <p:cNvGrpSpPr/>
        <p:nvPr/>
      </p:nvGrpSpPr>
      <p:grpSpPr>
        <a:xfrm>
          <a:off x="0" y="0"/>
          <a:ext cx="0" cy="0"/>
          <a:chOff x="0" y="0"/>
          <a:chExt cx="0" cy="0"/>
        </a:xfrm>
      </p:grpSpPr>
      <p:sp>
        <p:nvSpPr>
          <p:cNvPr id="6" name="Segnaposto immagine 8"/>
          <p:cNvSpPr>
            <a:spLocks noGrp="1"/>
          </p:cNvSpPr>
          <p:nvPr>
            <p:ph type="pic" sz="quarter" idx="11" hasCustomPrompt="1"/>
          </p:nvPr>
        </p:nvSpPr>
        <p:spPr>
          <a:xfrm>
            <a:off x="-4098" y="-4098"/>
            <a:ext cx="12201410" cy="686180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857250 w 12192000"/>
              <a:gd name="connsiteY5" fmla="*/ 857250 h 6858000"/>
              <a:gd name="connsiteX6" fmla="*/ 857250 w 12192000"/>
              <a:gd name="connsiteY6" fmla="*/ 6000750 h 6858000"/>
              <a:gd name="connsiteX7" fmla="*/ 11334750 w 12192000"/>
              <a:gd name="connsiteY7" fmla="*/ 6000750 h 6858000"/>
              <a:gd name="connsiteX8" fmla="*/ 11334750 w 12192000"/>
              <a:gd name="connsiteY8" fmla="*/ 857250 h 6858000"/>
              <a:gd name="connsiteX9" fmla="*/ 857250 w 12192000"/>
              <a:gd name="connsiteY9" fmla="*/ 857250 h 6858000"/>
              <a:gd name="connsiteX0" fmla="*/ 1496291 w 12192000"/>
              <a:gd name="connsiteY0" fmla="*/ 1321723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496291 w 12192000"/>
              <a:gd name="connsiteY4" fmla="*/ 1321723 h 6858000"/>
              <a:gd name="connsiteX5" fmla="*/ 857250 w 12192000"/>
              <a:gd name="connsiteY5" fmla="*/ 857250 h 6858000"/>
              <a:gd name="connsiteX6" fmla="*/ 857250 w 12192000"/>
              <a:gd name="connsiteY6" fmla="*/ 6000750 h 6858000"/>
              <a:gd name="connsiteX7" fmla="*/ 11334750 w 12192000"/>
              <a:gd name="connsiteY7" fmla="*/ 6000750 h 6858000"/>
              <a:gd name="connsiteX8" fmla="*/ 11334750 w 12192000"/>
              <a:gd name="connsiteY8" fmla="*/ 857250 h 6858000"/>
              <a:gd name="connsiteX9" fmla="*/ 857250 w 12192000"/>
              <a:gd name="connsiteY9" fmla="*/ 857250 h 6858000"/>
              <a:gd name="connsiteX0" fmla="*/ 1496291 w 12192000"/>
              <a:gd name="connsiteY0" fmla="*/ 464473 h 6000750"/>
              <a:gd name="connsiteX1" fmla="*/ 10986655 w 12192000"/>
              <a:gd name="connsiteY1" fmla="*/ 422910 h 6000750"/>
              <a:gd name="connsiteX2" fmla="*/ 12192000 w 12192000"/>
              <a:gd name="connsiteY2" fmla="*/ 6000750 h 6000750"/>
              <a:gd name="connsiteX3" fmla="*/ 0 w 12192000"/>
              <a:gd name="connsiteY3" fmla="*/ 6000750 h 6000750"/>
              <a:gd name="connsiteX4" fmla="*/ 1496291 w 12192000"/>
              <a:gd name="connsiteY4" fmla="*/ 464473 h 6000750"/>
              <a:gd name="connsiteX5" fmla="*/ 857250 w 12192000"/>
              <a:gd name="connsiteY5" fmla="*/ 0 h 6000750"/>
              <a:gd name="connsiteX6" fmla="*/ 857250 w 12192000"/>
              <a:gd name="connsiteY6" fmla="*/ 5143500 h 6000750"/>
              <a:gd name="connsiteX7" fmla="*/ 11334750 w 12192000"/>
              <a:gd name="connsiteY7" fmla="*/ 5143500 h 6000750"/>
              <a:gd name="connsiteX8" fmla="*/ 11334750 w 12192000"/>
              <a:gd name="connsiteY8" fmla="*/ 0 h 6000750"/>
              <a:gd name="connsiteX9" fmla="*/ 857250 w 12192000"/>
              <a:gd name="connsiteY9" fmla="*/ 0 h 6000750"/>
              <a:gd name="connsiteX0" fmla="*/ 1496291 w 11334750"/>
              <a:gd name="connsiteY0" fmla="*/ 464473 h 6000750"/>
              <a:gd name="connsiteX1" fmla="*/ 10986655 w 11334750"/>
              <a:gd name="connsiteY1" fmla="*/ 422910 h 6000750"/>
              <a:gd name="connsiteX2" fmla="*/ 10837025 w 11334750"/>
              <a:gd name="connsiteY2" fmla="*/ 4820343 h 6000750"/>
              <a:gd name="connsiteX3" fmla="*/ 0 w 11334750"/>
              <a:gd name="connsiteY3" fmla="*/ 6000750 h 6000750"/>
              <a:gd name="connsiteX4" fmla="*/ 1496291 w 11334750"/>
              <a:gd name="connsiteY4" fmla="*/ 464473 h 6000750"/>
              <a:gd name="connsiteX5" fmla="*/ 857250 w 11334750"/>
              <a:gd name="connsiteY5" fmla="*/ 0 h 6000750"/>
              <a:gd name="connsiteX6" fmla="*/ 857250 w 11334750"/>
              <a:gd name="connsiteY6" fmla="*/ 5143500 h 6000750"/>
              <a:gd name="connsiteX7" fmla="*/ 11334750 w 11334750"/>
              <a:gd name="connsiteY7" fmla="*/ 5143500 h 6000750"/>
              <a:gd name="connsiteX8" fmla="*/ 11334750 w 11334750"/>
              <a:gd name="connsiteY8" fmla="*/ 0 h 6000750"/>
              <a:gd name="connsiteX9" fmla="*/ 857250 w 11334750"/>
              <a:gd name="connsiteY9" fmla="*/ 0 h 6000750"/>
              <a:gd name="connsiteX0" fmla="*/ 639041 w 10477500"/>
              <a:gd name="connsiteY0" fmla="*/ 464473 h 5143500"/>
              <a:gd name="connsiteX1" fmla="*/ 10129405 w 10477500"/>
              <a:gd name="connsiteY1" fmla="*/ 422910 h 5143500"/>
              <a:gd name="connsiteX2" fmla="*/ 9979775 w 10477500"/>
              <a:gd name="connsiteY2" fmla="*/ 4820343 h 5143500"/>
              <a:gd name="connsiteX3" fmla="*/ 763732 w 10477500"/>
              <a:gd name="connsiteY3" fmla="*/ 4745528 h 5143500"/>
              <a:gd name="connsiteX4" fmla="*/ 639041 w 10477500"/>
              <a:gd name="connsiteY4" fmla="*/ 464473 h 5143500"/>
              <a:gd name="connsiteX5" fmla="*/ 0 w 10477500"/>
              <a:gd name="connsiteY5" fmla="*/ 0 h 5143500"/>
              <a:gd name="connsiteX6" fmla="*/ 0 w 10477500"/>
              <a:gd name="connsiteY6" fmla="*/ 5143500 h 5143500"/>
              <a:gd name="connsiteX7" fmla="*/ 10477500 w 10477500"/>
              <a:gd name="connsiteY7" fmla="*/ 5143500 h 5143500"/>
              <a:gd name="connsiteX8" fmla="*/ 10477500 w 10477500"/>
              <a:gd name="connsiteY8" fmla="*/ 0 h 5143500"/>
              <a:gd name="connsiteX9" fmla="*/ 0 w 10477500"/>
              <a:gd name="connsiteY9" fmla="*/ 0 h 5143500"/>
              <a:gd name="connsiteX0" fmla="*/ 1503565 w 11342024"/>
              <a:gd name="connsiteY0" fmla="*/ 1328996 h 6008023"/>
              <a:gd name="connsiteX1" fmla="*/ 10993929 w 11342024"/>
              <a:gd name="connsiteY1" fmla="*/ 1287433 h 6008023"/>
              <a:gd name="connsiteX2" fmla="*/ 10844299 w 11342024"/>
              <a:gd name="connsiteY2" fmla="*/ 5684866 h 6008023"/>
              <a:gd name="connsiteX3" fmla="*/ 1628256 w 11342024"/>
              <a:gd name="connsiteY3" fmla="*/ 5610051 h 6008023"/>
              <a:gd name="connsiteX4" fmla="*/ 1503565 w 11342024"/>
              <a:gd name="connsiteY4" fmla="*/ 1328996 h 6008023"/>
              <a:gd name="connsiteX5" fmla="*/ 0 w 11342024"/>
              <a:gd name="connsiteY5" fmla="*/ 0 h 6008023"/>
              <a:gd name="connsiteX6" fmla="*/ 864524 w 11342024"/>
              <a:gd name="connsiteY6" fmla="*/ 6008023 h 6008023"/>
              <a:gd name="connsiteX7" fmla="*/ 11342024 w 11342024"/>
              <a:gd name="connsiteY7" fmla="*/ 6008023 h 6008023"/>
              <a:gd name="connsiteX8" fmla="*/ 11342024 w 11342024"/>
              <a:gd name="connsiteY8" fmla="*/ 864523 h 6008023"/>
              <a:gd name="connsiteX9" fmla="*/ 0 w 11342024"/>
              <a:gd name="connsiteY9" fmla="*/ 0 h 6008023"/>
              <a:gd name="connsiteX0" fmla="*/ 1503565 w 12198235"/>
              <a:gd name="connsiteY0" fmla="*/ 1328996 h 6008023"/>
              <a:gd name="connsiteX1" fmla="*/ 10993929 w 12198235"/>
              <a:gd name="connsiteY1" fmla="*/ 1287433 h 6008023"/>
              <a:gd name="connsiteX2" fmla="*/ 10844299 w 12198235"/>
              <a:gd name="connsiteY2" fmla="*/ 5684866 h 6008023"/>
              <a:gd name="connsiteX3" fmla="*/ 1628256 w 12198235"/>
              <a:gd name="connsiteY3" fmla="*/ 5610051 h 6008023"/>
              <a:gd name="connsiteX4" fmla="*/ 1503565 w 12198235"/>
              <a:gd name="connsiteY4" fmla="*/ 1328996 h 6008023"/>
              <a:gd name="connsiteX5" fmla="*/ 0 w 12198235"/>
              <a:gd name="connsiteY5" fmla="*/ 0 h 6008023"/>
              <a:gd name="connsiteX6" fmla="*/ 864524 w 12198235"/>
              <a:gd name="connsiteY6" fmla="*/ 6008023 h 6008023"/>
              <a:gd name="connsiteX7" fmla="*/ 11342024 w 12198235"/>
              <a:gd name="connsiteY7" fmla="*/ 6008023 h 6008023"/>
              <a:gd name="connsiteX8" fmla="*/ 12198235 w 12198235"/>
              <a:gd name="connsiteY8" fmla="*/ 0 h 6008023"/>
              <a:gd name="connsiteX9" fmla="*/ 0 w 12198235"/>
              <a:gd name="connsiteY9" fmla="*/ 0 h 6008023"/>
              <a:gd name="connsiteX0" fmla="*/ 1503565 w 12198235"/>
              <a:gd name="connsiteY0" fmla="*/ 1328996 h 6864234"/>
              <a:gd name="connsiteX1" fmla="*/ 10993929 w 12198235"/>
              <a:gd name="connsiteY1" fmla="*/ 1287433 h 6864234"/>
              <a:gd name="connsiteX2" fmla="*/ 10844299 w 12198235"/>
              <a:gd name="connsiteY2" fmla="*/ 5684866 h 6864234"/>
              <a:gd name="connsiteX3" fmla="*/ 1628256 w 12198235"/>
              <a:gd name="connsiteY3" fmla="*/ 5610051 h 6864234"/>
              <a:gd name="connsiteX4" fmla="*/ 1503565 w 12198235"/>
              <a:gd name="connsiteY4" fmla="*/ 1328996 h 6864234"/>
              <a:gd name="connsiteX5" fmla="*/ 0 w 12198235"/>
              <a:gd name="connsiteY5" fmla="*/ 0 h 6864234"/>
              <a:gd name="connsiteX6" fmla="*/ 864524 w 12198235"/>
              <a:gd name="connsiteY6" fmla="*/ 6008023 h 6864234"/>
              <a:gd name="connsiteX7" fmla="*/ 12198235 w 12198235"/>
              <a:gd name="connsiteY7" fmla="*/ 6864234 h 6864234"/>
              <a:gd name="connsiteX8" fmla="*/ 12198235 w 12198235"/>
              <a:gd name="connsiteY8" fmla="*/ 0 h 6864234"/>
              <a:gd name="connsiteX9" fmla="*/ 0 w 12198235"/>
              <a:gd name="connsiteY9" fmla="*/ 0 h 6864234"/>
              <a:gd name="connsiteX0" fmla="*/ 1503565 w 12198235"/>
              <a:gd name="connsiteY0" fmla="*/ 1328996 h 6880859"/>
              <a:gd name="connsiteX1" fmla="*/ 10993929 w 12198235"/>
              <a:gd name="connsiteY1" fmla="*/ 1287433 h 6880859"/>
              <a:gd name="connsiteX2" fmla="*/ 10844299 w 12198235"/>
              <a:gd name="connsiteY2" fmla="*/ 5684866 h 6880859"/>
              <a:gd name="connsiteX3" fmla="*/ 1628256 w 12198235"/>
              <a:gd name="connsiteY3" fmla="*/ 5610051 h 6880859"/>
              <a:gd name="connsiteX4" fmla="*/ 1503565 w 12198235"/>
              <a:gd name="connsiteY4" fmla="*/ 1328996 h 6880859"/>
              <a:gd name="connsiteX5" fmla="*/ 0 w 12198235"/>
              <a:gd name="connsiteY5" fmla="*/ 0 h 6880859"/>
              <a:gd name="connsiteX6" fmla="*/ 8313 w 12198235"/>
              <a:gd name="connsiteY6" fmla="*/ 6880859 h 6880859"/>
              <a:gd name="connsiteX7" fmla="*/ 12198235 w 12198235"/>
              <a:gd name="connsiteY7" fmla="*/ 6864234 h 6880859"/>
              <a:gd name="connsiteX8" fmla="*/ 12198235 w 12198235"/>
              <a:gd name="connsiteY8" fmla="*/ 0 h 6880859"/>
              <a:gd name="connsiteX9" fmla="*/ 0 w 12198235"/>
              <a:gd name="connsiteY9" fmla="*/ 0 h 6880859"/>
              <a:gd name="connsiteX0" fmla="*/ 572540 w 12198235"/>
              <a:gd name="connsiteY0" fmla="*/ 564225 h 6880859"/>
              <a:gd name="connsiteX1" fmla="*/ 10993929 w 12198235"/>
              <a:gd name="connsiteY1" fmla="*/ 1287433 h 6880859"/>
              <a:gd name="connsiteX2" fmla="*/ 10844299 w 12198235"/>
              <a:gd name="connsiteY2" fmla="*/ 5684866 h 6880859"/>
              <a:gd name="connsiteX3" fmla="*/ 1628256 w 12198235"/>
              <a:gd name="connsiteY3" fmla="*/ 5610051 h 6880859"/>
              <a:gd name="connsiteX4" fmla="*/ 572540 w 12198235"/>
              <a:gd name="connsiteY4" fmla="*/ 564225 h 6880859"/>
              <a:gd name="connsiteX5" fmla="*/ 0 w 12198235"/>
              <a:gd name="connsiteY5" fmla="*/ 0 h 6880859"/>
              <a:gd name="connsiteX6" fmla="*/ 8313 w 12198235"/>
              <a:gd name="connsiteY6" fmla="*/ 6880859 h 6880859"/>
              <a:gd name="connsiteX7" fmla="*/ 12198235 w 12198235"/>
              <a:gd name="connsiteY7" fmla="*/ 6864234 h 6880859"/>
              <a:gd name="connsiteX8" fmla="*/ 12198235 w 12198235"/>
              <a:gd name="connsiteY8" fmla="*/ 0 h 6880859"/>
              <a:gd name="connsiteX9" fmla="*/ 0 w 12198235"/>
              <a:gd name="connsiteY9" fmla="*/ 0 h 6880859"/>
              <a:gd name="connsiteX0" fmla="*/ 572540 w 12198235"/>
              <a:gd name="connsiteY0" fmla="*/ 564225 h 6880859"/>
              <a:gd name="connsiteX1" fmla="*/ 1617173 w 12198235"/>
              <a:gd name="connsiteY1" fmla="*/ 555913 h 6880859"/>
              <a:gd name="connsiteX2" fmla="*/ 10844299 w 12198235"/>
              <a:gd name="connsiteY2" fmla="*/ 5684866 h 6880859"/>
              <a:gd name="connsiteX3" fmla="*/ 1628256 w 12198235"/>
              <a:gd name="connsiteY3" fmla="*/ 5610051 h 6880859"/>
              <a:gd name="connsiteX4" fmla="*/ 572540 w 12198235"/>
              <a:gd name="connsiteY4" fmla="*/ 564225 h 6880859"/>
              <a:gd name="connsiteX5" fmla="*/ 0 w 12198235"/>
              <a:gd name="connsiteY5" fmla="*/ 0 h 6880859"/>
              <a:gd name="connsiteX6" fmla="*/ 8313 w 12198235"/>
              <a:gd name="connsiteY6" fmla="*/ 6880859 h 6880859"/>
              <a:gd name="connsiteX7" fmla="*/ 12198235 w 12198235"/>
              <a:gd name="connsiteY7" fmla="*/ 6864234 h 6880859"/>
              <a:gd name="connsiteX8" fmla="*/ 12198235 w 12198235"/>
              <a:gd name="connsiteY8" fmla="*/ 0 h 6880859"/>
              <a:gd name="connsiteX9" fmla="*/ 0 w 12198235"/>
              <a:gd name="connsiteY9" fmla="*/ 0 h 6880859"/>
              <a:gd name="connsiteX0" fmla="*/ 572540 w 12198235"/>
              <a:gd name="connsiteY0" fmla="*/ 564225 h 6880859"/>
              <a:gd name="connsiteX1" fmla="*/ 1617173 w 12198235"/>
              <a:gd name="connsiteY1" fmla="*/ 555913 h 6880859"/>
              <a:gd name="connsiteX2" fmla="*/ 10844299 w 12198235"/>
              <a:gd name="connsiteY2" fmla="*/ 5684866 h 6880859"/>
              <a:gd name="connsiteX3" fmla="*/ 555915 w 12198235"/>
              <a:gd name="connsiteY3" fmla="*/ 6308320 h 6880859"/>
              <a:gd name="connsiteX4" fmla="*/ 572540 w 12198235"/>
              <a:gd name="connsiteY4" fmla="*/ 564225 h 6880859"/>
              <a:gd name="connsiteX5" fmla="*/ 0 w 12198235"/>
              <a:gd name="connsiteY5" fmla="*/ 0 h 6880859"/>
              <a:gd name="connsiteX6" fmla="*/ 8313 w 12198235"/>
              <a:gd name="connsiteY6" fmla="*/ 6880859 h 6880859"/>
              <a:gd name="connsiteX7" fmla="*/ 12198235 w 12198235"/>
              <a:gd name="connsiteY7" fmla="*/ 6864234 h 6880859"/>
              <a:gd name="connsiteX8" fmla="*/ 12198235 w 12198235"/>
              <a:gd name="connsiteY8" fmla="*/ 0 h 6880859"/>
              <a:gd name="connsiteX9" fmla="*/ 0 w 12198235"/>
              <a:gd name="connsiteY9" fmla="*/ 0 h 6880859"/>
              <a:gd name="connsiteX0" fmla="*/ 572540 w 12198235"/>
              <a:gd name="connsiteY0" fmla="*/ 564225 h 6880859"/>
              <a:gd name="connsiteX1" fmla="*/ 1617173 w 12198235"/>
              <a:gd name="connsiteY1" fmla="*/ 555913 h 6880859"/>
              <a:gd name="connsiteX2" fmla="*/ 1625485 w 12198235"/>
              <a:gd name="connsiteY2" fmla="*/ 6333259 h 6880859"/>
              <a:gd name="connsiteX3" fmla="*/ 555915 w 12198235"/>
              <a:gd name="connsiteY3" fmla="*/ 6308320 h 6880859"/>
              <a:gd name="connsiteX4" fmla="*/ 572540 w 12198235"/>
              <a:gd name="connsiteY4" fmla="*/ 564225 h 6880859"/>
              <a:gd name="connsiteX5" fmla="*/ 0 w 12198235"/>
              <a:gd name="connsiteY5" fmla="*/ 0 h 6880859"/>
              <a:gd name="connsiteX6" fmla="*/ 8313 w 12198235"/>
              <a:gd name="connsiteY6" fmla="*/ 6880859 h 6880859"/>
              <a:gd name="connsiteX7" fmla="*/ 12198235 w 12198235"/>
              <a:gd name="connsiteY7" fmla="*/ 6864234 h 6880859"/>
              <a:gd name="connsiteX8" fmla="*/ 12198235 w 12198235"/>
              <a:gd name="connsiteY8" fmla="*/ 0 h 6880859"/>
              <a:gd name="connsiteX9" fmla="*/ 0 w 12198235"/>
              <a:gd name="connsiteY9" fmla="*/ 0 h 6880859"/>
              <a:gd name="connsiteX0" fmla="*/ 564227 w 12189922"/>
              <a:gd name="connsiteY0" fmla="*/ 564225 h 6880859"/>
              <a:gd name="connsiteX1" fmla="*/ 1608860 w 12189922"/>
              <a:gd name="connsiteY1" fmla="*/ 555913 h 6880859"/>
              <a:gd name="connsiteX2" fmla="*/ 1617172 w 12189922"/>
              <a:gd name="connsiteY2" fmla="*/ 6333259 h 6880859"/>
              <a:gd name="connsiteX3" fmla="*/ 547602 w 12189922"/>
              <a:gd name="connsiteY3" fmla="*/ 6308320 h 6880859"/>
              <a:gd name="connsiteX4" fmla="*/ 564227 w 12189922"/>
              <a:gd name="connsiteY4" fmla="*/ 564225 h 6880859"/>
              <a:gd name="connsiteX5" fmla="*/ 29787 w 12189922"/>
              <a:gd name="connsiteY5" fmla="*/ 47625 h 6880859"/>
              <a:gd name="connsiteX6" fmla="*/ 0 w 12189922"/>
              <a:gd name="connsiteY6" fmla="*/ 6880859 h 6880859"/>
              <a:gd name="connsiteX7" fmla="*/ 12189922 w 12189922"/>
              <a:gd name="connsiteY7" fmla="*/ 6864234 h 6880859"/>
              <a:gd name="connsiteX8" fmla="*/ 12189922 w 12189922"/>
              <a:gd name="connsiteY8" fmla="*/ 0 h 6880859"/>
              <a:gd name="connsiteX9" fmla="*/ 29787 w 12189922"/>
              <a:gd name="connsiteY9" fmla="*/ 47625 h 6880859"/>
              <a:gd name="connsiteX0" fmla="*/ 569365 w 12195060"/>
              <a:gd name="connsiteY0" fmla="*/ 564225 h 6880859"/>
              <a:gd name="connsiteX1" fmla="*/ 1613998 w 12195060"/>
              <a:gd name="connsiteY1" fmla="*/ 555913 h 6880859"/>
              <a:gd name="connsiteX2" fmla="*/ 1622310 w 12195060"/>
              <a:gd name="connsiteY2" fmla="*/ 6333259 h 6880859"/>
              <a:gd name="connsiteX3" fmla="*/ 552740 w 12195060"/>
              <a:gd name="connsiteY3" fmla="*/ 6308320 h 6880859"/>
              <a:gd name="connsiteX4" fmla="*/ 569365 w 12195060"/>
              <a:gd name="connsiteY4" fmla="*/ 564225 h 6880859"/>
              <a:gd name="connsiteX5" fmla="*/ 0 w 12195060"/>
              <a:gd name="connsiteY5" fmla="*/ 3175 h 6880859"/>
              <a:gd name="connsiteX6" fmla="*/ 5138 w 12195060"/>
              <a:gd name="connsiteY6" fmla="*/ 6880859 h 6880859"/>
              <a:gd name="connsiteX7" fmla="*/ 12195060 w 12195060"/>
              <a:gd name="connsiteY7" fmla="*/ 6864234 h 6880859"/>
              <a:gd name="connsiteX8" fmla="*/ 12195060 w 12195060"/>
              <a:gd name="connsiteY8" fmla="*/ 0 h 6880859"/>
              <a:gd name="connsiteX9" fmla="*/ 0 w 12195060"/>
              <a:gd name="connsiteY9" fmla="*/ 3175 h 6880859"/>
              <a:gd name="connsiteX0" fmla="*/ 569365 w 12201410"/>
              <a:gd name="connsiteY0" fmla="*/ 561050 h 6877684"/>
              <a:gd name="connsiteX1" fmla="*/ 1613998 w 12201410"/>
              <a:gd name="connsiteY1" fmla="*/ 552738 h 6877684"/>
              <a:gd name="connsiteX2" fmla="*/ 1622310 w 12201410"/>
              <a:gd name="connsiteY2" fmla="*/ 6330084 h 6877684"/>
              <a:gd name="connsiteX3" fmla="*/ 552740 w 12201410"/>
              <a:gd name="connsiteY3" fmla="*/ 6305145 h 6877684"/>
              <a:gd name="connsiteX4" fmla="*/ 569365 w 12201410"/>
              <a:gd name="connsiteY4" fmla="*/ 561050 h 6877684"/>
              <a:gd name="connsiteX5" fmla="*/ 0 w 12201410"/>
              <a:gd name="connsiteY5" fmla="*/ 0 h 6877684"/>
              <a:gd name="connsiteX6" fmla="*/ 5138 w 12201410"/>
              <a:gd name="connsiteY6" fmla="*/ 6877684 h 6877684"/>
              <a:gd name="connsiteX7" fmla="*/ 12195060 w 12201410"/>
              <a:gd name="connsiteY7" fmla="*/ 6861059 h 6877684"/>
              <a:gd name="connsiteX8" fmla="*/ 12201410 w 12201410"/>
              <a:gd name="connsiteY8" fmla="*/ 0 h 6877684"/>
              <a:gd name="connsiteX9" fmla="*/ 0 w 12201410"/>
              <a:gd name="connsiteY9" fmla="*/ 0 h 6877684"/>
              <a:gd name="connsiteX0" fmla="*/ 569365 w 12201410"/>
              <a:gd name="connsiteY0" fmla="*/ 561050 h 6861809"/>
              <a:gd name="connsiteX1" fmla="*/ 1613998 w 12201410"/>
              <a:gd name="connsiteY1" fmla="*/ 552738 h 6861809"/>
              <a:gd name="connsiteX2" fmla="*/ 1622310 w 12201410"/>
              <a:gd name="connsiteY2" fmla="*/ 6330084 h 6861809"/>
              <a:gd name="connsiteX3" fmla="*/ 552740 w 12201410"/>
              <a:gd name="connsiteY3" fmla="*/ 6305145 h 6861809"/>
              <a:gd name="connsiteX4" fmla="*/ 569365 w 12201410"/>
              <a:gd name="connsiteY4" fmla="*/ 561050 h 6861809"/>
              <a:gd name="connsiteX5" fmla="*/ 0 w 12201410"/>
              <a:gd name="connsiteY5" fmla="*/ 0 h 6861809"/>
              <a:gd name="connsiteX6" fmla="*/ 1963 w 12201410"/>
              <a:gd name="connsiteY6" fmla="*/ 6861809 h 6861809"/>
              <a:gd name="connsiteX7" fmla="*/ 12195060 w 12201410"/>
              <a:gd name="connsiteY7" fmla="*/ 6861059 h 6861809"/>
              <a:gd name="connsiteX8" fmla="*/ 12201410 w 12201410"/>
              <a:gd name="connsiteY8" fmla="*/ 0 h 6861809"/>
              <a:gd name="connsiteX9" fmla="*/ 0 w 12201410"/>
              <a:gd name="connsiteY9" fmla="*/ 0 h 6861809"/>
              <a:gd name="connsiteX0" fmla="*/ 569365 w 12201410"/>
              <a:gd name="connsiteY0" fmla="*/ 561050 h 6861809"/>
              <a:gd name="connsiteX1" fmla="*/ 1613998 w 12201410"/>
              <a:gd name="connsiteY1" fmla="*/ 552738 h 6861809"/>
              <a:gd name="connsiteX2" fmla="*/ 1622310 w 12201410"/>
              <a:gd name="connsiteY2" fmla="*/ 6330084 h 6861809"/>
              <a:gd name="connsiteX3" fmla="*/ 546390 w 12201410"/>
              <a:gd name="connsiteY3" fmla="*/ 6317845 h 6861809"/>
              <a:gd name="connsiteX4" fmla="*/ 569365 w 12201410"/>
              <a:gd name="connsiteY4" fmla="*/ 561050 h 6861809"/>
              <a:gd name="connsiteX5" fmla="*/ 0 w 12201410"/>
              <a:gd name="connsiteY5" fmla="*/ 0 h 6861809"/>
              <a:gd name="connsiteX6" fmla="*/ 1963 w 12201410"/>
              <a:gd name="connsiteY6" fmla="*/ 6861809 h 6861809"/>
              <a:gd name="connsiteX7" fmla="*/ 12195060 w 12201410"/>
              <a:gd name="connsiteY7" fmla="*/ 6861059 h 6861809"/>
              <a:gd name="connsiteX8" fmla="*/ 12201410 w 12201410"/>
              <a:gd name="connsiteY8" fmla="*/ 0 h 6861809"/>
              <a:gd name="connsiteX9" fmla="*/ 0 w 12201410"/>
              <a:gd name="connsiteY9" fmla="*/ 0 h 6861809"/>
              <a:gd name="connsiteX0" fmla="*/ 569365 w 12201410"/>
              <a:gd name="connsiteY0" fmla="*/ 561050 h 6861809"/>
              <a:gd name="connsiteX1" fmla="*/ 1613998 w 12201410"/>
              <a:gd name="connsiteY1" fmla="*/ 552738 h 6861809"/>
              <a:gd name="connsiteX2" fmla="*/ 1622310 w 12201410"/>
              <a:gd name="connsiteY2" fmla="*/ 6317384 h 6861809"/>
              <a:gd name="connsiteX3" fmla="*/ 546390 w 12201410"/>
              <a:gd name="connsiteY3" fmla="*/ 6317845 h 6861809"/>
              <a:gd name="connsiteX4" fmla="*/ 569365 w 12201410"/>
              <a:gd name="connsiteY4" fmla="*/ 561050 h 6861809"/>
              <a:gd name="connsiteX5" fmla="*/ 0 w 12201410"/>
              <a:gd name="connsiteY5" fmla="*/ 0 h 6861809"/>
              <a:gd name="connsiteX6" fmla="*/ 1963 w 12201410"/>
              <a:gd name="connsiteY6" fmla="*/ 6861809 h 6861809"/>
              <a:gd name="connsiteX7" fmla="*/ 12195060 w 12201410"/>
              <a:gd name="connsiteY7" fmla="*/ 6861059 h 6861809"/>
              <a:gd name="connsiteX8" fmla="*/ 12201410 w 12201410"/>
              <a:gd name="connsiteY8" fmla="*/ 0 h 6861809"/>
              <a:gd name="connsiteX9" fmla="*/ 0 w 12201410"/>
              <a:gd name="connsiteY9" fmla="*/ 0 h 6861809"/>
              <a:gd name="connsiteX0" fmla="*/ 550315 w 12201410"/>
              <a:gd name="connsiteY0" fmla="*/ 545175 h 6861809"/>
              <a:gd name="connsiteX1" fmla="*/ 1613998 w 12201410"/>
              <a:gd name="connsiteY1" fmla="*/ 552738 h 6861809"/>
              <a:gd name="connsiteX2" fmla="*/ 1622310 w 12201410"/>
              <a:gd name="connsiteY2" fmla="*/ 6317384 h 6861809"/>
              <a:gd name="connsiteX3" fmla="*/ 546390 w 12201410"/>
              <a:gd name="connsiteY3" fmla="*/ 6317845 h 6861809"/>
              <a:gd name="connsiteX4" fmla="*/ 550315 w 12201410"/>
              <a:gd name="connsiteY4" fmla="*/ 545175 h 6861809"/>
              <a:gd name="connsiteX5" fmla="*/ 0 w 12201410"/>
              <a:gd name="connsiteY5" fmla="*/ 0 h 6861809"/>
              <a:gd name="connsiteX6" fmla="*/ 1963 w 12201410"/>
              <a:gd name="connsiteY6" fmla="*/ 6861809 h 6861809"/>
              <a:gd name="connsiteX7" fmla="*/ 12195060 w 12201410"/>
              <a:gd name="connsiteY7" fmla="*/ 6861059 h 6861809"/>
              <a:gd name="connsiteX8" fmla="*/ 12201410 w 12201410"/>
              <a:gd name="connsiteY8" fmla="*/ 0 h 6861809"/>
              <a:gd name="connsiteX9" fmla="*/ 0 w 12201410"/>
              <a:gd name="connsiteY9" fmla="*/ 0 h 6861809"/>
              <a:gd name="connsiteX0" fmla="*/ 550315 w 12201410"/>
              <a:gd name="connsiteY0" fmla="*/ 545175 h 6861809"/>
              <a:gd name="connsiteX1" fmla="*/ 1594948 w 12201410"/>
              <a:gd name="connsiteY1" fmla="*/ 584488 h 6861809"/>
              <a:gd name="connsiteX2" fmla="*/ 1622310 w 12201410"/>
              <a:gd name="connsiteY2" fmla="*/ 6317384 h 6861809"/>
              <a:gd name="connsiteX3" fmla="*/ 546390 w 12201410"/>
              <a:gd name="connsiteY3" fmla="*/ 6317845 h 6861809"/>
              <a:gd name="connsiteX4" fmla="*/ 550315 w 12201410"/>
              <a:gd name="connsiteY4" fmla="*/ 545175 h 6861809"/>
              <a:gd name="connsiteX5" fmla="*/ 0 w 12201410"/>
              <a:gd name="connsiteY5" fmla="*/ 0 h 6861809"/>
              <a:gd name="connsiteX6" fmla="*/ 1963 w 12201410"/>
              <a:gd name="connsiteY6" fmla="*/ 6861809 h 6861809"/>
              <a:gd name="connsiteX7" fmla="*/ 12195060 w 12201410"/>
              <a:gd name="connsiteY7" fmla="*/ 6861059 h 6861809"/>
              <a:gd name="connsiteX8" fmla="*/ 12201410 w 12201410"/>
              <a:gd name="connsiteY8" fmla="*/ 0 h 6861809"/>
              <a:gd name="connsiteX9" fmla="*/ 0 w 12201410"/>
              <a:gd name="connsiteY9" fmla="*/ 0 h 6861809"/>
              <a:gd name="connsiteX0" fmla="*/ 550315 w 12201410"/>
              <a:gd name="connsiteY0" fmla="*/ 545175 h 6861809"/>
              <a:gd name="connsiteX1" fmla="*/ 1620348 w 12201410"/>
              <a:gd name="connsiteY1" fmla="*/ 546388 h 6861809"/>
              <a:gd name="connsiteX2" fmla="*/ 1622310 w 12201410"/>
              <a:gd name="connsiteY2" fmla="*/ 6317384 h 6861809"/>
              <a:gd name="connsiteX3" fmla="*/ 546390 w 12201410"/>
              <a:gd name="connsiteY3" fmla="*/ 6317845 h 6861809"/>
              <a:gd name="connsiteX4" fmla="*/ 550315 w 12201410"/>
              <a:gd name="connsiteY4" fmla="*/ 545175 h 6861809"/>
              <a:gd name="connsiteX5" fmla="*/ 0 w 12201410"/>
              <a:gd name="connsiteY5" fmla="*/ 0 h 6861809"/>
              <a:gd name="connsiteX6" fmla="*/ 1963 w 12201410"/>
              <a:gd name="connsiteY6" fmla="*/ 6861809 h 6861809"/>
              <a:gd name="connsiteX7" fmla="*/ 12195060 w 12201410"/>
              <a:gd name="connsiteY7" fmla="*/ 6861059 h 6861809"/>
              <a:gd name="connsiteX8" fmla="*/ 12201410 w 12201410"/>
              <a:gd name="connsiteY8" fmla="*/ 0 h 6861809"/>
              <a:gd name="connsiteX9" fmla="*/ 0 w 12201410"/>
              <a:gd name="connsiteY9" fmla="*/ 0 h 6861809"/>
              <a:gd name="connsiteX0" fmla="*/ 550315 w 12201410"/>
              <a:gd name="connsiteY0" fmla="*/ 548350 h 6861809"/>
              <a:gd name="connsiteX1" fmla="*/ 1620348 w 12201410"/>
              <a:gd name="connsiteY1" fmla="*/ 546388 h 6861809"/>
              <a:gd name="connsiteX2" fmla="*/ 1622310 w 12201410"/>
              <a:gd name="connsiteY2" fmla="*/ 6317384 h 6861809"/>
              <a:gd name="connsiteX3" fmla="*/ 546390 w 12201410"/>
              <a:gd name="connsiteY3" fmla="*/ 6317845 h 6861809"/>
              <a:gd name="connsiteX4" fmla="*/ 550315 w 12201410"/>
              <a:gd name="connsiteY4" fmla="*/ 548350 h 6861809"/>
              <a:gd name="connsiteX5" fmla="*/ 0 w 12201410"/>
              <a:gd name="connsiteY5" fmla="*/ 0 h 6861809"/>
              <a:gd name="connsiteX6" fmla="*/ 1963 w 12201410"/>
              <a:gd name="connsiteY6" fmla="*/ 6861809 h 6861809"/>
              <a:gd name="connsiteX7" fmla="*/ 12195060 w 12201410"/>
              <a:gd name="connsiteY7" fmla="*/ 6861059 h 6861809"/>
              <a:gd name="connsiteX8" fmla="*/ 12201410 w 12201410"/>
              <a:gd name="connsiteY8" fmla="*/ 0 h 6861809"/>
              <a:gd name="connsiteX9" fmla="*/ 0 w 12201410"/>
              <a:gd name="connsiteY9" fmla="*/ 0 h 686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1410" h="6861809">
                <a:moveTo>
                  <a:pt x="550315" y="548350"/>
                </a:moveTo>
                <a:lnTo>
                  <a:pt x="1620348" y="546388"/>
                </a:lnTo>
                <a:cubicBezTo>
                  <a:pt x="1623119" y="2472170"/>
                  <a:pt x="1619539" y="4391602"/>
                  <a:pt x="1622310" y="6317384"/>
                </a:cubicBezTo>
                <a:lnTo>
                  <a:pt x="546390" y="6317845"/>
                </a:lnTo>
                <a:cubicBezTo>
                  <a:pt x="546390" y="4031845"/>
                  <a:pt x="550315" y="2834350"/>
                  <a:pt x="550315" y="548350"/>
                </a:cubicBezTo>
                <a:close/>
                <a:moveTo>
                  <a:pt x="0" y="0"/>
                </a:moveTo>
                <a:cubicBezTo>
                  <a:pt x="1713" y="2292561"/>
                  <a:pt x="250" y="4569248"/>
                  <a:pt x="1963" y="6861809"/>
                </a:cubicBezTo>
                <a:lnTo>
                  <a:pt x="12195060" y="6861059"/>
                </a:lnTo>
                <a:cubicBezTo>
                  <a:pt x="12197177" y="4574039"/>
                  <a:pt x="12199293" y="2287020"/>
                  <a:pt x="12201410" y="0"/>
                </a:cubicBezTo>
                <a:lnTo>
                  <a:pt x="0" y="0"/>
                </a:lnTo>
                <a:close/>
              </a:path>
            </a:pathLst>
          </a:custGeom>
        </p:spPr>
        <p:txBody>
          <a:bodyPr anchor="t">
            <a:normAutofit/>
          </a:bodyPr>
          <a:lstStyle>
            <a:lvl1pPr marL="0" indent="0" algn="r">
              <a:buNone/>
              <a:defRPr sz="1600" b="1" i="0" baseline="0">
                <a:solidFill>
                  <a:srgbClr val="FF0000"/>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it-IT" dirty="0"/>
              <a:t>Click to </a:t>
            </a:r>
            <a:r>
              <a:rPr lang="it-IT" dirty="0" err="1"/>
              <a:t>insert</a:t>
            </a:r>
            <a:r>
              <a:rPr lang="it-IT" dirty="0"/>
              <a:t> image</a:t>
            </a:r>
          </a:p>
        </p:txBody>
      </p:sp>
      <p:sp>
        <p:nvSpPr>
          <p:cNvPr id="2" name="Titolo 1"/>
          <p:cNvSpPr>
            <a:spLocks noGrp="1"/>
          </p:cNvSpPr>
          <p:nvPr>
            <p:ph type="ctrTitle" hasCustomPrompt="1"/>
          </p:nvPr>
        </p:nvSpPr>
        <p:spPr>
          <a:xfrm>
            <a:off x="2031224" y="675542"/>
            <a:ext cx="9595954" cy="1324205"/>
          </a:xfrm>
        </p:spPr>
        <p:txBody>
          <a:bodyPr anchor="t">
            <a:noAutofit/>
          </a:bodyPr>
          <a:lstStyle>
            <a:lvl1pPr algn="l">
              <a:lnSpc>
                <a:spcPct val="100000"/>
              </a:lnSpc>
              <a:defRPr sz="3600" b="1" i="0" baseline="0">
                <a:solidFill>
                  <a:srgbClr val="0070BA"/>
                </a:solidFill>
                <a:latin typeface="Open Sans" charset="0"/>
                <a:ea typeface="Open Sans" charset="0"/>
                <a:cs typeface="Open Sans" charset="0"/>
              </a:defRPr>
            </a:lvl1pPr>
          </a:lstStyle>
          <a:p>
            <a:r>
              <a:rPr lang="it-IT" dirty="0"/>
              <a:t>Click to </a:t>
            </a:r>
            <a:r>
              <a:rPr lang="it-IT" dirty="0" err="1"/>
              <a:t>insert</a:t>
            </a:r>
            <a:r>
              <a:rPr lang="it-IT" dirty="0"/>
              <a:t> </a:t>
            </a:r>
            <a:r>
              <a:rPr lang="it-IT" dirty="0" err="1"/>
              <a:t>title</a:t>
            </a:r>
            <a:endParaRPr lang="it-IT" dirty="0"/>
          </a:p>
        </p:txBody>
      </p:sp>
      <p:sp>
        <p:nvSpPr>
          <p:cNvPr id="3" name="Sottotitolo 2"/>
          <p:cNvSpPr>
            <a:spLocks noGrp="1"/>
          </p:cNvSpPr>
          <p:nvPr>
            <p:ph type="subTitle" idx="1" hasCustomPrompt="1"/>
          </p:nvPr>
        </p:nvSpPr>
        <p:spPr>
          <a:xfrm>
            <a:off x="2045184" y="1999748"/>
            <a:ext cx="9595954" cy="1031046"/>
          </a:xfrm>
        </p:spPr>
        <p:txBody>
          <a:bodyPr anchor="t">
            <a:noAutofit/>
          </a:bodyPr>
          <a:lstStyle>
            <a:lvl1pPr marL="0" indent="0" algn="l">
              <a:buNone/>
              <a:defRPr sz="2400" b="0" i="0">
                <a:solidFill>
                  <a:srgbClr val="0070BA"/>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Click to </a:t>
            </a:r>
            <a:r>
              <a:rPr lang="it-IT" dirty="0" err="1"/>
              <a:t>insert</a:t>
            </a:r>
            <a:r>
              <a:rPr lang="it-IT" dirty="0"/>
              <a:t> </a:t>
            </a:r>
            <a:r>
              <a:rPr lang="it-IT" dirty="0" err="1"/>
              <a:t>subtitle</a:t>
            </a:r>
            <a:endParaRPr lang="it-IT" dirty="0"/>
          </a:p>
        </p:txBody>
      </p:sp>
      <p:sp>
        <p:nvSpPr>
          <p:cNvPr id="4" name="Segnaposto data 3"/>
          <p:cNvSpPr>
            <a:spLocks noGrp="1"/>
          </p:cNvSpPr>
          <p:nvPr>
            <p:ph type="dt" sz="half" idx="10"/>
          </p:nvPr>
        </p:nvSpPr>
        <p:spPr>
          <a:xfrm>
            <a:off x="2066124" y="5820454"/>
            <a:ext cx="2743200" cy="365125"/>
          </a:xfrm>
        </p:spPr>
        <p:txBody>
          <a:bodyPr/>
          <a:lstStyle>
            <a:lvl1pPr algn="l">
              <a:defRPr sz="1400" b="1" i="0">
                <a:solidFill>
                  <a:srgbClr val="0070BA"/>
                </a:solidFill>
                <a:latin typeface="Open Sans" charset="0"/>
                <a:ea typeface="Open Sans" charset="0"/>
                <a:cs typeface="Open Sans" charset="0"/>
              </a:defRPr>
            </a:lvl1pPr>
          </a:lstStyle>
          <a:p>
            <a:fld id="{9879CA89-25B0-4AED-BBDA-31566BBCA5EF}" type="datetimeFigureOut">
              <a:rPr lang="en-US" smtClean="0"/>
              <a:t>1/30/2022</a:t>
            </a:fld>
            <a:endParaRPr lang="en-US"/>
          </a:p>
        </p:txBody>
      </p:sp>
      <p:pic>
        <p:nvPicPr>
          <p:cNvPr id="7" name="Immagin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8163" y="539496"/>
            <a:ext cx="1082040" cy="5779008"/>
          </a:xfrm>
          <a:prstGeom prst="rect">
            <a:avLst/>
          </a:prstGeom>
        </p:spPr>
      </p:pic>
    </p:spTree>
    <p:extLst>
      <p:ext uri="{BB962C8B-B14F-4D97-AF65-F5344CB8AC3E}">
        <p14:creationId xmlns:p14="http://schemas.microsoft.com/office/powerpoint/2010/main" val="3571338532"/>
      </p:ext>
    </p:extLst>
  </p:cSld>
  <p:clrMapOvr>
    <a:masterClrMapping/>
  </p:clrMapOvr>
  <p:extLst>
    <p:ext uri="{DCECCB84-F9BA-43D5-87BE-67443E8EF086}">
      <p15:sldGuideLst xmlns:p15="http://schemas.microsoft.com/office/powerpoint/2012/main">
        <p15:guide id="1" pos="339">
          <p15:clr>
            <a:srgbClr val="FBAE40"/>
          </p15:clr>
        </p15:guide>
        <p15:guide id="2" orient="horz" pos="337">
          <p15:clr>
            <a:srgbClr val="FBAE40"/>
          </p15:clr>
        </p15:guide>
        <p15:guide id="3" orient="horz" pos="3978">
          <p15:clr>
            <a:srgbClr val="FBAE40"/>
          </p15:clr>
        </p15:guide>
        <p15:guide id="4" pos="1359">
          <p15:clr>
            <a:srgbClr val="FBAE40"/>
          </p15:clr>
        </p15:guide>
        <p15:guide id="5" orient="horz" pos="514">
          <p15:clr>
            <a:srgbClr val="FBAE40"/>
          </p15:clr>
        </p15:guide>
        <p15:guide id="6" pos="7333">
          <p15:clr>
            <a:srgbClr val="FBAE40"/>
          </p15:clr>
        </p15:guide>
        <p15:guide id="7" orient="horz" pos="379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5AD7FA-8E1B-41A0-BC30-1720B352DF7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7277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95400"/>
            <a:ext cx="5232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0000" y="1295400"/>
            <a:ext cx="5232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85471E-E69C-46AF-9422-192EFFD393C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95701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F8EAED-7DCA-48EE-AADA-8E1596B00FB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6454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E9BEB5C-BD74-416B-9D4A-9A202BAA2FF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54562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A03D2CA-0559-47AA-BA71-9991478E0A6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07733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50DFA2-3818-4A85-83E5-14FFC48070F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10214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41CE4B-3A7A-4932-A57A-6B3AF980E20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85161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5B9E06-22C4-4BBC-A3AE-E0A4709CB6D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72210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52400"/>
            <a:ext cx="26670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400"/>
            <a:ext cx="7797800" cy="6324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FE60C3-E6E2-4AB1-9EF1-69A3F8D2A25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855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PHOTO 2 - White title">
    <p:spTree>
      <p:nvGrpSpPr>
        <p:cNvPr id="1" name=""/>
        <p:cNvGrpSpPr/>
        <p:nvPr/>
      </p:nvGrpSpPr>
      <p:grpSpPr>
        <a:xfrm>
          <a:off x="0" y="0"/>
          <a:ext cx="0" cy="0"/>
          <a:chOff x="0" y="0"/>
          <a:chExt cx="0" cy="0"/>
        </a:xfrm>
      </p:grpSpPr>
      <p:sp>
        <p:nvSpPr>
          <p:cNvPr id="6" name="Segnaposto immagine 8"/>
          <p:cNvSpPr>
            <a:spLocks noGrp="1"/>
          </p:cNvSpPr>
          <p:nvPr>
            <p:ph type="pic" sz="quarter" idx="11" hasCustomPrompt="1"/>
          </p:nvPr>
        </p:nvSpPr>
        <p:spPr>
          <a:xfrm>
            <a:off x="-4098" y="-4098"/>
            <a:ext cx="12201410" cy="6861809"/>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857250 w 12192000"/>
              <a:gd name="connsiteY5" fmla="*/ 857250 h 6858000"/>
              <a:gd name="connsiteX6" fmla="*/ 857250 w 12192000"/>
              <a:gd name="connsiteY6" fmla="*/ 6000750 h 6858000"/>
              <a:gd name="connsiteX7" fmla="*/ 11334750 w 12192000"/>
              <a:gd name="connsiteY7" fmla="*/ 6000750 h 6858000"/>
              <a:gd name="connsiteX8" fmla="*/ 11334750 w 12192000"/>
              <a:gd name="connsiteY8" fmla="*/ 857250 h 6858000"/>
              <a:gd name="connsiteX9" fmla="*/ 857250 w 12192000"/>
              <a:gd name="connsiteY9" fmla="*/ 857250 h 6858000"/>
              <a:gd name="connsiteX0" fmla="*/ 1496291 w 12192000"/>
              <a:gd name="connsiteY0" fmla="*/ 1321723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496291 w 12192000"/>
              <a:gd name="connsiteY4" fmla="*/ 1321723 h 6858000"/>
              <a:gd name="connsiteX5" fmla="*/ 857250 w 12192000"/>
              <a:gd name="connsiteY5" fmla="*/ 857250 h 6858000"/>
              <a:gd name="connsiteX6" fmla="*/ 857250 w 12192000"/>
              <a:gd name="connsiteY6" fmla="*/ 6000750 h 6858000"/>
              <a:gd name="connsiteX7" fmla="*/ 11334750 w 12192000"/>
              <a:gd name="connsiteY7" fmla="*/ 6000750 h 6858000"/>
              <a:gd name="connsiteX8" fmla="*/ 11334750 w 12192000"/>
              <a:gd name="connsiteY8" fmla="*/ 857250 h 6858000"/>
              <a:gd name="connsiteX9" fmla="*/ 857250 w 12192000"/>
              <a:gd name="connsiteY9" fmla="*/ 857250 h 6858000"/>
              <a:gd name="connsiteX0" fmla="*/ 1496291 w 12192000"/>
              <a:gd name="connsiteY0" fmla="*/ 464473 h 6000750"/>
              <a:gd name="connsiteX1" fmla="*/ 10986655 w 12192000"/>
              <a:gd name="connsiteY1" fmla="*/ 422910 h 6000750"/>
              <a:gd name="connsiteX2" fmla="*/ 12192000 w 12192000"/>
              <a:gd name="connsiteY2" fmla="*/ 6000750 h 6000750"/>
              <a:gd name="connsiteX3" fmla="*/ 0 w 12192000"/>
              <a:gd name="connsiteY3" fmla="*/ 6000750 h 6000750"/>
              <a:gd name="connsiteX4" fmla="*/ 1496291 w 12192000"/>
              <a:gd name="connsiteY4" fmla="*/ 464473 h 6000750"/>
              <a:gd name="connsiteX5" fmla="*/ 857250 w 12192000"/>
              <a:gd name="connsiteY5" fmla="*/ 0 h 6000750"/>
              <a:gd name="connsiteX6" fmla="*/ 857250 w 12192000"/>
              <a:gd name="connsiteY6" fmla="*/ 5143500 h 6000750"/>
              <a:gd name="connsiteX7" fmla="*/ 11334750 w 12192000"/>
              <a:gd name="connsiteY7" fmla="*/ 5143500 h 6000750"/>
              <a:gd name="connsiteX8" fmla="*/ 11334750 w 12192000"/>
              <a:gd name="connsiteY8" fmla="*/ 0 h 6000750"/>
              <a:gd name="connsiteX9" fmla="*/ 857250 w 12192000"/>
              <a:gd name="connsiteY9" fmla="*/ 0 h 6000750"/>
              <a:gd name="connsiteX0" fmla="*/ 1496291 w 11334750"/>
              <a:gd name="connsiteY0" fmla="*/ 464473 h 6000750"/>
              <a:gd name="connsiteX1" fmla="*/ 10986655 w 11334750"/>
              <a:gd name="connsiteY1" fmla="*/ 422910 h 6000750"/>
              <a:gd name="connsiteX2" fmla="*/ 10837025 w 11334750"/>
              <a:gd name="connsiteY2" fmla="*/ 4820343 h 6000750"/>
              <a:gd name="connsiteX3" fmla="*/ 0 w 11334750"/>
              <a:gd name="connsiteY3" fmla="*/ 6000750 h 6000750"/>
              <a:gd name="connsiteX4" fmla="*/ 1496291 w 11334750"/>
              <a:gd name="connsiteY4" fmla="*/ 464473 h 6000750"/>
              <a:gd name="connsiteX5" fmla="*/ 857250 w 11334750"/>
              <a:gd name="connsiteY5" fmla="*/ 0 h 6000750"/>
              <a:gd name="connsiteX6" fmla="*/ 857250 w 11334750"/>
              <a:gd name="connsiteY6" fmla="*/ 5143500 h 6000750"/>
              <a:gd name="connsiteX7" fmla="*/ 11334750 w 11334750"/>
              <a:gd name="connsiteY7" fmla="*/ 5143500 h 6000750"/>
              <a:gd name="connsiteX8" fmla="*/ 11334750 w 11334750"/>
              <a:gd name="connsiteY8" fmla="*/ 0 h 6000750"/>
              <a:gd name="connsiteX9" fmla="*/ 857250 w 11334750"/>
              <a:gd name="connsiteY9" fmla="*/ 0 h 6000750"/>
              <a:gd name="connsiteX0" fmla="*/ 639041 w 10477500"/>
              <a:gd name="connsiteY0" fmla="*/ 464473 h 5143500"/>
              <a:gd name="connsiteX1" fmla="*/ 10129405 w 10477500"/>
              <a:gd name="connsiteY1" fmla="*/ 422910 h 5143500"/>
              <a:gd name="connsiteX2" fmla="*/ 9979775 w 10477500"/>
              <a:gd name="connsiteY2" fmla="*/ 4820343 h 5143500"/>
              <a:gd name="connsiteX3" fmla="*/ 763732 w 10477500"/>
              <a:gd name="connsiteY3" fmla="*/ 4745528 h 5143500"/>
              <a:gd name="connsiteX4" fmla="*/ 639041 w 10477500"/>
              <a:gd name="connsiteY4" fmla="*/ 464473 h 5143500"/>
              <a:gd name="connsiteX5" fmla="*/ 0 w 10477500"/>
              <a:gd name="connsiteY5" fmla="*/ 0 h 5143500"/>
              <a:gd name="connsiteX6" fmla="*/ 0 w 10477500"/>
              <a:gd name="connsiteY6" fmla="*/ 5143500 h 5143500"/>
              <a:gd name="connsiteX7" fmla="*/ 10477500 w 10477500"/>
              <a:gd name="connsiteY7" fmla="*/ 5143500 h 5143500"/>
              <a:gd name="connsiteX8" fmla="*/ 10477500 w 10477500"/>
              <a:gd name="connsiteY8" fmla="*/ 0 h 5143500"/>
              <a:gd name="connsiteX9" fmla="*/ 0 w 10477500"/>
              <a:gd name="connsiteY9" fmla="*/ 0 h 5143500"/>
              <a:gd name="connsiteX0" fmla="*/ 1503565 w 11342024"/>
              <a:gd name="connsiteY0" fmla="*/ 1328996 h 6008023"/>
              <a:gd name="connsiteX1" fmla="*/ 10993929 w 11342024"/>
              <a:gd name="connsiteY1" fmla="*/ 1287433 h 6008023"/>
              <a:gd name="connsiteX2" fmla="*/ 10844299 w 11342024"/>
              <a:gd name="connsiteY2" fmla="*/ 5684866 h 6008023"/>
              <a:gd name="connsiteX3" fmla="*/ 1628256 w 11342024"/>
              <a:gd name="connsiteY3" fmla="*/ 5610051 h 6008023"/>
              <a:gd name="connsiteX4" fmla="*/ 1503565 w 11342024"/>
              <a:gd name="connsiteY4" fmla="*/ 1328996 h 6008023"/>
              <a:gd name="connsiteX5" fmla="*/ 0 w 11342024"/>
              <a:gd name="connsiteY5" fmla="*/ 0 h 6008023"/>
              <a:gd name="connsiteX6" fmla="*/ 864524 w 11342024"/>
              <a:gd name="connsiteY6" fmla="*/ 6008023 h 6008023"/>
              <a:gd name="connsiteX7" fmla="*/ 11342024 w 11342024"/>
              <a:gd name="connsiteY7" fmla="*/ 6008023 h 6008023"/>
              <a:gd name="connsiteX8" fmla="*/ 11342024 w 11342024"/>
              <a:gd name="connsiteY8" fmla="*/ 864523 h 6008023"/>
              <a:gd name="connsiteX9" fmla="*/ 0 w 11342024"/>
              <a:gd name="connsiteY9" fmla="*/ 0 h 6008023"/>
              <a:gd name="connsiteX0" fmla="*/ 1503565 w 12198235"/>
              <a:gd name="connsiteY0" fmla="*/ 1328996 h 6008023"/>
              <a:gd name="connsiteX1" fmla="*/ 10993929 w 12198235"/>
              <a:gd name="connsiteY1" fmla="*/ 1287433 h 6008023"/>
              <a:gd name="connsiteX2" fmla="*/ 10844299 w 12198235"/>
              <a:gd name="connsiteY2" fmla="*/ 5684866 h 6008023"/>
              <a:gd name="connsiteX3" fmla="*/ 1628256 w 12198235"/>
              <a:gd name="connsiteY3" fmla="*/ 5610051 h 6008023"/>
              <a:gd name="connsiteX4" fmla="*/ 1503565 w 12198235"/>
              <a:gd name="connsiteY4" fmla="*/ 1328996 h 6008023"/>
              <a:gd name="connsiteX5" fmla="*/ 0 w 12198235"/>
              <a:gd name="connsiteY5" fmla="*/ 0 h 6008023"/>
              <a:gd name="connsiteX6" fmla="*/ 864524 w 12198235"/>
              <a:gd name="connsiteY6" fmla="*/ 6008023 h 6008023"/>
              <a:gd name="connsiteX7" fmla="*/ 11342024 w 12198235"/>
              <a:gd name="connsiteY7" fmla="*/ 6008023 h 6008023"/>
              <a:gd name="connsiteX8" fmla="*/ 12198235 w 12198235"/>
              <a:gd name="connsiteY8" fmla="*/ 0 h 6008023"/>
              <a:gd name="connsiteX9" fmla="*/ 0 w 12198235"/>
              <a:gd name="connsiteY9" fmla="*/ 0 h 6008023"/>
              <a:gd name="connsiteX0" fmla="*/ 1503565 w 12198235"/>
              <a:gd name="connsiteY0" fmla="*/ 1328996 h 6864234"/>
              <a:gd name="connsiteX1" fmla="*/ 10993929 w 12198235"/>
              <a:gd name="connsiteY1" fmla="*/ 1287433 h 6864234"/>
              <a:gd name="connsiteX2" fmla="*/ 10844299 w 12198235"/>
              <a:gd name="connsiteY2" fmla="*/ 5684866 h 6864234"/>
              <a:gd name="connsiteX3" fmla="*/ 1628256 w 12198235"/>
              <a:gd name="connsiteY3" fmla="*/ 5610051 h 6864234"/>
              <a:gd name="connsiteX4" fmla="*/ 1503565 w 12198235"/>
              <a:gd name="connsiteY4" fmla="*/ 1328996 h 6864234"/>
              <a:gd name="connsiteX5" fmla="*/ 0 w 12198235"/>
              <a:gd name="connsiteY5" fmla="*/ 0 h 6864234"/>
              <a:gd name="connsiteX6" fmla="*/ 864524 w 12198235"/>
              <a:gd name="connsiteY6" fmla="*/ 6008023 h 6864234"/>
              <a:gd name="connsiteX7" fmla="*/ 12198235 w 12198235"/>
              <a:gd name="connsiteY7" fmla="*/ 6864234 h 6864234"/>
              <a:gd name="connsiteX8" fmla="*/ 12198235 w 12198235"/>
              <a:gd name="connsiteY8" fmla="*/ 0 h 6864234"/>
              <a:gd name="connsiteX9" fmla="*/ 0 w 12198235"/>
              <a:gd name="connsiteY9" fmla="*/ 0 h 6864234"/>
              <a:gd name="connsiteX0" fmla="*/ 1503565 w 12198235"/>
              <a:gd name="connsiteY0" fmla="*/ 1328996 h 6880859"/>
              <a:gd name="connsiteX1" fmla="*/ 10993929 w 12198235"/>
              <a:gd name="connsiteY1" fmla="*/ 1287433 h 6880859"/>
              <a:gd name="connsiteX2" fmla="*/ 10844299 w 12198235"/>
              <a:gd name="connsiteY2" fmla="*/ 5684866 h 6880859"/>
              <a:gd name="connsiteX3" fmla="*/ 1628256 w 12198235"/>
              <a:gd name="connsiteY3" fmla="*/ 5610051 h 6880859"/>
              <a:gd name="connsiteX4" fmla="*/ 1503565 w 12198235"/>
              <a:gd name="connsiteY4" fmla="*/ 1328996 h 6880859"/>
              <a:gd name="connsiteX5" fmla="*/ 0 w 12198235"/>
              <a:gd name="connsiteY5" fmla="*/ 0 h 6880859"/>
              <a:gd name="connsiteX6" fmla="*/ 8313 w 12198235"/>
              <a:gd name="connsiteY6" fmla="*/ 6880859 h 6880859"/>
              <a:gd name="connsiteX7" fmla="*/ 12198235 w 12198235"/>
              <a:gd name="connsiteY7" fmla="*/ 6864234 h 6880859"/>
              <a:gd name="connsiteX8" fmla="*/ 12198235 w 12198235"/>
              <a:gd name="connsiteY8" fmla="*/ 0 h 6880859"/>
              <a:gd name="connsiteX9" fmla="*/ 0 w 12198235"/>
              <a:gd name="connsiteY9" fmla="*/ 0 h 6880859"/>
              <a:gd name="connsiteX0" fmla="*/ 572540 w 12198235"/>
              <a:gd name="connsiteY0" fmla="*/ 564225 h 6880859"/>
              <a:gd name="connsiteX1" fmla="*/ 10993929 w 12198235"/>
              <a:gd name="connsiteY1" fmla="*/ 1287433 h 6880859"/>
              <a:gd name="connsiteX2" fmla="*/ 10844299 w 12198235"/>
              <a:gd name="connsiteY2" fmla="*/ 5684866 h 6880859"/>
              <a:gd name="connsiteX3" fmla="*/ 1628256 w 12198235"/>
              <a:gd name="connsiteY3" fmla="*/ 5610051 h 6880859"/>
              <a:gd name="connsiteX4" fmla="*/ 572540 w 12198235"/>
              <a:gd name="connsiteY4" fmla="*/ 564225 h 6880859"/>
              <a:gd name="connsiteX5" fmla="*/ 0 w 12198235"/>
              <a:gd name="connsiteY5" fmla="*/ 0 h 6880859"/>
              <a:gd name="connsiteX6" fmla="*/ 8313 w 12198235"/>
              <a:gd name="connsiteY6" fmla="*/ 6880859 h 6880859"/>
              <a:gd name="connsiteX7" fmla="*/ 12198235 w 12198235"/>
              <a:gd name="connsiteY7" fmla="*/ 6864234 h 6880859"/>
              <a:gd name="connsiteX8" fmla="*/ 12198235 w 12198235"/>
              <a:gd name="connsiteY8" fmla="*/ 0 h 6880859"/>
              <a:gd name="connsiteX9" fmla="*/ 0 w 12198235"/>
              <a:gd name="connsiteY9" fmla="*/ 0 h 6880859"/>
              <a:gd name="connsiteX0" fmla="*/ 572540 w 12198235"/>
              <a:gd name="connsiteY0" fmla="*/ 564225 h 6880859"/>
              <a:gd name="connsiteX1" fmla="*/ 1617173 w 12198235"/>
              <a:gd name="connsiteY1" fmla="*/ 555913 h 6880859"/>
              <a:gd name="connsiteX2" fmla="*/ 10844299 w 12198235"/>
              <a:gd name="connsiteY2" fmla="*/ 5684866 h 6880859"/>
              <a:gd name="connsiteX3" fmla="*/ 1628256 w 12198235"/>
              <a:gd name="connsiteY3" fmla="*/ 5610051 h 6880859"/>
              <a:gd name="connsiteX4" fmla="*/ 572540 w 12198235"/>
              <a:gd name="connsiteY4" fmla="*/ 564225 h 6880859"/>
              <a:gd name="connsiteX5" fmla="*/ 0 w 12198235"/>
              <a:gd name="connsiteY5" fmla="*/ 0 h 6880859"/>
              <a:gd name="connsiteX6" fmla="*/ 8313 w 12198235"/>
              <a:gd name="connsiteY6" fmla="*/ 6880859 h 6880859"/>
              <a:gd name="connsiteX7" fmla="*/ 12198235 w 12198235"/>
              <a:gd name="connsiteY7" fmla="*/ 6864234 h 6880859"/>
              <a:gd name="connsiteX8" fmla="*/ 12198235 w 12198235"/>
              <a:gd name="connsiteY8" fmla="*/ 0 h 6880859"/>
              <a:gd name="connsiteX9" fmla="*/ 0 w 12198235"/>
              <a:gd name="connsiteY9" fmla="*/ 0 h 6880859"/>
              <a:gd name="connsiteX0" fmla="*/ 572540 w 12198235"/>
              <a:gd name="connsiteY0" fmla="*/ 564225 h 6880859"/>
              <a:gd name="connsiteX1" fmla="*/ 1617173 w 12198235"/>
              <a:gd name="connsiteY1" fmla="*/ 555913 h 6880859"/>
              <a:gd name="connsiteX2" fmla="*/ 10844299 w 12198235"/>
              <a:gd name="connsiteY2" fmla="*/ 5684866 h 6880859"/>
              <a:gd name="connsiteX3" fmla="*/ 555915 w 12198235"/>
              <a:gd name="connsiteY3" fmla="*/ 6308320 h 6880859"/>
              <a:gd name="connsiteX4" fmla="*/ 572540 w 12198235"/>
              <a:gd name="connsiteY4" fmla="*/ 564225 h 6880859"/>
              <a:gd name="connsiteX5" fmla="*/ 0 w 12198235"/>
              <a:gd name="connsiteY5" fmla="*/ 0 h 6880859"/>
              <a:gd name="connsiteX6" fmla="*/ 8313 w 12198235"/>
              <a:gd name="connsiteY6" fmla="*/ 6880859 h 6880859"/>
              <a:gd name="connsiteX7" fmla="*/ 12198235 w 12198235"/>
              <a:gd name="connsiteY7" fmla="*/ 6864234 h 6880859"/>
              <a:gd name="connsiteX8" fmla="*/ 12198235 w 12198235"/>
              <a:gd name="connsiteY8" fmla="*/ 0 h 6880859"/>
              <a:gd name="connsiteX9" fmla="*/ 0 w 12198235"/>
              <a:gd name="connsiteY9" fmla="*/ 0 h 6880859"/>
              <a:gd name="connsiteX0" fmla="*/ 572540 w 12198235"/>
              <a:gd name="connsiteY0" fmla="*/ 564225 h 6880859"/>
              <a:gd name="connsiteX1" fmla="*/ 1617173 w 12198235"/>
              <a:gd name="connsiteY1" fmla="*/ 555913 h 6880859"/>
              <a:gd name="connsiteX2" fmla="*/ 1625485 w 12198235"/>
              <a:gd name="connsiteY2" fmla="*/ 6333259 h 6880859"/>
              <a:gd name="connsiteX3" fmla="*/ 555915 w 12198235"/>
              <a:gd name="connsiteY3" fmla="*/ 6308320 h 6880859"/>
              <a:gd name="connsiteX4" fmla="*/ 572540 w 12198235"/>
              <a:gd name="connsiteY4" fmla="*/ 564225 h 6880859"/>
              <a:gd name="connsiteX5" fmla="*/ 0 w 12198235"/>
              <a:gd name="connsiteY5" fmla="*/ 0 h 6880859"/>
              <a:gd name="connsiteX6" fmla="*/ 8313 w 12198235"/>
              <a:gd name="connsiteY6" fmla="*/ 6880859 h 6880859"/>
              <a:gd name="connsiteX7" fmla="*/ 12198235 w 12198235"/>
              <a:gd name="connsiteY7" fmla="*/ 6864234 h 6880859"/>
              <a:gd name="connsiteX8" fmla="*/ 12198235 w 12198235"/>
              <a:gd name="connsiteY8" fmla="*/ 0 h 6880859"/>
              <a:gd name="connsiteX9" fmla="*/ 0 w 12198235"/>
              <a:gd name="connsiteY9" fmla="*/ 0 h 6880859"/>
              <a:gd name="connsiteX0" fmla="*/ 564227 w 12189922"/>
              <a:gd name="connsiteY0" fmla="*/ 564225 h 6880859"/>
              <a:gd name="connsiteX1" fmla="*/ 1608860 w 12189922"/>
              <a:gd name="connsiteY1" fmla="*/ 555913 h 6880859"/>
              <a:gd name="connsiteX2" fmla="*/ 1617172 w 12189922"/>
              <a:gd name="connsiteY2" fmla="*/ 6333259 h 6880859"/>
              <a:gd name="connsiteX3" fmla="*/ 547602 w 12189922"/>
              <a:gd name="connsiteY3" fmla="*/ 6308320 h 6880859"/>
              <a:gd name="connsiteX4" fmla="*/ 564227 w 12189922"/>
              <a:gd name="connsiteY4" fmla="*/ 564225 h 6880859"/>
              <a:gd name="connsiteX5" fmla="*/ 29787 w 12189922"/>
              <a:gd name="connsiteY5" fmla="*/ 47625 h 6880859"/>
              <a:gd name="connsiteX6" fmla="*/ 0 w 12189922"/>
              <a:gd name="connsiteY6" fmla="*/ 6880859 h 6880859"/>
              <a:gd name="connsiteX7" fmla="*/ 12189922 w 12189922"/>
              <a:gd name="connsiteY7" fmla="*/ 6864234 h 6880859"/>
              <a:gd name="connsiteX8" fmla="*/ 12189922 w 12189922"/>
              <a:gd name="connsiteY8" fmla="*/ 0 h 6880859"/>
              <a:gd name="connsiteX9" fmla="*/ 29787 w 12189922"/>
              <a:gd name="connsiteY9" fmla="*/ 47625 h 6880859"/>
              <a:gd name="connsiteX0" fmla="*/ 569365 w 12195060"/>
              <a:gd name="connsiteY0" fmla="*/ 564225 h 6880859"/>
              <a:gd name="connsiteX1" fmla="*/ 1613998 w 12195060"/>
              <a:gd name="connsiteY1" fmla="*/ 555913 h 6880859"/>
              <a:gd name="connsiteX2" fmla="*/ 1622310 w 12195060"/>
              <a:gd name="connsiteY2" fmla="*/ 6333259 h 6880859"/>
              <a:gd name="connsiteX3" fmla="*/ 552740 w 12195060"/>
              <a:gd name="connsiteY3" fmla="*/ 6308320 h 6880859"/>
              <a:gd name="connsiteX4" fmla="*/ 569365 w 12195060"/>
              <a:gd name="connsiteY4" fmla="*/ 564225 h 6880859"/>
              <a:gd name="connsiteX5" fmla="*/ 0 w 12195060"/>
              <a:gd name="connsiteY5" fmla="*/ 3175 h 6880859"/>
              <a:gd name="connsiteX6" fmla="*/ 5138 w 12195060"/>
              <a:gd name="connsiteY6" fmla="*/ 6880859 h 6880859"/>
              <a:gd name="connsiteX7" fmla="*/ 12195060 w 12195060"/>
              <a:gd name="connsiteY7" fmla="*/ 6864234 h 6880859"/>
              <a:gd name="connsiteX8" fmla="*/ 12195060 w 12195060"/>
              <a:gd name="connsiteY8" fmla="*/ 0 h 6880859"/>
              <a:gd name="connsiteX9" fmla="*/ 0 w 12195060"/>
              <a:gd name="connsiteY9" fmla="*/ 3175 h 6880859"/>
              <a:gd name="connsiteX0" fmla="*/ 569365 w 12201410"/>
              <a:gd name="connsiteY0" fmla="*/ 561050 h 6877684"/>
              <a:gd name="connsiteX1" fmla="*/ 1613998 w 12201410"/>
              <a:gd name="connsiteY1" fmla="*/ 552738 h 6877684"/>
              <a:gd name="connsiteX2" fmla="*/ 1622310 w 12201410"/>
              <a:gd name="connsiteY2" fmla="*/ 6330084 h 6877684"/>
              <a:gd name="connsiteX3" fmla="*/ 552740 w 12201410"/>
              <a:gd name="connsiteY3" fmla="*/ 6305145 h 6877684"/>
              <a:gd name="connsiteX4" fmla="*/ 569365 w 12201410"/>
              <a:gd name="connsiteY4" fmla="*/ 561050 h 6877684"/>
              <a:gd name="connsiteX5" fmla="*/ 0 w 12201410"/>
              <a:gd name="connsiteY5" fmla="*/ 0 h 6877684"/>
              <a:gd name="connsiteX6" fmla="*/ 5138 w 12201410"/>
              <a:gd name="connsiteY6" fmla="*/ 6877684 h 6877684"/>
              <a:gd name="connsiteX7" fmla="*/ 12195060 w 12201410"/>
              <a:gd name="connsiteY7" fmla="*/ 6861059 h 6877684"/>
              <a:gd name="connsiteX8" fmla="*/ 12201410 w 12201410"/>
              <a:gd name="connsiteY8" fmla="*/ 0 h 6877684"/>
              <a:gd name="connsiteX9" fmla="*/ 0 w 12201410"/>
              <a:gd name="connsiteY9" fmla="*/ 0 h 6877684"/>
              <a:gd name="connsiteX0" fmla="*/ 569365 w 12201410"/>
              <a:gd name="connsiteY0" fmla="*/ 561050 h 6861809"/>
              <a:gd name="connsiteX1" fmla="*/ 1613998 w 12201410"/>
              <a:gd name="connsiteY1" fmla="*/ 552738 h 6861809"/>
              <a:gd name="connsiteX2" fmla="*/ 1622310 w 12201410"/>
              <a:gd name="connsiteY2" fmla="*/ 6330084 h 6861809"/>
              <a:gd name="connsiteX3" fmla="*/ 552740 w 12201410"/>
              <a:gd name="connsiteY3" fmla="*/ 6305145 h 6861809"/>
              <a:gd name="connsiteX4" fmla="*/ 569365 w 12201410"/>
              <a:gd name="connsiteY4" fmla="*/ 561050 h 6861809"/>
              <a:gd name="connsiteX5" fmla="*/ 0 w 12201410"/>
              <a:gd name="connsiteY5" fmla="*/ 0 h 6861809"/>
              <a:gd name="connsiteX6" fmla="*/ 1963 w 12201410"/>
              <a:gd name="connsiteY6" fmla="*/ 6861809 h 6861809"/>
              <a:gd name="connsiteX7" fmla="*/ 12195060 w 12201410"/>
              <a:gd name="connsiteY7" fmla="*/ 6861059 h 6861809"/>
              <a:gd name="connsiteX8" fmla="*/ 12201410 w 12201410"/>
              <a:gd name="connsiteY8" fmla="*/ 0 h 6861809"/>
              <a:gd name="connsiteX9" fmla="*/ 0 w 12201410"/>
              <a:gd name="connsiteY9" fmla="*/ 0 h 6861809"/>
              <a:gd name="connsiteX0" fmla="*/ 569365 w 12201410"/>
              <a:gd name="connsiteY0" fmla="*/ 561050 h 6861809"/>
              <a:gd name="connsiteX1" fmla="*/ 1613998 w 12201410"/>
              <a:gd name="connsiteY1" fmla="*/ 552738 h 6861809"/>
              <a:gd name="connsiteX2" fmla="*/ 1622310 w 12201410"/>
              <a:gd name="connsiteY2" fmla="*/ 6330084 h 6861809"/>
              <a:gd name="connsiteX3" fmla="*/ 546390 w 12201410"/>
              <a:gd name="connsiteY3" fmla="*/ 6317845 h 6861809"/>
              <a:gd name="connsiteX4" fmla="*/ 569365 w 12201410"/>
              <a:gd name="connsiteY4" fmla="*/ 561050 h 6861809"/>
              <a:gd name="connsiteX5" fmla="*/ 0 w 12201410"/>
              <a:gd name="connsiteY5" fmla="*/ 0 h 6861809"/>
              <a:gd name="connsiteX6" fmla="*/ 1963 w 12201410"/>
              <a:gd name="connsiteY6" fmla="*/ 6861809 h 6861809"/>
              <a:gd name="connsiteX7" fmla="*/ 12195060 w 12201410"/>
              <a:gd name="connsiteY7" fmla="*/ 6861059 h 6861809"/>
              <a:gd name="connsiteX8" fmla="*/ 12201410 w 12201410"/>
              <a:gd name="connsiteY8" fmla="*/ 0 h 6861809"/>
              <a:gd name="connsiteX9" fmla="*/ 0 w 12201410"/>
              <a:gd name="connsiteY9" fmla="*/ 0 h 6861809"/>
              <a:gd name="connsiteX0" fmla="*/ 569365 w 12201410"/>
              <a:gd name="connsiteY0" fmla="*/ 561050 h 6861809"/>
              <a:gd name="connsiteX1" fmla="*/ 1613998 w 12201410"/>
              <a:gd name="connsiteY1" fmla="*/ 552738 h 6861809"/>
              <a:gd name="connsiteX2" fmla="*/ 1622310 w 12201410"/>
              <a:gd name="connsiteY2" fmla="*/ 6317384 h 6861809"/>
              <a:gd name="connsiteX3" fmla="*/ 546390 w 12201410"/>
              <a:gd name="connsiteY3" fmla="*/ 6317845 h 6861809"/>
              <a:gd name="connsiteX4" fmla="*/ 569365 w 12201410"/>
              <a:gd name="connsiteY4" fmla="*/ 561050 h 6861809"/>
              <a:gd name="connsiteX5" fmla="*/ 0 w 12201410"/>
              <a:gd name="connsiteY5" fmla="*/ 0 h 6861809"/>
              <a:gd name="connsiteX6" fmla="*/ 1963 w 12201410"/>
              <a:gd name="connsiteY6" fmla="*/ 6861809 h 6861809"/>
              <a:gd name="connsiteX7" fmla="*/ 12195060 w 12201410"/>
              <a:gd name="connsiteY7" fmla="*/ 6861059 h 6861809"/>
              <a:gd name="connsiteX8" fmla="*/ 12201410 w 12201410"/>
              <a:gd name="connsiteY8" fmla="*/ 0 h 6861809"/>
              <a:gd name="connsiteX9" fmla="*/ 0 w 12201410"/>
              <a:gd name="connsiteY9" fmla="*/ 0 h 6861809"/>
              <a:gd name="connsiteX0" fmla="*/ 550315 w 12201410"/>
              <a:gd name="connsiteY0" fmla="*/ 545175 h 6861809"/>
              <a:gd name="connsiteX1" fmla="*/ 1613998 w 12201410"/>
              <a:gd name="connsiteY1" fmla="*/ 552738 h 6861809"/>
              <a:gd name="connsiteX2" fmla="*/ 1622310 w 12201410"/>
              <a:gd name="connsiteY2" fmla="*/ 6317384 h 6861809"/>
              <a:gd name="connsiteX3" fmla="*/ 546390 w 12201410"/>
              <a:gd name="connsiteY3" fmla="*/ 6317845 h 6861809"/>
              <a:gd name="connsiteX4" fmla="*/ 550315 w 12201410"/>
              <a:gd name="connsiteY4" fmla="*/ 545175 h 6861809"/>
              <a:gd name="connsiteX5" fmla="*/ 0 w 12201410"/>
              <a:gd name="connsiteY5" fmla="*/ 0 h 6861809"/>
              <a:gd name="connsiteX6" fmla="*/ 1963 w 12201410"/>
              <a:gd name="connsiteY6" fmla="*/ 6861809 h 6861809"/>
              <a:gd name="connsiteX7" fmla="*/ 12195060 w 12201410"/>
              <a:gd name="connsiteY7" fmla="*/ 6861059 h 6861809"/>
              <a:gd name="connsiteX8" fmla="*/ 12201410 w 12201410"/>
              <a:gd name="connsiteY8" fmla="*/ 0 h 6861809"/>
              <a:gd name="connsiteX9" fmla="*/ 0 w 12201410"/>
              <a:gd name="connsiteY9" fmla="*/ 0 h 6861809"/>
              <a:gd name="connsiteX0" fmla="*/ 550315 w 12201410"/>
              <a:gd name="connsiteY0" fmla="*/ 545175 h 6861809"/>
              <a:gd name="connsiteX1" fmla="*/ 1594948 w 12201410"/>
              <a:gd name="connsiteY1" fmla="*/ 584488 h 6861809"/>
              <a:gd name="connsiteX2" fmla="*/ 1622310 w 12201410"/>
              <a:gd name="connsiteY2" fmla="*/ 6317384 h 6861809"/>
              <a:gd name="connsiteX3" fmla="*/ 546390 w 12201410"/>
              <a:gd name="connsiteY3" fmla="*/ 6317845 h 6861809"/>
              <a:gd name="connsiteX4" fmla="*/ 550315 w 12201410"/>
              <a:gd name="connsiteY4" fmla="*/ 545175 h 6861809"/>
              <a:gd name="connsiteX5" fmla="*/ 0 w 12201410"/>
              <a:gd name="connsiteY5" fmla="*/ 0 h 6861809"/>
              <a:gd name="connsiteX6" fmla="*/ 1963 w 12201410"/>
              <a:gd name="connsiteY6" fmla="*/ 6861809 h 6861809"/>
              <a:gd name="connsiteX7" fmla="*/ 12195060 w 12201410"/>
              <a:gd name="connsiteY7" fmla="*/ 6861059 h 6861809"/>
              <a:gd name="connsiteX8" fmla="*/ 12201410 w 12201410"/>
              <a:gd name="connsiteY8" fmla="*/ 0 h 6861809"/>
              <a:gd name="connsiteX9" fmla="*/ 0 w 12201410"/>
              <a:gd name="connsiteY9" fmla="*/ 0 h 6861809"/>
              <a:gd name="connsiteX0" fmla="*/ 550315 w 12201410"/>
              <a:gd name="connsiteY0" fmla="*/ 545175 h 6861809"/>
              <a:gd name="connsiteX1" fmla="*/ 1620348 w 12201410"/>
              <a:gd name="connsiteY1" fmla="*/ 546388 h 6861809"/>
              <a:gd name="connsiteX2" fmla="*/ 1622310 w 12201410"/>
              <a:gd name="connsiteY2" fmla="*/ 6317384 h 6861809"/>
              <a:gd name="connsiteX3" fmla="*/ 546390 w 12201410"/>
              <a:gd name="connsiteY3" fmla="*/ 6317845 h 6861809"/>
              <a:gd name="connsiteX4" fmla="*/ 550315 w 12201410"/>
              <a:gd name="connsiteY4" fmla="*/ 545175 h 6861809"/>
              <a:gd name="connsiteX5" fmla="*/ 0 w 12201410"/>
              <a:gd name="connsiteY5" fmla="*/ 0 h 6861809"/>
              <a:gd name="connsiteX6" fmla="*/ 1963 w 12201410"/>
              <a:gd name="connsiteY6" fmla="*/ 6861809 h 6861809"/>
              <a:gd name="connsiteX7" fmla="*/ 12195060 w 12201410"/>
              <a:gd name="connsiteY7" fmla="*/ 6861059 h 6861809"/>
              <a:gd name="connsiteX8" fmla="*/ 12201410 w 12201410"/>
              <a:gd name="connsiteY8" fmla="*/ 0 h 6861809"/>
              <a:gd name="connsiteX9" fmla="*/ 0 w 12201410"/>
              <a:gd name="connsiteY9" fmla="*/ 0 h 6861809"/>
              <a:gd name="connsiteX0" fmla="*/ 550315 w 12201410"/>
              <a:gd name="connsiteY0" fmla="*/ 548350 h 6861809"/>
              <a:gd name="connsiteX1" fmla="*/ 1620348 w 12201410"/>
              <a:gd name="connsiteY1" fmla="*/ 546388 h 6861809"/>
              <a:gd name="connsiteX2" fmla="*/ 1622310 w 12201410"/>
              <a:gd name="connsiteY2" fmla="*/ 6317384 h 6861809"/>
              <a:gd name="connsiteX3" fmla="*/ 546390 w 12201410"/>
              <a:gd name="connsiteY3" fmla="*/ 6317845 h 6861809"/>
              <a:gd name="connsiteX4" fmla="*/ 550315 w 12201410"/>
              <a:gd name="connsiteY4" fmla="*/ 548350 h 6861809"/>
              <a:gd name="connsiteX5" fmla="*/ 0 w 12201410"/>
              <a:gd name="connsiteY5" fmla="*/ 0 h 6861809"/>
              <a:gd name="connsiteX6" fmla="*/ 1963 w 12201410"/>
              <a:gd name="connsiteY6" fmla="*/ 6861809 h 6861809"/>
              <a:gd name="connsiteX7" fmla="*/ 12195060 w 12201410"/>
              <a:gd name="connsiteY7" fmla="*/ 6861059 h 6861809"/>
              <a:gd name="connsiteX8" fmla="*/ 12201410 w 12201410"/>
              <a:gd name="connsiteY8" fmla="*/ 0 h 6861809"/>
              <a:gd name="connsiteX9" fmla="*/ 0 w 12201410"/>
              <a:gd name="connsiteY9" fmla="*/ 0 h 686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1410" h="6861809">
                <a:moveTo>
                  <a:pt x="550315" y="548350"/>
                </a:moveTo>
                <a:lnTo>
                  <a:pt x="1620348" y="546388"/>
                </a:lnTo>
                <a:cubicBezTo>
                  <a:pt x="1623119" y="2472170"/>
                  <a:pt x="1619539" y="4391602"/>
                  <a:pt x="1622310" y="6317384"/>
                </a:cubicBezTo>
                <a:lnTo>
                  <a:pt x="546390" y="6317845"/>
                </a:lnTo>
                <a:cubicBezTo>
                  <a:pt x="546390" y="4031845"/>
                  <a:pt x="550315" y="2834350"/>
                  <a:pt x="550315" y="548350"/>
                </a:cubicBezTo>
                <a:close/>
                <a:moveTo>
                  <a:pt x="0" y="0"/>
                </a:moveTo>
                <a:cubicBezTo>
                  <a:pt x="1713" y="2292561"/>
                  <a:pt x="250" y="4569248"/>
                  <a:pt x="1963" y="6861809"/>
                </a:cubicBezTo>
                <a:lnTo>
                  <a:pt x="12195060" y="6861059"/>
                </a:lnTo>
                <a:cubicBezTo>
                  <a:pt x="12197177" y="4574039"/>
                  <a:pt x="12199293" y="2287020"/>
                  <a:pt x="12201410" y="0"/>
                </a:cubicBezTo>
                <a:lnTo>
                  <a:pt x="0" y="0"/>
                </a:lnTo>
                <a:close/>
              </a:path>
            </a:pathLst>
          </a:custGeom>
          <a:solidFill>
            <a:schemeClr val="bg2"/>
          </a:solidFill>
        </p:spPr>
        <p:txBody>
          <a:bodyPr anchor="t">
            <a:normAutofit/>
          </a:bodyPr>
          <a:lstStyle>
            <a:lvl1pPr marL="0" indent="0" algn="r">
              <a:buNone/>
              <a:defRPr sz="1600" b="1" i="0" baseline="0">
                <a:solidFill>
                  <a:srgbClr val="FF0000"/>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it-IT" dirty="0"/>
              <a:t>Click to </a:t>
            </a:r>
            <a:r>
              <a:rPr lang="it-IT" dirty="0" err="1"/>
              <a:t>insert</a:t>
            </a:r>
            <a:r>
              <a:rPr lang="it-IT" dirty="0"/>
              <a:t> image</a:t>
            </a:r>
          </a:p>
        </p:txBody>
      </p:sp>
      <p:sp>
        <p:nvSpPr>
          <p:cNvPr id="2" name="Titolo 1"/>
          <p:cNvSpPr>
            <a:spLocks noGrp="1"/>
          </p:cNvSpPr>
          <p:nvPr>
            <p:ph type="ctrTitle" hasCustomPrompt="1"/>
          </p:nvPr>
        </p:nvSpPr>
        <p:spPr>
          <a:xfrm>
            <a:off x="2031224" y="675543"/>
            <a:ext cx="9595954" cy="1188158"/>
          </a:xfrm>
        </p:spPr>
        <p:txBody>
          <a:bodyPr anchor="t">
            <a:noAutofit/>
          </a:bodyPr>
          <a:lstStyle>
            <a:lvl1pPr algn="l">
              <a:lnSpc>
                <a:spcPct val="100000"/>
              </a:lnSpc>
              <a:defRPr sz="3600" b="1" i="0" baseline="0">
                <a:solidFill>
                  <a:schemeClr val="bg1"/>
                </a:solidFill>
                <a:latin typeface="Open Sans" charset="0"/>
                <a:ea typeface="Open Sans" charset="0"/>
                <a:cs typeface="Open Sans" charset="0"/>
              </a:defRPr>
            </a:lvl1pPr>
          </a:lstStyle>
          <a:p>
            <a:r>
              <a:rPr lang="it-IT" dirty="0"/>
              <a:t>Click to </a:t>
            </a:r>
            <a:r>
              <a:rPr lang="it-IT" dirty="0" err="1"/>
              <a:t>insert</a:t>
            </a:r>
            <a:r>
              <a:rPr lang="it-IT" dirty="0"/>
              <a:t> </a:t>
            </a:r>
            <a:r>
              <a:rPr lang="it-IT" dirty="0" err="1"/>
              <a:t>title</a:t>
            </a:r>
            <a:endParaRPr lang="it-IT" dirty="0"/>
          </a:p>
        </p:txBody>
      </p:sp>
      <p:sp>
        <p:nvSpPr>
          <p:cNvPr id="3" name="Sottotitolo 2"/>
          <p:cNvSpPr>
            <a:spLocks noGrp="1"/>
          </p:cNvSpPr>
          <p:nvPr>
            <p:ph type="subTitle" idx="1" hasCustomPrompt="1"/>
          </p:nvPr>
        </p:nvSpPr>
        <p:spPr>
          <a:xfrm>
            <a:off x="2045184" y="1999748"/>
            <a:ext cx="9595954" cy="911618"/>
          </a:xfrm>
        </p:spPr>
        <p:txBody>
          <a:bodyPr anchor="t">
            <a:noAutofit/>
          </a:bodyPr>
          <a:lstStyle>
            <a:lvl1pPr marL="0" indent="0" algn="l">
              <a:buNone/>
              <a:defRPr sz="2400" b="0" i="0">
                <a:solidFill>
                  <a:schemeClr val="bg1"/>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Click to </a:t>
            </a:r>
            <a:r>
              <a:rPr lang="it-IT" dirty="0" err="1"/>
              <a:t>insert</a:t>
            </a:r>
            <a:r>
              <a:rPr lang="it-IT" dirty="0"/>
              <a:t> </a:t>
            </a:r>
            <a:r>
              <a:rPr lang="it-IT" dirty="0" err="1"/>
              <a:t>subtitle</a:t>
            </a:r>
            <a:endParaRPr lang="it-IT" dirty="0"/>
          </a:p>
        </p:txBody>
      </p:sp>
      <p:sp>
        <p:nvSpPr>
          <p:cNvPr id="4" name="Segnaposto data 3"/>
          <p:cNvSpPr>
            <a:spLocks noGrp="1"/>
          </p:cNvSpPr>
          <p:nvPr>
            <p:ph type="dt" sz="half" idx="10"/>
          </p:nvPr>
        </p:nvSpPr>
        <p:spPr>
          <a:xfrm>
            <a:off x="2066124" y="5820454"/>
            <a:ext cx="2743200" cy="365125"/>
          </a:xfrm>
        </p:spPr>
        <p:txBody>
          <a:bodyPr/>
          <a:lstStyle>
            <a:lvl1pPr algn="l">
              <a:defRPr sz="1400" b="1" i="0">
                <a:solidFill>
                  <a:schemeClr val="bg1"/>
                </a:solidFill>
                <a:latin typeface="Open Sans" charset="0"/>
                <a:ea typeface="Open Sans" charset="0"/>
                <a:cs typeface="Open Sans" charset="0"/>
              </a:defRPr>
            </a:lvl1pPr>
          </a:lstStyle>
          <a:p>
            <a:fld id="{9879CA89-25B0-4AED-BBDA-31566BBCA5EF}" type="datetimeFigureOut">
              <a:rPr lang="en-US" smtClean="0"/>
              <a:t>1/30/2022</a:t>
            </a:fld>
            <a:endParaRPr lang="en-US"/>
          </a:p>
        </p:txBody>
      </p:sp>
      <p:pic>
        <p:nvPicPr>
          <p:cNvPr id="7" name="Immagin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8163" y="539496"/>
            <a:ext cx="1082040" cy="5779008"/>
          </a:xfrm>
          <a:prstGeom prst="rect">
            <a:avLst/>
          </a:prstGeom>
        </p:spPr>
      </p:pic>
    </p:spTree>
    <p:extLst>
      <p:ext uri="{BB962C8B-B14F-4D97-AF65-F5344CB8AC3E}">
        <p14:creationId xmlns:p14="http://schemas.microsoft.com/office/powerpoint/2010/main" val="777195868"/>
      </p:ext>
    </p:extLst>
  </p:cSld>
  <p:clrMapOvr>
    <a:masterClrMapping/>
  </p:clrMapOvr>
  <p:extLst>
    <p:ext uri="{DCECCB84-F9BA-43D5-87BE-67443E8EF086}">
      <p15:sldGuideLst xmlns:p15="http://schemas.microsoft.com/office/powerpoint/2012/main">
        <p15:guide id="1" pos="339">
          <p15:clr>
            <a:srgbClr val="FBAE40"/>
          </p15:clr>
        </p15:guide>
        <p15:guide id="2" orient="horz" pos="337">
          <p15:clr>
            <a:srgbClr val="FBAE40"/>
          </p15:clr>
        </p15:guide>
        <p15:guide id="3" orient="horz" pos="3978">
          <p15:clr>
            <a:srgbClr val="FBAE40"/>
          </p15:clr>
        </p15:guide>
        <p15:guide id="4" pos="1359">
          <p15:clr>
            <a:srgbClr val="FBAE40"/>
          </p15:clr>
        </p15:guide>
        <p15:guide id="5" orient="horz" pos="514">
          <p15:clr>
            <a:srgbClr val="FBAE40"/>
          </p15:clr>
        </p15:guide>
        <p15:guide id="6" pos="7333">
          <p15:clr>
            <a:srgbClr val="FBAE40"/>
          </p15:clr>
        </p15:guide>
        <p15:guide id="7" orient="horz" pos="379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PHOTO 3">
    <p:spTree>
      <p:nvGrpSpPr>
        <p:cNvPr id="1" name=""/>
        <p:cNvGrpSpPr/>
        <p:nvPr/>
      </p:nvGrpSpPr>
      <p:grpSpPr>
        <a:xfrm>
          <a:off x="0" y="0"/>
          <a:ext cx="0" cy="0"/>
          <a:chOff x="0" y="0"/>
          <a:chExt cx="0" cy="0"/>
        </a:xfrm>
      </p:grpSpPr>
      <p:sp>
        <p:nvSpPr>
          <p:cNvPr id="9" name="Segnaposto immagine 8"/>
          <p:cNvSpPr>
            <a:spLocks noGrp="1"/>
          </p:cNvSpPr>
          <p:nvPr>
            <p:ph type="pic" sz="quarter" idx="11" hasCustomPrompt="1"/>
          </p:nvPr>
        </p:nvSpPr>
        <p:spPr>
          <a:xfrm>
            <a:off x="0" y="0"/>
            <a:ext cx="12192000" cy="4870061"/>
          </a:xfrm>
          <a:custGeom>
            <a:avLst/>
            <a:gdLst>
              <a:gd name="connsiteX0" fmla="*/ 0 w 12192000"/>
              <a:gd name="connsiteY0" fmla="*/ 0 h 4868863"/>
              <a:gd name="connsiteX1" fmla="*/ 12192000 w 12192000"/>
              <a:gd name="connsiteY1" fmla="*/ 0 h 4868863"/>
              <a:gd name="connsiteX2" fmla="*/ 12192000 w 12192000"/>
              <a:gd name="connsiteY2" fmla="*/ 4868863 h 4868863"/>
              <a:gd name="connsiteX3" fmla="*/ 0 w 12192000"/>
              <a:gd name="connsiteY3" fmla="*/ 4868863 h 4868863"/>
              <a:gd name="connsiteX4" fmla="*/ 0 w 12192000"/>
              <a:gd name="connsiteY4" fmla="*/ 0 h 4868863"/>
              <a:gd name="connsiteX0" fmla="*/ 0 w 12192000"/>
              <a:gd name="connsiteY0" fmla="*/ 0 h 4868863"/>
              <a:gd name="connsiteX1" fmla="*/ 12192000 w 12192000"/>
              <a:gd name="connsiteY1" fmla="*/ 0 h 4868863"/>
              <a:gd name="connsiteX2" fmla="*/ 12192000 w 12192000"/>
              <a:gd name="connsiteY2" fmla="*/ 4868863 h 4868863"/>
              <a:gd name="connsiteX3" fmla="*/ 511444 w 12192000"/>
              <a:gd name="connsiteY3" fmla="*/ 4866468 h 4868863"/>
              <a:gd name="connsiteX4" fmla="*/ 0 w 12192000"/>
              <a:gd name="connsiteY4" fmla="*/ 4868863 h 4868863"/>
              <a:gd name="connsiteX5" fmla="*/ 0 w 12192000"/>
              <a:gd name="connsiteY5" fmla="*/ 0 h 4868863"/>
              <a:gd name="connsiteX0" fmla="*/ 0 w 12192000"/>
              <a:gd name="connsiteY0" fmla="*/ 0 h 4868863"/>
              <a:gd name="connsiteX1" fmla="*/ 12192000 w 12192000"/>
              <a:gd name="connsiteY1" fmla="*/ 0 h 4868863"/>
              <a:gd name="connsiteX2" fmla="*/ 12192000 w 12192000"/>
              <a:gd name="connsiteY2" fmla="*/ 4868863 h 4868863"/>
              <a:gd name="connsiteX3" fmla="*/ 1611824 w 12192000"/>
              <a:gd name="connsiteY3" fmla="*/ 4866468 h 4868863"/>
              <a:gd name="connsiteX4" fmla="*/ 511444 w 12192000"/>
              <a:gd name="connsiteY4" fmla="*/ 4866468 h 4868863"/>
              <a:gd name="connsiteX5" fmla="*/ 0 w 12192000"/>
              <a:gd name="connsiteY5" fmla="*/ 4868863 h 4868863"/>
              <a:gd name="connsiteX6" fmla="*/ 0 w 12192000"/>
              <a:gd name="connsiteY6" fmla="*/ 0 h 4868863"/>
              <a:gd name="connsiteX0" fmla="*/ 0 w 12192000"/>
              <a:gd name="connsiteY0" fmla="*/ 0 h 4868863"/>
              <a:gd name="connsiteX1" fmla="*/ 12192000 w 12192000"/>
              <a:gd name="connsiteY1" fmla="*/ 0 h 4868863"/>
              <a:gd name="connsiteX2" fmla="*/ 12192000 w 12192000"/>
              <a:gd name="connsiteY2" fmla="*/ 4868863 h 4868863"/>
              <a:gd name="connsiteX3" fmla="*/ 1611824 w 12192000"/>
              <a:gd name="connsiteY3" fmla="*/ 4866468 h 4868863"/>
              <a:gd name="connsiteX4" fmla="*/ 540019 w 12192000"/>
              <a:gd name="connsiteY4" fmla="*/ 4866468 h 4868863"/>
              <a:gd name="connsiteX5" fmla="*/ 0 w 12192000"/>
              <a:gd name="connsiteY5" fmla="*/ 4868863 h 4868863"/>
              <a:gd name="connsiteX6" fmla="*/ 0 w 12192000"/>
              <a:gd name="connsiteY6" fmla="*/ 0 h 4868863"/>
              <a:gd name="connsiteX0" fmla="*/ 0 w 12192000"/>
              <a:gd name="connsiteY0" fmla="*/ 0 h 4870450"/>
              <a:gd name="connsiteX1" fmla="*/ 12192000 w 12192000"/>
              <a:gd name="connsiteY1" fmla="*/ 0 h 4870450"/>
              <a:gd name="connsiteX2" fmla="*/ 12192000 w 12192000"/>
              <a:gd name="connsiteY2" fmla="*/ 4868863 h 4870450"/>
              <a:gd name="connsiteX3" fmla="*/ 1611824 w 12192000"/>
              <a:gd name="connsiteY3" fmla="*/ 4866468 h 4870450"/>
              <a:gd name="connsiteX4" fmla="*/ 806450 w 12192000"/>
              <a:gd name="connsiteY4" fmla="*/ 4870450 h 4870450"/>
              <a:gd name="connsiteX5" fmla="*/ 540019 w 12192000"/>
              <a:gd name="connsiteY5" fmla="*/ 4866468 h 4870450"/>
              <a:gd name="connsiteX6" fmla="*/ 0 w 12192000"/>
              <a:gd name="connsiteY6" fmla="*/ 4868863 h 4870450"/>
              <a:gd name="connsiteX7" fmla="*/ 0 w 12192000"/>
              <a:gd name="connsiteY7" fmla="*/ 0 h 4870450"/>
              <a:gd name="connsiteX0" fmla="*/ 0 w 12192000"/>
              <a:gd name="connsiteY0" fmla="*/ 0 h 4872135"/>
              <a:gd name="connsiteX1" fmla="*/ 12192000 w 12192000"/>
              <a:gd name="connsiteY1" fmla="*/ 0 h 4872135"/>
              <a:gd name="connsiteX2" fmla="*/ 12192000 w 12192000"/>
              <a:gd name="connsiteY2" fmla="*/ 4868863 h 4872135"/>
              <a:gd name="connsiteX3" fmla="*/ 1611824 w 12192000"/>
              <a:gd name="connsiteY3" fmla="*/ 4866468 h 4872135"/>
              <a:gd name="connsiteX4" fmla="*/ 806450 w 12192000"/>
              <a:gd name="connsiteY4" fmla="*/ 4870450 h 4872135"/>
              <a:gd name="connsiteX5" fmla="*/ 540019 w 12192000"/>
              <a:gd name="connsiteY5" fmla="*/ 4866468 h 4872135"/>
              <a:gd name="connsiteX6" fmla="*/ 0 w 12192000"/>
              <a:gd name="connsiteY6" fmla="*/ 4868863 h 4872135"/>
              <a:gd name="connsiteX7" fmla="*/ 0 w 12192000"/>
              <a:gd name="connsiteY7" fmla="*/ 0 h 4872135"/>
              <a:gd name="connsiteX0" fmla="*/ 0 w 12192000"/>
              <a:gd name="connsiteY0" fmla="*/ 0 h 4872135"/>
              <a:gd name="connsiteX1" fmla="*/ 12192000 w 12192000"/>
              <a:gd name="connsiteY1" fmla="*/ 0 h 4872135"/>
              <a:gd name="connsiteX2" fmla="*/ 12192000 w 12192000"/>
              <a:gd name="connsiteY2" fmla="*/ 4868863 h 4872135"/>
              <a:gd name="connsiteX3" fmla="*/ 1611824 w 12192000"/>
              <a:gd name="connsiteY3" fmla="*/ 4866468 h 4872135"/>
              <a:gd name="connsiteX4" fmla="*/ 806450 w 12192000"/>
              <a:gd name="connsiteY4" fmla="*/ 4870450 h 4872135"/>
              <a:gd name="connsiteX5" fmla="*/ 540019 w 12192000"/>
              <a:gd name="connsiteY5" fmla="*/ 4866468 h 4872135"/>
              <a:gd name="connsiteX6" fmla="*/ 0 w 12192000"/>
              <a:gd name="connsiteY6" fmla="*/ 4868863 h 4872135"/>
              <a:gd name="connsiteX7" fmla="*/ 0 w 12192000"/>
              <a:gd name="connsiteY7" fmla="*/ 0 h 4872135"/>
              <a:gd name="connsiteX0" fmla="*/ 0 w 12192000"/>
              <a:gd name="connsiteY0" fmla="*/ 0 h 4868863"/>
              <a:gd name="connsiteX1" fmla="*/ 12192000 w 12192000"/>
              <a:gd name="connsiteY1" fmla="*/ 0 h 4868863"/>
              <a:gd name="connsiteX2" fmla="*/ 12192000 w 12192000"/>
              <a:gd name="connsiteY2" fmla="*/ 4868863 h 4868863"/>
              <a:gd name="connsiteX3" fmla="*/ 1611824 w 12192000"/>
              <a:gd name="connsiteY3" fmla="*/ 4866468 h 4868863"/>
              <a:gd name="connsiteX4" fmla="*/ 539750 w 12192000"/>
              <a:gd name="connsiteY4" fmla="*/ 2768600 h 4868863"/>
              <a:gd name="connsiteX5" fmla="*/ 540019 w 12192000"/>
              <a:gd name="connsiteY5" fmla="*/ 4866468 h 4868863"/>
              <a:gd name="connsiteX6" fmla="*/ 0 w 12192000"/>
              <a:gd name="connsiteY6" fmla="*/ 4868863 h 4868863"/>
              <a:gd name="connsiteX7" fmla="*/ 0 w 12192000"/>
              <a:gd name="connsiteY7" fmla="*/ 0 h 4868863"/>
              <a:gd name="connsiteX0" fmla="*/ 0 w 12192000"/>
              <a:gd name="connsiteY0" fmla="*/ 0 h 4868863"/>
              <a:gd name="connsiteX1" fmla="*/ 12192000 w 12192000"/>
              <a:gd name="connsiteY1" fmla="*/ 0 h 4868863"/>
              <a:gd name="connsiteX2" fmla="*/ 12192000 w 12192000"/>
              <a:gd name="connsiteY2" fmla="*/ 4868863 h 4868863"/>
              <a:gd name="connsiteX3" fmla="*/ 1611824 w 12192000"/>
              <a:gd name="connsiteY3" fmla="*/ 4866468 h 4868863"/>
              <a:gd name="connsiteX4" fmla="*/ 539750 w 12192000"/>
              <a:gd name="connsiteY4" fmla="*/ 2768600 h 4868863"/>
              <a:gd name="connsiteX5" fmla="*/ 540019 w 12192000"/>
              <a:gd name="connsiteY5" fmla="*/ 4866468 h 4868863"/>
              <a:gd name="connsiteX6" fmla="*/ 0 w 12192000"/>
              <a:gd name="connsiteY6" fmla="*/ 4868863 h 4868863"/>
              <a:gd name="connsiteX7" fmla="*/ 0 w 12192000"/>
              <a:gd name="connsiteY7" fmla="*/ 0 h 4868863"/>
              <a:gd name="connsiteX0" fmla="*/ 0 w 12192000"/>
              <a:gd name="connsiteY0" fmla="*/ 0 h 4868863"/>
              <a:gd name="connsiteX1" fmla="*/ 12192000 w 12192000"/>
              <a:gd name="connsiteY1" fmla="*/ 0 h 4868863"/>
              <a:gd name="connsiteX2" fmla="*/ 12192000 w 12192000"/>
              <a:gd name="connsiteY2" fmla="*/ 4868863 h 4868863"/>
              <a:gd name="connsiteX3" fmla="*/ 1611824 w 12192000"/>
              <a:gd name="connsiteY3" fmla="*/ 4866468 h 4868863"/>
              <a:gd name="connsiteX4" fmla="*/ 546100 w 12192000"/>
              <a:gd name="connsiteY4" fmla="*/ 762000 h 4868863"/>
              <a:gd name="connsiteX5" fmla="*/ 540019 w 12192000"/>
              <a:gd name="connsiteY5" fmla="*/ 4866468 h 4868863"/>
              <a:gd name="connsiteX6" fmla="*/ 0 w 12192000"/>
              <a:gd name="connsiteY6" fmla="*/ 4868863 h 4868863"/>
              <a:gd name="connsiteX7" fmla="*/ 0 w 12192000"/>
              <a:gd name="connsiteY7" fmla="*/ 0 h 4868863"/>
              <a:gd name="connsiteX0" fmla="*/ 0 w 12192000"/>
              <a:gd name="connsiteY0" fmla="*/ 0 h 4868863"/>
              <a:gd name="connsiteX1" fmla="*/ 12192000 w 12192000"/>
              <a:gd name="connsiteY1" fmla="*/ 0 h 4868863"/>
              <a:gd name="connsiteX2" fmla="*/ 12192000 w 12192000"/>
              <a:gd name="connsiteY2" fmla="*/ 4868863 h 4868863"/>
              <a:gd name="connsiteX3" fmla="*/ 1611824 w 12192000"/>
              <a:gd name="connsiteY3" fmla="*/ 4866468 h 4868863"/>
              <a:gd name="connsiteX4" fmla="*/ 542925 w 12192000"/>
              <a:gd name="connsiteY4" fmla="*/ 539750 h 4868863"/>
              <a:gd name="connsiteX5" fmla="*/ 540019 w 12192000"/>
              <a:gd name="connsiteY5" fmla="*/ 4866468 h 4868863"/>
              <a:gd name="connsiteX6" fmla="*/ 0 w 12192000"/>
              <a:gd name="connsiteY6" fmla="*/ 4868863 h 4868863"/>
              <a:gd name="connsiteX7" fmla="*/ 0 w 12192000"/>
              <a:gd name="connsiteY7" fmla="*/ 0 h 4868863"/>
              <a:gd name="connsiteX0" fmla="*/ 0 w 12192000"/>
              <a:gd name="connsiteY0" fmla="*/ 0 h 4869663"/>
              <a:gd name="connsiteX1" fmla="*/ 12192000 w 12192000"/>
              <a:gd name="connsiteY1" fmla="*/ 0 h 4869663"/>
              <a:gd name="connsiteX2" fmla="*/ 12192000 w 12192000"/>
              <a:gd name="connsiteY2" fmla="*/ 4868863 h 4869663"/>
              <a:gd name="connsiteX3" fmla="*/ 1611824 w 12192000"/>
              <a:gd name="connsiteY3" fmla="*/ 4866468 h 4869663"/>
              <a:gd name="connsiteX4" fmla="*/ 542925 w 12192000"/>
              <a:gd name="connsiteY4" fmla="*/ 539750 h 4869663"/>
              <a:gd name="connsiteX5" fmla="*/ 540019 w 12192000"/>
              <a:gd name="connsiteY5" fmla="*/ 4869643 h 4869663"/>
              <a:gd name="connsiteX6" fmla="*/ 0 w 12192000"/>
              <a:gd name="connsiteY6" fmla="*/ 4868863 h 4869663"/>
              <a:gd name="connsiteX7" fmla="*/ 0 w 12192000"/>
              <a:gd name="connsiteY7" fmla="*/ 0 h 4869663"/>
              <a:gd name="connsiteX0" fmla="*/ 0 w 12192000"/>
              <a:gd name="connsiteY0" fmla="*/ 0 h 4872213"/>
              <a:gd name="connsiteX1" fmla="*/ 12192000 w 12192000"/>
              <a:gd name="connsiteY1" fmla="*/ 0 h 4872213"/>
              <a:gd name="connsiteX2" fmla="*/ 12192000 w 12192000"/>
              <a:gd name="connsiteY2" fmla="*/ 4868863 h 4872213"/>
              <a:gd name="connsiteX3" fmla="*/ 1611824 w 12192000"/>
              <a:gd name="connsiteY3" fmla="*/ 4866468 h 4872213"/>
              <a:gd name="connsiteX4" fmla="*/ 542925 w 12192000"/>
              <a:gd name="connsiteY4" fmla="*/ 539750 h 4872213"/>
              <a:gd name="connsiteX5" fmla="*/ 540019 w 12192000"/>
              <a:gd name="connsiteY5" fmla="*/ 4869643 h 4872213"/>
              <a:gd name="connsiteX6" fmla="*/ 0 w 12192000"/>
              <a:gd name="connsiteY6" fmla="*/ 4868863 h 4872213"/>
              <a:gd name="connsiteX7" fmla="*/ 0 w 12192000"/>
              <a:gd name="connsiteY7" fmla="*/ 0 h 4872213"/>
              <a:gd name="connsiteX0" fmla="*/ 0 w 12192000"/>
              <a:gd name="connsiteY0" fmla="*/ 0 h 4870061"/>
              <a:gd name="connsiteX1" fmla="*/ 12192000 w 12192000"/>
              <a:gd name="connsiteY1" fmla="*/ 0 h 4870061"/>
              <a:gd name="connsiteX2" fmla="*/ 12192000 w 12192000"/>
              <a:gd name="connsiteY2" fmla="*/ 4868863 h 4870061"/>
              <a:gd name="connsiteX3" fmla="*/ 1611824 w 12192000"/>
              <a:gd name="connsiteY3" fmla="*/ 4866468 h 4870061"/>
              <a:gd name="connsiteX4" fmla="*/ 542925 w 12192000"/>
              <a:gd name="connsiteY4" fmla="*/ 539750 h 4870061"/>
              <a:gd name="connsiteX5" fmla="*/ 540019 w 12192000"/>
              <a:gd name="connsiteY5" fmla="*/ 4866468 h 4870061"/>
              <a:gd name="connsiteX6" fmla="*/ 0 w 12192000"/>
              <a:gd name="connsiteY6" fmla="*/ 4868863 h 4870061"/>
              <a:gd name="connsiteX7" fmla="*/ 0 w 12192000"/>
              <a:gd name="connsiteY7" fmla="*/ 0 h 4870061"/>
              <a:gd name="connsiteX0" fmla="*/ 0 w 12192000"/>
              <a:gd name="connsiteY0" fmla="*/ 0 h 4870061"/>
              <a:gd name="connsiteX1" fmla="*/ 12192000 w 12192000"/>
              <a:gd name="connsiteY1" fmla="*/ 0 h 4870061"/>
              <a:gd name="connsiteX2" fmla="*/ 12192000 w 12192000"/>
              <a:gd name="connsiteY2" fmla="*/ 4868863 h 4870061"/>
              <a:gd name="connsiteX3" fmla="*/ 1611824 w 12192000"/>
              <a:gd name="connsiteY3" fmla="*/ 4866468 h 4870061"/>
              <a:gd name="connsiteX4" fmla="*/ 542925 w 12192000"/>
              <a:gd name="connsiteY4" fmla="*/ 539750 h 4870061"/>
              <a:gd name="connsiteX5" fmla="*/ 540019 w 12192000"/>
              <a:gd name="connsiteY5" fmla="*/ 4866468 h 4870061"/>
              <a:gd name="connsiteX6" fmla="*/ 0 w 12192000"/>
              <a:gd name="connsiteY6" fmla="*/ 4868863 h 4870061"/>
              <a:gd name="connsiteX7" fmla="*/ 0 w 12192000"/>
              <a:gd name="connsiteY7" fmla="*/ 0 h 4870061"/>
              <a:gd name="connsiteX0" fmla="*/ 0 w 12192000"/>
              <a:gd name="connsiteY0" fmla="*/ 0 h 4870061"/>
              <a:gd name="connsiteX1" fmla="*/ 12192000 w 12192000"/>
              <a:gd name="connsiteY1" fmla="*/ 0 h 4870061"/>
              <a:gd name="connsiteX2" fmla="*/ 12192000 w 12192000"/>
              <a:gd name="connsiteY2" fmla="*/ 4868863 h 4870061"/>
              <a:gd name="connsiteX3" fmla="*/ 1611824 w 12192000"/>
              <a:gd name="connsiteY3" fmla="*/ 4866468 h 4870061"/>
              <a:gd name="connsiteX4" fmla="*/ 631825 w 12192000"/>
              <a:gd name="connsiteY4" fmla="*/ 917574 h 4870061"/>
              <a:gd name="connsiteX5" fmla="*/ 542925 w 12192000"/>
              <a:gd name="connsiteY5" fmla="*/ 539750 h 4870061"/>
              <a:gd name="connsiteX6" fmla="*/ 540019 w 12192000"/>
              <a:gd name="connsiteY6" fmla="*/ 4866468 h 4870061"/>
              <a:gd name="connsiteX7" fmla="*/ 0 w 12192000"/>
              <a:gd name="connsiteY7" fmla="*/ 4868863 h 4870061"/>
              <a:gd name="connsiteX8" fmla="*/ 0 w 12192000"/>
              <a:gd name="connsiteY8" fmla="*/ 0 h 4870061"/>
              <a:gd name="connsiteX0" fmla="*/ 0 w 12192000"/>
              <a:gd name="connsiteY0" fmla="*/ 0 h 4870061"/>
              <a:gd name="connsiteX1" fmla="*/ 12192000 w 12192000"/>
              <a:gd name="connsiteY1" fmla="*/ 0 h 4870061"/>
              <a:gd name="connsiteX2" fmla="*/ 12192000 w 12192000"/>
              <a:gd name="connsiteY2" fmla="*/ 4868863 h 4870061"/>
              <a:gd name="connsiteX3" fmla="*/ 1611824 w 12192000"/>
              <a:gd name="connsiteY3" fmla="*/ 4866468 h 4870061"/>
              <a:gd name="connsiteX4" fmla="*/ 631825 w 12192000"/>
              <a:gd name="connsiteY4" fmla="*/ 917574 h 4870061"/>
              <a:gd name="connsiteX5" fmla="*/ 542925 w 12192000"/>
              <a:gd name="connsiteY5" fmla="*/ 539750 h 4870061"/>
              <a:gd name="connsiteX6" fmla="*/ 540019 w 12192000"/>
              <a:gd name="connsiteY6" fmla="*/ 4866468 h 4870061"/>
              <a:gd name="connsiteX7" fmla="*/ 0 w 12192000"/>
              <a:gd name="connsiteY7" fmla="*/ 4868863 h 4870061"/>
              <a:gd name="connsiteX8" fmla="*/ 0 w 12192000"/>
              <a:gd name="connsiteY8" fmla="*/ 0 h 4870061"/>
              <a:gd name="connsiteX0" fmla="*/ 0 w 12192000"/>
              <a:gd name="connsiteY0" fmla="*/ 0 h 4870061"/>
              <a:gd name="connsiteX1" fmla="*/ 12192000 w 12192000"/>
              <a:gd name="connsiteY1" fmla="*/ 0 h 4870061"/>
              <a:gd name="connsiteX2" fmla="*/ 12192000 w 12192000"/>
              <a:gd name="connsiteY2" fmla="*/ 4868863 h 4870061"/>
              <a:gd name="connsiteX3" fmla="*/ 1611824 w 12192000"/>
              <a:gd name="connsiteY3" fmla="*/ 4866468 h 4870061"/>
              <a:gd name="connsiteX4" fmla="*/ 631825 w 12192000"/>
              <a:gd name="connsiteY4" fmla="*/ 917574 h 4870061"/>
              <a:gd name="connsiteX5" fmla="*/ 542925 w 12192000"/>
              <a:gd name="connsiteY5" fmla="*/ 539750 h 4870061"/>
              <a:gd name="connsiteX6" fmla="*/ 540019 w 12192000"/>
              <a:gd name="connsiteY6" fmla="*/ 4866468 h 4870061"/>
              <a:gd name="connsiteX7" fmla="*/ 0 w 12192000"/>
              <a:gd name="connsiteY7" fmla="*/ 4868863 h 4870061"/>
              <a:gd name="connsiteX8" fmla="*/ 0 w 12192000"/>
              <a:gd name="connsiteY8" fmla="*/ 0 h 4870061"/>
              <a:gd name="connsiteX0" fmla="*/ 0 w 12192000"/>
              <a:gd name="connsiteY0" fmla="*/ 0 h 4870061"/>
              <a:gd name="connsiteX1" fmla="*/ 12192000 w 12192000"/>
              <a:gd name="connsiteY1" fmla="*/ 0 h 4870061"/>
              <a:gd name="connsiteX2" fmla="*/ 12192000 w 12192000"/>
              <a:gd name="connsiteY2" fmla="*/ 4868863 h 4870061"/>
              <a:gd name="connsiteX3" fmla="*/ 1614999 w 12192000"/>
              <a:gd name="connsiteY3" fmla="*/ 4869643 h 4870061"/>
              <a:gd name="connsiteX4" fmla="*/ 631825 w 12192000"/>
              <a:gd name="connsiteY4" fmla="*/ 917574 h 4870061"/>
              <a:gd name="connsiteX5" fmla="*/ 542925 w 12192000"/>
              <a:gd name="connsiteY5" fmla="*/ 539750 h 4870061"/>
              <a:gd name="connsiteX6" fmla="*/ 540019 w 12192000"/>
              <a:gd name="connsiteY6" fmla="*/ 4866468 h 4870061"/>
              <a:gd name="connsiteX7" fmla="*/ 0 w 12192000"/>
              <a:gd name="connsiteY7" fmla="*/ 4868863 h 4870061"/>
              <a:gd name="connsiteX8" fmla="*/ 0 w 12192000"/>
              <a:gd name="connsiteY8" fmla="*/ 0 h 4870061"/>
              <a:gd name="connsiteX0" fmla="*/ 0 w 12192000"/>
              <a:gd name="connsiteY0" fmla="*/ 0 h 4870061"/>
              <a:gd name="connsiteX1" fmla="*/ 12192000 w 12192000"/>
              <a:gd name="connsiteY1" fmla="*/ 0 h 4870061"/>
              <a:gd name="connsiteX2" fmla="*/ 12192000 w 12192000"/>
              <a:gd name="connsiteY2" fmla="*/ 4868863 h 4870061"/>
              <a:gd name="connsiteX3" fmla="*/ 1614999 w 12192000"/>
              <a:gd name="connsiteY3" fmla="*/ 4869643 h 4870061"/>
              <a:gd name="connsiteX4" fmla="*/ 631825 w 12192000"/>
              <a:gd name="connsiteY4" fmla="*/ 917574 h 4870061"/>
              <a:gd name="connsiteX5" fmla="*/ 542925 w 12192000"/>
              <a:gd name="connsiteY5" fmla="*/ 539750 h 4870061"/>
              <a:gd name="connsiteX6" fmla="*/ 540019 w 12192000"/>
              <a:gd name="connsiteY6" fmla="*/ 4866468 h 4870061"/>
              <a:gd name="connsiteX7" fmla="*/ 0 w 12192000"/>
              <a:gd name="connsiteY7" fmla="*/ 4868863 h 4870061"/>
              <a:gd name="connsiteX8" fmla="*/ 0 w 12192000"/>
              <a:gd name="connsiteY8" fmla="*/ 0 h 4870061"/>
              <a:gd name="connsiteX0" fmla="*/ 0 w 12192000"/>
              <a:gd name="connsiteY0" fmla="*/ 0 h 4870061"/>
              <a:gd name="connsiteX1" fmla="*/ 12192000 w 12192000"/>
              <a:gd name="connsiteY1" fmla="*/ 0 h 4870061"/>
              <a:gd name="connsiteX2" fmla="*/ 12192000 w 12192000"/>
              <a:gd name="connsiteY2" fmla="*/ 4868863 h 4870061"/>
              <a:gd name="connsiteX3" fmla="*/ 1614999 w 12192000"/>
              <a:gd name="connsiteY3" fmla="*/ 4869643 h 4870061"/>
              <a:gd name="connsiteX4" fmla="*/ 631825 w 12192000"/>
              <a:gd name="connsiteY4" fmla="*/ 917574 h 4870061"/>
              <a:gd name="connsiteX5" fmla="*/ 542925 w 12192000"/>
              <a:gd name="connsiteY5" fmla="*/ 539750 h 4870061"/>
              <a:gd name="connsiteX6" fmla="*/ 540019 w 12192000"/>
              <a:gd name="connsiteY6" fmla="*/ 4866468 h 4870061"/>
              <a:gd name="connsiteX7" fmla="*/ 0 w 12192000"/>
              <a:gd name="connsiteY7" fmla="*/ 4868863 h 4870061"/>
              <a:gd name="connsiteX8" fmla="*/ 0 w 12192000"/>
              <a:gd name="connsiteY8" fmla="*/ 0 h 4870061"/>
              <a:gd name="connsiteX0" fmla="*/ 0 w 12192000"/>
              <a:gd name="connsiteY0" fmla="*/ 0 h 4870061"/>
              <a:gd name="connsiteX1" fmla="*/ 12192000 w 12192000"/>
              <a:gd name="connsiteY1" fmla="*/ 0 h 4870061"/>
              <a:gd name="connsiteX2" fmla="*/ 12192000 w 12192000"/>
              <a:gd name="connsiteY2" fmla="*/ 4868863 h 4870061"/>
              <a:gd name="connsiteX3" fmla="*/ 1614999 w 12192000"/>
              <a:gd name="connsiteY3" fmla="*/ 4869643 h 4870061"/>
              <a:gd name="connsiteX4" fmla="*/ 1616075 w 12192000"/>
              <a:gd name="connsiteY4" fmla="*/ 542924 h 4870061"/>
              <a:gd name="connsiteX5" fmla="*/ 542925 w 12192000"/>
              <a:gd name="connsiteY5" fmla="*/ 539750 h 4870061"/>
              <a:gd name="connsiteX6" fmla="*/ 540019 w 12192000"/>
              <a:gd name="connsiteY6" fmla="*/ 4866468 h 4870061"/>
              <a:gd name="connsiteX7" fmla="*/ 0 w 12192000"/>
              <a:gd name="connsiteY7" fmla="*/ 4868863 h 4870061"/>
              <a:gd name="connsiteX8" fmla="*/ 0 w 12192000"/>
              <a:gd name="connsiteY8" fmla="*/ 0 h 4870061"/>
              <a:gd name="connsiteX0" fmla="*/ 0 w 12192000"/>
              <a:gd name="connsiteY0" fmla="*/ 0 h 4870061"/>
              <a:gd name="connsiteX1" fmla="*/ 12192000 w 12192000"/>
              <a:gd name="connsiteY1" fmla="*/ 0 h 4870061"/>
              <a:gd name="connsiteX2" fmla="*/ 12192000 w 12192000"/>
              <a:gd name="connsiteY2" fmla="*/ 4868863 h 4870061"/>
              <a:gd name="connsiteX3" fmla="*/ 1614999 w 12192000"/>
              <a:gd name="connsiteY3" fmla="*/ 4869643 h 4870061"/>
              <a:gd name="connsiteX4" fmla="*/ 1616075 w 12192000"/>
              <a:gd name="connsiteY4" fmla="*/ 542924 h 4870061"/>
              <a:gd name="connsiteX5" fmla="*/ 542925 w 12192000"/>
              <a:gd name="connsiteY5" fmla="*/ 539750 h 4870061"/>
              <a:gd name="connsiteX6" fmla="*/ 540019 w 12192000"/>
              <a:gd name="connsiteY6" fmla="*/ 4866468 h 4870061"/>
              <a:gd name="connsiteX7" fmla="*/ 0 w 12192000"/>
              <a:gd name="connsiteY7" fmla="*/ 4868863 h 4870061"/>
              <a:gd name="connsiteX8" fmla="*/ 0 w 12192000"/>
              <a:gd name="connsiteY8" fmla="*/ 0 h 4870061"/>
              <a:gd name="connsiteX0" fmla="*/ 0 w 12192000"/>
              <a:gd name="connsiteY0" fmla="*/ 0 h 4870061"/>
              <a:gd name="connsiteX1" fmla="*/ 12192000 w 12192000"/>
              <a:gd name="connsiteY1" fmla="*/ 0 h 4870061"/>
              <a:gd name="connsiteX2" fmla="*/ 12192000 w 12192000"/>
              <a:gd name="connsiteY2" fmla="*/ 4868863 h 4870061"/>
              <a:gd name="connsiteX3" fmla="*/ 1614999 w 12192000"/>
              <a:gd name="connsiteY3" fmla="*/ 4869643 h 4870061"/>
              <a:gd name="connsiteX4" fmla="*/ 1616075 w 12192000"/>
              <a:gd name="connsiteY4" fmla="*/ 546099 h 4870061"/>
              <a:gd name="connsiteX5" fmla="*/ 542925 w 12192000"/>
              <a:gd name="connsiteY5" fmla="*/ 539750 h 4870061"/>
              <a:gd name="connsiteX6" fmla="*/ 540019 w 12192000"/>
              <a:gd name="connsiteY6" fmla="*/ 4866468 h 4870061"/>
              <a:gd name="connsiteX7" fmla="*/ 0 w 12192000"/>
              <a:gd name="connsiteY7" fmla="*/ 4868863 h 4870061"/>
              <a:gd name="connsiteX8" fmla="*/ 0 w 12192000"/>
              <a:gd name="connsiteY8" fmla="*/ 0 h 4870061"/>
              <a:gd name="connsiteX0" fmla="*/ 0 w 12192000"/>
              <a:gd name="connsiteY0" fmla="*/ 0 h 4870061"/>
              <a:gd name="connsiteX1" fmla="*/ 12192000 w 12192000"/>
              <a:gd name="connsiteY1" fmla="*/ 0 h 4870061"/>
              <a:gd name="connsiteX2" fmla="*/ 12192000 w 12192000"/>
              <a:gd name="connsiteY2" fmla="*/ 4868863 h 4870061"/>
              <a:gd name="connsiteX3" fmla="*/ 1614999 w 12192000"/>
              <a:gd name="connsiteY3" fmla="*/ 4869643 h 4870061"/>
              <a:gd name="connsiteX4" fmla="*/ 1616075 w 12192000"/>
              <a:gd name="connsiteY4" fmla="*/ 546099 h 4870061"/>
              <a:gd name="connsiteX5" fmla="*/ 542925 w 12192000"/>
              <a:gd name="connsiteY5" fmla="*/ 542925 h 4870061"/>
              <a:gd name="connsiteX6" fmla="*/ 540019 w 12192000"/>
              <a:gd name="connsiteY6" fmla="*/ 4866468 h 4870061"/>
              <a:gd name="connsiteX7" fmla="*/ 0 w 12192000"/>
              <a:gd name="connsiteY7" fmla="*/ 4868863 h 4870061"/>
              <a:gd name="connsiteX8" fmla="*/ 0 w 12192000"/>
              <a:gd name="connsiteY8" fmla="*/ 0 h 4870061"/>
              <a:gd name="connsiteX0" fmla="*/ 0 w 12192000"/>
              <a:gd name="connsiteY0" fmla="*/ 0 h 4870061"/>
              <a:gd name="connsiteX1" fmla="*/ 12192000 w 12192000"/>
              <a:gd name="connsiteY1" fmla="*/ 0 h 4870061"/>
              <a:gd name="connsiteX2" fmla="*/ 12192000 w 12192000"/>
              <a:gd name="connsiteY2" fmla="*/ 4868863 h 4870061"/>
              <a:gd name="connsiteX3" fmla="*/ 1614999 w 12192000"/>
              <a:gd name="connsiteY3" fmla="*/ 4869643 h 4870061"/>
              <a:gd name="connsiteX4" fmla="*/ 1616075 w 12192000"/>
              <a:gd name="connsiteY4" fmla="*/ 546099 h 4870061"/>
              <a:gd name="connsiteX5" fmla="*/ 542925 w 12192000"/>
              <a:gd name="connsiteY5" fmla="*/ 542925 h 4870061"/>
              <a:gd name="connsiteX6" fmla="*/ 540019 w 12192000"/>
              <a:gd name="connsiteY6" fmla="*/ 4866468 h 4870061"/>
              <a:gd name="connsiteX7" fmla="*/ 0 w 12192000"/>
              <a:gd name="connsiteY7" fmla="*/ 4868863 h 4870061"/>
              <a:gd name="connsiteX8" fmla="*/ 0 w 12192000"/>
              <a:gd name="connsiteY8" fmla="*/ 0 h 4870061"/>
              <a:gd name="connsiteX0" fmla="*/ 0 w 12192000"/>
              <a:gd name="connsiteY0" fmla="*/ 0 h 4870061"/>
              <a:gd name="connsiteX1" fmla="*/ 12192000 w 12192000"/>
              <a:gd name="connsiteY1" fmla="*/ 0 h 4870061"/>
              <a:gd name="connsiteX2" fmla="*/ 12192000 w 12192000"/>
              <a:gd name="connsiteY2" fmla="*/ 4868863 h 4870061"/>
              <a:gd name="connsiteX3" fmla="*/ 1614999 w 12192000"/>
              <a:gd name="connsiteY3" fmla="*/ 4869643 h 4870061"/>
              <a:gd name="connsiteX4" fmla="*/ 1676400 w 12192000"/>
              <a:gd name="connsiteY4" fmla="*/ 644524 h 4870061"/>
              <a:gd name="connsiteX5" fmla="*/ 542925 w 12192000"/>
              <a:gd name="connsiteY5" fmla="*/ 542925 h 4870061"/>
              <a:gd name="connsiteX6" fmla="*/ 540019 w 12192000"/>
              <a:gd name="connsiteY6" fmla="*/ 4866468 h 4870061"/>
              <a:gd name="connsiteX7" fmla="*/ 0 w 12192000"/>
              <a:gd name="connsiteY7" fmla="*/ 4868863 h 4870061"/>
              <a:gd name="connsiteX8" fmla="*/ 0 w 12192000"/>
              <a:gd name="connsiteY8" fmla="*/ 0 h 4870061"/>
              <a:gd name="connsiteX0" fmla="*/ 0 w 12192000"/>
              <a:gd name="connsiteY0" fmla="*/ 0 h 4870061"/>
              <a:gd name="connsiteX1" fmla="*/ 12192000 w 12192000"/>
              <a:gd name="connsiteY1" fmla="*/ 0 h 4870061"/>
              <a:gd name="connsiteX2" fmla="*/ 12192000 w 12192000"/>
              <a:gd name="connsiteY2" fmla="*/ 4868863 h 4870061"/>
              <a:gd name="connsiteX3" fmla="*/ 1614999 w 12192000"/>
              <a:gd name="connsiteY3" fmla="*/ 4869643 h 4870061"/>
              <a:gd name="connsiteX4" fmla="*/ 1676400 w 12192000"/>
              <a:gd name="connsiteY4" fmla="*/ 644524 h 4870061"/>
              <a:gd name="connsiteX5" fmla="*/ 542925 w 12192000"/>
              <a:gd name="connsiteY5" fmla="*/ 542925 h 4870061"/>
              <a:gd name="connsiteX6" fmla="*/ 540019 w 12192000"/>
              <a:gd name="connsiteY6" fmla="*/ 4866468 h 4870061"/>
              <a:gd name="connsiteX7" fmla="*/ 0 w 12192000"/>
              <a:gd name="connsiteY7" fmla="*/ 4868863 h 4870061"/>
              <a:gd name="connsiteX8" fmla="*/ 0 w 12192000"/>
              <a:gd name="connsiteY8" fmla="*/ 0 h 4870061"/>
              <a:gd name="connsiteX0" fmla="*/ 0 w 12192000"/>
              <a:gd name="connsiteY0" fmla="*/ 0 h 4870061"/>
              <a:gd name="connsiteX1" fmla="*/ 12192000 w 12192000"/>
              <a:gd name="connsiteY1" fmla="*/ 0 h 4870061"/>
              <a:gd name="connsiteX2" fmla="*/ 12192000 w 12192000"/>
              <a:gd name="connsiteY2" fmla="*/ 4868863 h 4870061"/>
              <a:gd name="connsiteX3" fmla="*/ 1614999 w 12192000"/>
              <a:gd name="connsiteY3" fmla="*/ 4869643 h 4870061"/>
              <a:gd name="connsiteX4" fmla="*/ 1619250 w 12192000"/>
              <a:gd name="connsiteY4" fmla="*/ 549274 h 4870061"/>
              <a:gd name="connsiteX5" fmla="*/ 542925 w 12192000"/>
              <a:gd name="connsiteY5" fmla="*/ 542925 h 4870061"/>
              <a:gd name="connsiteX6" fmla="*/ 540019 w 12192000"/>
              <a:gd name="connsiteY6" fmla="*/ 4866468 h 4870061"/>
              <a:gd name="connsiteX7" fmla="*/ 0 w 12192000"/>
              <a:gd name="connsiteY7" fmla="*/ 4868863 h 4870061"/>
              <a:gd name="connsiteX8" fmla="*/ 0 w 12192000"/>
              <a:gd name="connsiteY8" fmla="*/ 0 h 4870061"/>
              <a:gd name="connsiteX0" fmla="*/ 0 w 12192000"/>
              <a:gd name="connsiteY0" fmla="*/ 0 h 4870061"/>
              <a:gd name="connsiteX1" fmla="*/ 12192000 w 12192000"/>
              <a:gd name="connsiteY1" fmla="*/ 0 h 4870061"/>
              <a:gd name="connsiteX2" fmla="*/ 12192000 w 12192000"/>
              <a:gd name="connsiteY2" fmla="*/ 4868863 h 4870061"/>
              <a:gd name="connsiteX3" fmla="*/ 1614999 w 12192000"/>
              <a:gd name="connsiteY3" fmla="*/ 4869643 h 4870061"/>
              <a:gd name="connsiteX4" fmla="*/ 1619250 w 12192000"/>
              <a:gd name="connsiteY4" fmla="*/ 549274 h 4870061"/>
              <a:gd name="connsiteX5" fmla="*/ 542925 w 12192000"/>
              <a:gd name="connsiteY5" fmla="*/ 542925 h 4870061"/>
              <a:gd name="connsiteX6" fmla="*/ 540019 w 12192000"/>
              <a:gd name="connsiteY6" fmla="*/ 4866468 h 4870061"/>
              <a:gd name="connsiteX7" fmla="*/ 0 w 12192000"/>
              <a:gd name="connsiteY7" fmla="*/ 4868863 h 4870061"/>
              <a:gd name="connsiteX8" fmla="*/ 0 w 12192000"/>
              <a:gd name="connsiteY8" fmla="*/ 0 h 4870061"/>
              <a:gd name="connsiteX0" fmla="*/ 0 w 12192000"/>
              <a:gd name="connsiteY0" fmla="*/ 0 h 4870061"/>
              <a:gd name="connsiteX1" fmla="*/ 12192000 w 12192000"/>
              <a:gd name="connsiteY1" fmla="*/ 0 h 4870061"/>
              <a:gd name="connsiteX2" fmla="*/ 12192000 w 12192000"/>
              <a:gd name="connsiteY2" fmla="*/ 4868863 h 4870061"/>
              <a:gd name="connsiteX3" fmla="*/ 1614999 w 12192000"/>
              <a:gd name="connsiteY3" fmla="*/ 4869643 h 4870061"/>
              <a:gd name="connsiteX4" fmla="*/ 1616075 w 12192000"/>
              <a:gd name="connsiteY4" fmla="*/ 539749 h 4870061"/>
              <a:gd name="connsiteX5" fmla="*/ 542925 w 12192000"/>
              <a:gd name="connsiteY5" fmla="*/ 542925 h 4870061"/>
              <a:gd name="connsiteX6" fmla="*/ 540019 w 12192000"/>
              <a:gd name="connsiteY6" fmla="*/ 4866468 h 4870061"/>
              <a:gd name="connsiteX7" fmla="*/ 0 w 12192000"/>
              <a:gd name="connsiteY7" fmla="*/ 4868863 h 4870061"/>
              <a:gd name="connsiteX8" fmla="*/ 0 w 12192000"/>
              <a:gd name="connsiteY8" fmla="*/ 0 h 4870061"/>
              <a:gd name="connsiteX0" fmla="*/ 0 w 12192000"/>
              <a:gd name="connsiteY0" fmla="*/ 0 h 4870061"/>
              <a:gd name="connsiteX1" fmla="*/ 12192000 w 12192000"/>
              <a:gd name="connsiteY1" fmla="*/ 0 h 4870061"/>
              <a:gd name="connsiteX2" fmla="*/ 12192000 w 12192000"/>
              <a:gd name="connsiteY2" fmla="*/ 4868863 h 4870061"/>
              <a:gd name="connsiteX3" fmla="*/ 1614999 w 12192000"/>
              <a:gd name="connsiteY3" fmla="*/ 4869643 h 4870061"/>
              <a:gd name="connsiteX4" fmla="*/ 1612900 w 12192000"/>
              <a:gd name="connsiteY4" fmla="*/ 546099 h 4870061"/>
              <a:gd name="connsiteX5" fmla="*/ 542925 w 12192000"/>
              <a:gd name="connsiteY5" fmla="*/ 542925 h 4870061"/>
              <a:gd name="connsiteX6" fmla="*/ 540019 w 12192000"/>
              <a:gd name="connsiteY6" fmla="*/ 4866468 h 4870061"/>
              <a:gd name="connsiteX7" fmla="*/ 0 w 12192000"/>
              <a:gd name="connsiteY7" fmla="*/ 4868863 h 4870061"/>
              <a:gd name="connsiteX8" fmla="*/ 0 w 12192000"/>
              <a:gd name="connsiteY8" fmla="*/ 0 h 487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70061">
                <a:moveTo>
                  <a:pt x="0" y="0"/>
                </a:moveTo>
                <a:lnTo>
                  <a:pt x="12192000" y="0"/>
                </a:lnTo>
                <a:lnTo>
                  <a:pt x="12192000" y="4868863"/>
                </a:lnTo>
                <a:lnTo>
                  <a:pt x="1614999" y="4869643"/>
                </a:lnTo>
                <a:cubicBezTo>
                  <a:pt x="1612353" y="4871495"/>
                  <a:pt x="1612362" y="2707871"/>
                  <a:pt x="1612900" y="546099"/>
                </a:cubicBezTo>
                <a:cubicBezTo>
                  <a:pt x="1609375" y="548879"/>
                  <a:pt x="542351" y="545176"/>
                  <a:pt x="542925" y="542925"/>
                </a:cubicBezTo>
                <a:cubicBezTo>
                  <a:pt x="543015" y="547948"/>
                  <a:pt x="539929" y="4877320"/>
                  <a:pt x="540019" y="4866468"/>
                </a:cubicBezTo>
                <a:cubicBezTo>
                  <a:pt x="540988" y="4872558"/>
                  <a:pt x="180006" y="4869123"/>
                  <a:pt x="0" y="4868863"/>
                </a:cubicBezTo>
                <a:lnTo>
                  <a:pt x="0" y="0"/>
                </a:lnTo>
                <a:close/>
              </a:path>
            </a:pathLst>
          </a:custGeom>
        </p:spPr>
        <p:txBody>
          <a:bodyPr anchor="t">
            <a:normAutofit/>
          </a:bodyPr>
          <a:lstStyle>
            <a:lvl1pPr marL="0" indent="0" algn="r">
              <a:buNone/>
              <a:defRPr sz="1800" b="1" i="0" baseline="0">
                <a:solidFill>
                  <a:srgbClr val="FF0000"/>
                </a:solidFill>
                <a:latin typeface="Open Sans" charset="0"/>
                <a:ea typeface="Open Sans" charset="0"/>
                <a:cs typeface="Open Sans"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it-IT" dirty="0"/>
              <a:t>Click to </a:t>
            </a:r>
            <a:r>
              <a:rPr lang="it-IT" dirty="0" err="1"/>
              <a:t>insert</a:t>
            </a:r>
            <a:r>
              <a:rPr lang="it-IT" dirty="0"/>
              <a:t> image</a:t>
            </a:r>
          </a:p>
        </p:txBody>
      </p:sp>
      <p:sp>
        <p:nvSpPr>
          <p:cNvPr id="2" name="Titolo 1"/>
          <p:cNvSpPr>
            <a:spLocks noGrp="1"/>
          </p:cNvSpPr>
          <p:nvPr>
            <p:ph type="ctrTitle" hasCustomPrompt="1"/>
          </p:nvPr>
        </p:nvSpPr>
        <p:spPr>
          <a:xfrm>
            <a:off x="2031223" y="5210891"/>
            <a:ext cx="9728577" cy="580068"/>
          </a:xfrm>
        </p:spPr>
        <p:txBody>
          <a:bodyPr tIns="46800" anchor="t">
            <a:noAutofit/>
          </a:bodyPr>
          <a:lstStyle>
            <a:lvl1pPr algn="l">
              <a:lnSpc>
                <a:spcPct val="100000"/>
              </a:lnSpc>
              <a:defRPr sz="3600" b="1" i="0">
                <a:solidFill>
                  <a:srgbClr val="0070BA"/>
                </a:solidFill>
                <a:latin typeface="Open Sans" charset="0"/>
                <a:ea typeface="Open Sans" charset="0"/>
                <a:cs typeface="Open Sans" charset="0"/>
              </a:defRPr>
            </a:lvl1pPr>
          </a:lstStyle>
          <a:p>
            <a:r>
              <a:rPr lang="it-IT" dirty="0"/>
              <a:t>Click to </a:t>
            </a:r>
            <a:r>
              <a:rPr lang="it-IT" dirty="0" err="1"/>
              <a:t>insert</a:t>
            </a:r>
            <a:r>
              <a:rPr lang="it-IT" dirty="0"/>
              <a:t> </a:t>
            </a:r>
            <a:r>
              <a:rPr lang="it-IT" dirty="0" err="1"/>
              <a:t>title</a:t>
            </a:r>
            <a:endParaRPr lang="it-IT" dirty="0"/>
          </a:p>
        </p:txBody>
      </p:sp>
      <p:sp>
        <p:nvSpPr>
          <p:cNvPr id="3" name="Sottotitolo 2"/>
          <p:cNvSpPr>
            <a:spLocks noGrp="1"/>
          </p:cNvSpPr>
          <p:nvPr>
            <p:ph type="subTitle" idx="1" hasCustomPrompt="1"/>
          </p:nvPr>
        </p:nvSpPr>
        <p:spPr>
          <a:xfrm>
            <a:off x="2045183" y="5732005"/>
            <a:ext cx="6971417" cy="708552"/>
          </a:xfrm>
        </p:spPr>
        <p:txBody>
          <a:bodyPr anchor="b">
            <a:noAutofit/>
          </a:bodyPr>
          <a:lstStyle>
            <a:lvl1pPr marL="0" indent="0" algn="l">
              <a:buNone/>
              <a:defRPr sz="2400" b="0" i="0">
                <a:solidFill>
                  <a:srgbClr val="0070BA"/>
                </a:solidFill>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Click to </a:t>
            </a:r>
            <a:r>
              <a:rPr lang="it-IT" dirty="0" err="1"/>
              <a:t>insert</a:t>
            </a:r>
            <a:r>
              <a:rPr lang="it-IT" dirty="0"/>
              <a:t> </a:t>
            </a:r>
            <a:r>
              <a:rPr lang="it-IT" dirty="0" err="1"/>
              <a:t>subtitle</a:t>
            </a:r>
            <a:endParaRPr lang="it-IT" dirty="0"/>
          </a:p>
        </p:txBody>
      </p:sp>
      <p:sp>
        <p:nvSpPr>
          <p:cNvPr id="4" name="Segnaposto data 3"/>
          <p:cNvSpPr>
            <a:spLocks noGrp="1"/>
          </p:cNvSpPr>
          <p:nvPr>
            <p:ph type="dt" sz="half" idx="10"/>
          </p:nvPr>
        </p:nvSpPr>
        <p:spPr>
          <a:xfrm>
            <a:off x="9016601" y="6097554"/>
            <a:ext cx="2743200" cy="365125"/>
          </a:xfrm>
        </p:spPr>
        <p:txBody>
          <a:bodyPr/>
          <a:lstStyle>
            <a:lvl1pPr algn="r">
              <a:defRPr sz="1400" b="1" i="0">
                <a:solidFill>
                  <a:srgbClr val="0070BA"/>
                </a:solidFill>
                <a:latin typeface="Open Sans" charset="0"/>
                <a:ea typeface="Open Sans" charset="0"/>
                <a:cs typeface="Open Sans" charset="0"/>
              </a:defRPr>
            </a:lvl1pPr>
          </a:lstStyle>
          <a:p>
            <a:fld id="{9879CA89-25B0-4AED-BBDA-31566BBCA5EF}" type="datetimeFigureOut">
              <a:rPr lang="en-US" smtClean="0"/>
              <a:t>1/30/2022</a:t>
            </a:fld>
            <a:endParaRPr lang="en-US"/>
          </a:p>
        </p:txBody>
      </p:sp>
      <p:pic>
        <p:nvPicPr>
          <p:cNvPr id="7" name="Immagin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8163" y="539496"/>
            <a:ext cx="1082040" cy="5779008"/>
          </a:xfrm>
          <a:prstGeom prst="rect">
            <a:avLst/>
          </a:prstGeom>
        </p:spPr>
      </p:pic>
    </p:spTree>
    <p:extLst>
      <p:ext uri="{BB962C8B-B14F-4D97-AF65-F5344CB8AC3E}">
        <p14:creationId xmlns:p14="http://schemas.microsoft.com/office/powerpoint/2010/main" val="3687854959"/>
      </p:ext>
    </p:extLst>
  </p:cSld>
  <p:clrMapOvr>
    <a:masterClrMapping/>
  </p:clrMapOvr>
  <p:extLst>
    <p:ext uri="{DCECCB84-F9BA-43D5-87BE-67443E8EF086}">
      <p15:sldGuideLst xmlns:p15="http://schemas.microsoft.com/office/powerpoint/2012/main">
        <p15:guide id="1" pos="340">
          <p15:clr>
            <a:srgbClr val="FBAE40"/>
          </p15:clr>
        </p15:guide>
        <p15:guide id="2" orient="horz" pos="338">
          <p15:clr>
            <a:srgbClr val="FBAE40"/>
          </p15:clr>
        </p15:guide>
        <p15:guide id="4" pos="1359">
          <p15:clr>
            <a:srgbClr val="FBAE40"/>
          </p15:clr>
        </p15:guide>
        <p15:guide id="5" orient="horz" pos="514">
          <p15:clr>
            <a:srgbClr val="FBAE40"/>
          </p15:clr>
        </p15:guide>
        <p15:guide id="6" pos="7333">
          <p15:clr>
            <a:srgbClr val="FBAE40"/>
          </p15:clr>
        </p15:guide>
        <p15:guide id="7" orient="horz" pos="3799">
          <p15:clr>
            <a:srgbClr val="FBAE40"/>
          </p15:clr>
        </p15:guide>
        <p15:guide id="8" orient="horz" pos="3067">
          <p15:clr>
            <a:srgbClr val="FBAE40"/>
          </p15:clr>
        </p15:guide>
        <p15:guide id="9" orient="horz" pos="337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966018" y="1709738"/>
            <a:ext cx="10381431" cy="1235563"/>
          </a:xfrm>
        </p:spPr>
        <p:txBody>
          <a:bodyPr anchor="t">
            <a:noAutofit/>
          </a:bodyPr>
          <a:lstStyle>
            <a:lvl1pPr>
              <a:defRPr sz="3600"/>
            </a:lvl1pPr>
          </a:lstStyle>
          <a:p>
            <a:r>
              <a:rPr lang="it-IT" dirty="0"/>
              <a:t>Click to </a:t>
            </a:r>
            <a:r>
              <a:rPr lang="it-IT" dirty="0" err="1"/>
              <a:t>insert</a:t>
            </a:r>
            <a:r>
              <a:rPr lang="it-IT" dirty="0"/>
              <a:t> </a:t>
            </a:r>
            <a:r>
              <a:rPr lang="it-IT" dirty="0" err="1"/>
              <a:t>title</a:t>
            </a:r>
            <a:endParaRPr lang="it-IT" dirty="0"/>
          </a:p>
        </p:txBody>
      </p:sp>
      <p:sp>
        <p:nvSpPr>
          <p:cNvPr id="3" name="Segnaposto testo 2"/>
          <p:cNvSpPr>
            <a:spLocks noGrp="1"/>
          </p:cNvSpPr>
          <p:nvPr>
            <p:ph type="body" idx="1" hasCustomPrompt="1"/>
          </p:nvPr>
        </p:nvSpPr>
        <p:spPr>
          <a:xfrm>
            <a:off x="966018" y="2945302"/>
            <a:ext cx="10381432" cy="1500187"/>
          </a:xfrm>
        </p:spPr>
        <p:txBody>
          <a:bodyPr>
            <a:noAutofit/>
          </a:bodyPr>
          <a:lstStyle>
            <a:lvl1pPr marL="0" indent="0">
              <a:buNone/>
              <a:defRPr sz="2400">
                <a:solidFill>
                  <a:srgbClr val="0070B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Click to </a:t>
            </a:r>
            <a:r>
              <a:rPr lang="it-IT" dirty="0" err="1"/>
              <a:t>insert</a:t>
            </a:r>
            <a:r>
              <a:rPr lang="it-IT" dirty="0"/>
              <a:t> </a:t>
            </a:r>
            <a:r>
              <a:rPr lang="it-IT" dirty="0" err="1"/>
              <a:t>subtitle</a:t>
            </a:r>
            <a:endParaRPr lang="it-IT" dirty="0"/>
          </a:p>
        </p:txBody>
      </p:sp>
    </p:spTree>
    <p:extLst>
      <p:ext uri="{BB962C8B-B14F-4D97-AF65-F5344CB8AC3E}">
        <p14:creationId xmlns:p14="http://schemas.microsoft.com/office/powerpoint/2010/main" val="156589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973394" y="449825"/>
            <a:ext cx="10765414" cy="1172498"/>
          </a:xfrm>
        </p:spPr>
        <p:txBody>
          <a:bodyPr>
            <a:noAutofit/>
          </a:bodyPr>
          <a:lstStyle/>
          <a:p>
            <a:r>
              <a:rPr lang="it-IT" dirty="0"/>
              <a:t>Click to </a:t>
            </a:r>
            <a:r>
              <a:rPr lang="it-IT" dirty="0" err="1"/>
              <a:t>insert</a:t>
            </a:r>
            <a:r>
              <a:rPr lang="it-IT" dirty="0"/>
              <a:t> </a:t>
            </a:r>
            <a:r>
              <a:rPr lang="it-IT" dirty="0" err="1"/>
              <a:t>title</a:t>
            </a:r>
            <a:endParaRPr lang="it-IT" dirty="0"/>
          </a:p>
        </p:txBody>
      </p:sp>
      <p:sp>
        <p:nvSpPr>
          <p:cNvPr id="3" name="Segnaposto contenuto 2"/>
          <p:cNvSpPr>
            <a:spLocks noGrp="1"/>
          </p:cNvSpPr>
          <p:nvPr>
            <p:ph idx="1" hasCustomPrompt="1"/>
          </p:nvPr>
        </p:nvSpPr>
        <p:spPr>
          <a:xfrm>
            <a:off x="973393" y="1732935"/>
            <a:ext cx="10765415"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dirty="0"/>
              <a:t>Click to </a:t>
            </a:r>
            <a:r>
              <a:rPr lang="it-IT" dirty="0" err="1"/>
              <a:t>insert</a:t>
            </a:r>
            <a:r>
              <a:rPr lang="it-IT" dirty="0"/>
              <a:t> </a:t>
            </a:r>
            <a:r>
              <a:rPr lang="it-IT" dirty="0" err="1"/>
              <a:t>tex</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6" name="Segnaposto numero diapositiva 5"/>
          <p:cNvSpPr>
            <a:spLocks noGrp="1"/>
          </p:cNvSpPr>
          <p:nvPr>
            <p:ph type="sldNum" sz="quarter" idx="12"/>
          </p:nvPr>
        </p:nvSpPr>
        <p:spPr/>
        <p:txBody>
          <a:bodyPr/>
          <a:lstStyle/>
          <a:p>
            <a:fld id="{0A105ECE-AB11-4B02-9C9A-A7CB04454A3D}" type="slidenum">
              <a:rPr lang="en-US" smtClean="0"/>
              <a:t>‹#›</a:t>
            </a:fld>
            <a:endParaRPr lang="en-US"/>
          </a:p>
        </p:txBody>
      </p:sp>
      <p:pic>
        <p:nvPicPr>
          <p:cNvPr id="7" name="Immagin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7375" y="6123724"/>
            <a:ext cx="1834896" cy="469392"/>
          </a:xfrm>
          <a:prstGeom prst="rect">
            <a:avLst/>
          </a:prstGeom>
        </p:spPr>
      </p:pic>
    </p:spTree>
    <p:extLst>
      <p:ext uri="{BB962C8B-B14F-4D97-AF65-F5344CB8AC3E}">
        <p14:creationId xmlns:p14="http://schemas.microsoft.com/office/powerpoint/2010/main" val="1322021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973393" y="449825"/>
            <a:ext cx="10765415" cy="1145998"/>
          </a:xfrm>
        </p:spPr>
        <p:txBody>
          <a:bodyPr>
            <a:noAutofit/>
          </a:bodyPr>
          <a:lstStyle/>
          <a:p>
            <a:r>
              <a:rPr lang="it-IT" dirty="0"/>
              <a:t>Click to </a:t>
            </a:r>
            <a:r>
              <a:rPr lang="it-IT" dirty="0" err="1"/>
              <a:t>insert</a:t>
            </a:r>
            <a:r>
              <a:rPr lang="it-IT" dirty="0"/>
              <a:t> </a:t>
            </a:r>
            <a:r>
              <a:rPr lang="it-IT" dirty="0" err="1"/>
              <a:t>title</a:t>
            </a:r>
            <a:endParaRPr lang="it-IT" dirty="0"/>
          </a:p>
        </p:txBody>
      </p:sp>
      <p:sp>
        <p:nvSpPr>
          <p:cNvPr id="3" name="Segnaposto contenuto 2"/>
          <p:cNvSpPr>
            <a:spLocks noGrp="1"/>
          </p:cNvSpPr>
          <p:nvPr>
            <p:ph sz="half" idx="1" hasCustomPrompt="1"/>
          </p:nvPr>
        </p:nvSpPr>
        <p:spPr>
          <a:xfrm>
            <a:off x="988141" y="1736238"/>
            <a:ext cx="5162509" cy="4351338"/>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dirty="0"/>
              <a:t>Click to </a:t>
            </a:r>
            <a:r>
              <a:rPr lang="it-IT" dirty="0" err="1"/>
              <a:t>insert</a:t>
            </a:r>
            <a:r>
              <a:rPr lang="it-IT" dirty="0"/>
              <a:t> </a:t>
            </a:r>
            <a:r>
              <a:rPr lang="it-IT" dirty="0" err="1"/>
              <a:t>tex</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4" name="Segnaposto contenuto 3"/>
          <p:cNvSpPr>
            <a:spLocks noGrp="1"/>
          </p:cNvSpPr>
          <p:nvPr>
            <p:ph sz="half" idx="2" hasCustomPrompt="1"/>
          </p:nvPr>
        </p:nvSpPr>
        <p:spPr>
          <a:xfrm>
            <a:off x="6526161" y="1736238"/>
            <a:ext cx="5212648" cy="4351338"/>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dirty="0"/>
              <a:t>Click to </a:t>
            </a:r>
            <a:r>
              <a:rPr lang="it-IT" dirty="0" err="1"/>
              <a:t>insert</a:t>
            </a:r>
            <a:r>
              <a:rPr lang="it-IT" dirty="0"/>
              <a:t> </a:t>
            </a:r>
            <a:r>
              <a:rPr lang="it-IT" dirty="0" err="1"/>
              <a:t>tex</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7" name="Segnaposto numero diapositiva 6"/>
          <p:cNvSpPr>
            <a:spLocks noGrp="1"/>
          </p:cNvSpPr>
          <p:nvPr>
            <p:ph type="sldNum" sz="quarter" idx="12"/>
          </p:nvPr>
        </p:nvSpPr>
        <p:spPr/>
        <p:txBody>
          <a:bodyPr/>
          <a:lstStyle/>
          <a:p>
            <a:fld id="{0A105ECE-AB11-4B02-9C9A-A7CB04454A3D}" type="slidenum">
              <a:rPr lang="en-US" smtClean="0"/>
              <a:t>‹#›</a:t>
            </a:fld>
            <a:endParaRPr lang="en-US"/>
          </a:p>
        </p:txBody>
      </p:sp>
      <p:pic>
        <p:nvPicPr>
          <p:cNvPr id="8" name="Immagin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7375" y="6123724"/>
            <a:ext cx="1834896" cy="469392"/>
          </a:xfrm>
          <a:prstGeom prst="rect">
            <a:avLst/>
          </a:prstGeom>
        </p:spPr>
      </p:pic>
      <p:sp>
        <p:nvSpPr>
          <p:cNvPr id="9" name="TextBox 8">
            <a:extLst>
              <a:ext uri="{FF2B5EF4-FFF2-40B4-BE49-F238E27FC236}">
                <a16:creationId xmlns:a16="http://schemas.microsoft.com/office/drawing/2014/main" id="{AC212E62-1E3E-4A6A-A761-7DFE3CC0D638}"/>
              </a:ext>
            </a:extLst>
          </p:cNvPr>
          <p:cNvSpPr txBox="1"/>
          <p:nvPr userDrawn="1"/>
        </p:nvSpPr>
        <p:spPr>
          <a:xfrm>
            <a:off x="10299469" y="170164"/>
            <a:ext cx="1712421" cy="369332"/>
          </a:xfrm>
          <a:prstGeom prst="rect">
            <a:avLst/>
          </a:prstGeom>
          <a:noFill/>
        </p:spPr>
        <p:txBody>
          <a:bodyPr wrap="square" rtlCol="0">
            <a:spAutoFit/>
          </a:bodyPr>
          <a:lstStyle/>
          <a:p>
            <a:pPr algn="ctr"/>
            <a:r>
              <a:rPr lang="en-US" dirty="0">
                <a:solidFill>
                  <a:srgbClr val="FF0000"/>
                </a:solidFill>
              </a:rPr>
              <a:t>Internal</a:t>
            </a:r>
          </a:p>
        </p:txBody>
      </p:sp>
    </p:spTree>
    <p:extLst>
      <p:ext uri="{BB962C8B-B14F-4D97-AF65-F5344CB8AC3E}">
        <p14:creationId xmlns:p14="http://schemas.microsoft.com/office/powerpoint/2010/main" val="27933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06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ack Cover">
    <p:spTree>
      <p:nvGrpSpPr>
        <p:cNvPr id="1" name=""/>
        <p:cNvGrpSpPr/>
        <p:nvPr/>
      </p:nvGrpSpPr>
      <p:grpSpPr>
        <a:xfrm>
          <a:off x="0" y="0"/>
          <a:ext cx="0" cy="0"/>
          <a:chOff x="0" y="0"/>
          <a:chExt cx="0" cy="0"/>
        </a:xfrm>
      </p:grpSpPr>
      <p:sp>
        <p:nvSpPr>
          <p:cNvPr id="3" name="TextBox 2"/>
          <p:cNvSpPr txBox="1"/>
          <p:nvPr/>
        </p:nvSpPr>
        <p:spPr>
          <a:xfrm>
            <a:off x="11472333" y="0"/>
            <a:ext cx="719667" cy="369332"/>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ts val="0"/>
              </a:spcBef>
              <a:spcAft>
                <a:spcPts val="0"/>
              </a:spcAft>
              <a:defRPr/>
            </a:pPr>
            <a:endParaRPr lang="en-US" sz="1800">
              <a:solidFill>
                <a:srgbClr val="0065A2"/>
              </a:solidFill>
            </a:endParaRPr>
          </a:p>
        </p:txBody>
      </p:sp>
      <p:sp>
        <p:nvSpPr>
          <p:cNvPr id="4" name="Rectangle 3"/>
          <p:cNvSpPr/>
          <p:nvPr/>
        </p:nvSpPr>
        <p:spPr>
          <a:xfrm>
            <a:off x="0" y="1"/>
            <a:ext cx="11472333" cy="5400675"/>
          </a:xfrm>
          <a:prstGeom prst="rect">
            <a:avLst/>
          </a:prstGeom>
          <a:solidFill>
            <a:srgbClr val="5BB1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TextBox 10"/>
          <p:cNvSpPr txBox="1">
            <a:spLocks noChangeArrowheads="1"/>
          </p:cNvSpPr>
          <p:nvPr/>
        </p:nvSpPr>
        <p:spPr bwMode="auto">
          <a:xfrm>
            <a:off x="922867" y="4349750"/>
            <a:ext cx="9448800" cy="256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112" charset="-128"/>
              </a:defRPr>
            </a:lvl1pPr>
            <a:lvl2pPr marL="37931725" indent="-37474525" eaLnBrk="0" hangingPunct="0">
              <a:defRPr sz="2400">
                <a:solidFill>
                  <a:schemeClr val="tx1"/>
                </a:solidFill>
                <a:latin typeface="Arial" pitchFamily="34" charset="0"/>
                <a:ea typeface="ヒラギノ角ゴ Pro W3" pitchFamily="-112" charset="-128"/>
              </a:defRPr>
            </a:lvl2pPr>
            <a:lvl3pPr eaLnBrk="0" hangingPunct="0">
              <a:defRPr sz="2400">
                <a:solidFill>
                  <a:schemeClr val="tx1"/>
                </a:solidFill>
                <a:latin typeface="Arial" pitchFamily="34" charset="0"/>
                <a:ea typeface="ヒラギノ角ゴ Pro W3" pitchFamily="-112" charset="-128"/>
              </a:defRPr>
            </a:lvl3pPr>
            <a:lvl4pPr eaLnBrk="0" hangingPunct="0">
              <a:defRPr sz="2400">
                <a:solidFill>
                  <a:schemeClr val="tx1"/>
                </a:solidFill>
                <a:latin typeface="Arial" pitchFamily="34" charset="0"/>
                <a:ea typeface="ヒラギノ角ゴ Pro W3" pitchFamily="-112" charset="-128"/>
              </a:defRPr>
            </a:lvl4pPr>
            <a:lvl5pPr eaLnBrk="0" hangingPunct="0">
              <a:defRPr sz="2400">
                <a:solidFill>
                  <a:schemeClr val="tx1"/>
                </a:solidFill>
                <a:latin typeface="Arial" pitchFamily="34" charset="0"/>
                <a:ea typeface="ヒラギノ角ゴ Pro W3" pitchFamily="-112"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pitchFamily="-112"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pitchFamily="-112"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pitchFamily="-112"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pitchFamily="-112" charset="-128"/>
              </a:defRPr>
            </a:lvl9pPr>
          </a:lstStyle>
          <a:p>
            <a:pPr eaLnBrk="1" hangingPunct="1">
              <a:lnSpc>
                <a:spcPts val="1300"/>
              </a:lnSpc>
            </a:pPr>
            <a:r>
              <a:rPr lang="en-GB" sz="1000" b="1" dirty="0">
                <a:solidFill>
                  <a:schemeClr val="bg1"/>
                </a:solidFill>
                <a:latin typeface="Verdana" pitchFamily="34" charset="0"/>
              </a:rPr>
              <a:t>World Food Programme</a:t>
            </a:r>
          </a:p>
        </p:txBody>
      </p:sp>
      <p:pic>
        <p:nvPicPr>
          <p:cNvPr id="6" name="Picture 5" descr="WFPlogo-english-extended-blue.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5085" y="5518150"/>
            <a:ext cx="5812367" cy="1169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hasCustomPrompt="1"/>
          </p:nvPr>
        </p:nvSpPr>
        <p:spPr>
          <a:xfrm>
            <a:off x="1051977" y="4594488"/>
            <a:ext cx="4855635" cy="566168"/>
          </a:xfrm>
          <a:prstGeom prst="rect">
            <a:avLst/>
          </a:prstGeom>
        </p:spPr>
        <p:txBody>
          <a:bodyPr vert="horz" lIns="0" tIns="0" rIns="0" bIns="0"/>
          <a:lstStyle>
            <a:lvl1pPr marL="0" indent="0">
              <a:buNone/>
              <a:defRPr sz="1000">
                <a:solidFill>
                  <a:srgbClr val="FFFFFF"/>
                </a:solidFill>
                <a:latin typeface="Verdana"/>
                <a:cs typeface="Verdana"/>
              </a:defRPr>
            </a:lvl1pPr>
            <a:lvl2pPr marL="457200" indent="0">
              <a:buNone/>
              <a:defRPr sz="1000">
                <a:solidFill>
                  <a:srgbClr val="FFFFFF"/>
                </a:solidFill>
                <a:latin typeface="Verdana"/>
                <a:cs typeface="Verdana"/>
              </a:defRPr>
            </a:lvl2pPr>
            <a:lvl3pPr marL="914400" indent="0">
              <a:buNone/>
              <a:defRPr sz="1000">
                <a:solidFill>
                  <a:srgbClr val="FFFFFF"/>
                </a:solidFill>
                <a:latin typeface="Verdana"/>
                <a:cs typeface="Verdana"/>
              </a:defRPr>
            </a:lvl3pPr>
            <a:lvl4pPr marL="1371600" indent="0">
              <a:buNone/>
              <a:defRPr sz="1000">
                <a:solidFill>
                  <a:srgbClr val="FFFFFF"/>
                </a:solidFill>
                <a:latin typeface="Verdana"/>
                <a:cs typeface="Verdana"/>
              </a:defRPr>
            </a:lvl4pPr>
            <a:lvl5pPr marL="1828800" indent="0">
              <a:buNone/>
              <a:defRPr sz="1000">
                <a:solidFill>
                  <a:srgbClr val="FFFFFF"/>
                </a:solidFill>
                <a:latin typeface="Verdana"/>
                <a:cs typeface="Verdana"/>
              </a:defRPr>
            </a:lvl5pPr>
          </a:lstStyle>
          <a:p>
            <a:pPr lvl="0"/>
            <a:r>
              <a:rPr lang="en-US" dirty="0"/>
              <a:t>Click to insert address and additional text if needed</a:t>
            </a:r>
          </a:p>
        </p:txBody>
      </p:sp>
      <p:sp>
        <p:nvSpPr>
          <p:cNvPr id="10" name="Text Placeholder 14"/>
          <p:cNvSpPr>
            <a:spLocks noGrp="1"/>
          </p:cNvSpPr>
          <p:nvPr>
            <p:ph type="body" sz="quarter" idx="11" hasCustomPrompt="1"/>
          </p:nvPr>
        </p:nvSpPr>
        <p:spPr>
          <a:xfrm>
            <a:off x="9550106" y="6068205"/>
            <a:ext cx="1922228" cy="359891"/>
          </a:xfrm>
          <a:prstGeom prst="rect">
            <a:avLst/>
          </a:prstGeom>
        </p:spPr>
        <p:txBody>
          <a:bodyPr vert="horz" lIns="0" tIns="0" rIns="0" bIns="0"/>
          <a:lstStyle>
            <a:lvl1pPr marL="0" indent="0" algn="r">
              <a:buNone/>
              <a:defRPr sz="1000" baseline="0">
                <a:solidFill>
                  <a:srgbClr val="0088FF"/>
                </a:solidFill>
                <a:latin typeface="Verdana"/>
                <a:cs typeface="Verdana"/>
              </a:defRPr>
            </a:lvl1pPr>
            <a:lvl2pPr marL="457200" indent="0" algn="l">
              <a:buNone/>
              <a:defRPr sz="1500">
                <a:solidFill>
                  <a:schemeClr val="bg1"/>
                </a:solidFill>
                <a:latin typeface="Verdana"/>
                <a:cs typeface="Verdana"/>
              </a:defRPr>
            </a:lvl2pPr>
            <a:lvl3pPr marL="914400" indent="0" algn="l">
              <a:buNone/>
              <a:defRPr sz="1500">
                <a:solidFill>
                  <a:schemeClr val="bg1"/>
                </a:solidFill>
                <a:latin typeface="Verdana"/>
                <a:cs typeface="Verdana"/>
              </a:defRPr>
            </a:lvl3pPr>
            <a:lvl4pPr marL="1371600" indent="0" algn="l">
              <a:buNone/>
              <a:defRPr sz="1500">
                <a:solidFill>
                  <a:schemeClr val="bg1"/>
                </a:solidFill>
                <a:latin typeface="Verdana"/>
                <a:cs typeface="Verdana"/>
              </a:defRPr>
            </a:lvl4pPr>
            <a:lvl5pPr marL="1828800" indent="0" algn="l">
              <a:buNone/>
              <a:defRPr sz="1500">
                <a:solidFill>
                  <a:schemeClr val="bg1"/>
                </a:solidFill>
                <a:latin typeface="Verdana"/>
                <a:cs typeface="Verdana"/>
              </a:defRPr>
            </a:lvl5pPr>
          </a:lstStyle>
          <a:p>
            <a:pPr lvl="0"/>
            <a:r>
              <a:rPr lang="en-US" dirty="0"/>
              <a:t>Edit date</a:t>
            </a:r>
          </a:p>
        </p:txBody>
      </p:sp>
      <p:sp>
        <p:nvSpPr>
          <p:cNvPr id="8" name="TextBox 7"/>
          <p:cNvSpPr txBox="1"/>
          <p:nvPr/>
        </p:nvSpPr>
        <p:spPr>
          <a:xfrm>
            <a:off x="11472333" y="0"/>
            <a:ext cx="719667" cy="369332"/>
          </a:xfrm>
          <a:prstGeom prst="rect">
            <a:avLst/>
          </a:prstGeom>
          <a:solidFill>
            <a:srgbClr val="0088FF"/>
          </a:solidFill>
          <a:ln>
            <a:noFill/>
          </a:ln>
          <a:effectLst/>
        </p:spPr>
        <p:style>
          <a:lnRef idx="1">
            <a:schemeClr val="accent3"/>
          </a:lnRef>
          <a:fillRef idx="3">
            <a:schemeClr val="accent3"/>
          </a:fillRef>
          <a:effectRef idx="2">
            <a:schemeClr val="accent3"/>
          </a:effectRef>
          <a:fontRef idx="minor">
            <a:schemeClr val="lt1"/>
          </a:fontRef>
        </p:style>
        <p:txBody>
          <a:bodyPr>
            <a:spAutoFit/>
          </a:bodyPr>
          <a:lstStyle/>
          <a:p>
            <a:pPr fontAlgn="auto">
              <a:spcBef>
                <a:spcPts val="0"/>
              </a:spcBef>
              <a:spcAft>
                <a:spcPts val="0"/>
              </a:spcAft>
              <a:defRPr/>
            </a:pPr>
            <a:endParaRPr lang="en-US" sz="1800">
              <a:solidFill>
                <a:srgbClr val="0065A2"/>
              </a:solidFill>
            </a:endParaRPr>
          </a:p>
        </p:txBody>
      </p:sp>
      <p:sp>
        <p:nvSpPr>
          <p:cNvPr id="9" name="Rectangle 8"/>
          <p:cNvSpPr/>
          <p:nvPr/>
        </p:nvSpPr>
        <p:spPr>
          <a:xfrm>
            <a:off x="0" y="1"/>
            <a:ext cx="11472333" cy="5400675"/>
          </a:xfrm>
          <a:prstGeom prst="rect">
            <a:avLst/>
          </a:prstGeom>
          <a:solidFill>
            <a:srgbClr val="5BB1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1" name="TextBox 10"/>
          <p:cNvSpPr txBox="1">
            <a:spLocks noChangeArrowheads="1"/>
          </p:cNvSpPr>
          <p:nvPr/>
        </p:nvSpPr>
        <p:spPr bwMode="auto">
          <a:xfrm>
            <a:off x="922867" y="4349750"/>
            <a:ext cx="9448800" cy="2569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pitchFamily="-112" charset="-128"/>
              </a:defRPr>
            </a:lvl1pPr>
            <a:lvl2pPr marL="37931725" indent="-37474525" eaLnBrk="0" hangingPunct="0">
              <a:defRPr sz="2400">
                <a:solidFill>
                  <a:schemeClr val="tx1"/>
                </a:solidFill>
                <a:latin typeface="Arial" pitchFamily="34" charset="0"/>
                <a:ea typeface="ヒラギノ角ゴ Pro W3" pitchFamily="-112" charset="-128"/>
              </a:defRPr>
            </a:lvl2pPr>
            <a:lvl3pPr eaLnBrk="0" hangingPunct="0">
              <a:defRPr sz="2400">
                <a:solidFill>
                  <a:schemeClr val="tx1"/>
                </a:solidFill>
                <a:latin typeface="Arial" pitchFamily="34" charset="0"/>
                <a:ea typeface="ヒラギノ角ゴ Pro W3" pitchFamily="-112" charset="-128"/>
              </a:defRPr>
            </a:lvl3pPr>
            <a:lvl4pPr eaLnBrk="0" hangingPunct="0">
              <a:defRPr sz="2400">
                <a:solidFill>
                  <a:schemeClr val="tx1"/>
                </a:solidFill>
                <a:latin typeface="Arial" pitchFamily="34" charset="0"/>
                <a:ea typeface="ヒラギノ角ゴ Pro W3" pitchFamily="-112" charset="-128"/>
              </a:defRPr>
            </a:lvl4pPr>
            <a:lvl5pPr eaLnBrk="0" hangingPunct="0">
              <a:defRPr sz="2400">
                <a:solidFill>
                  <a:schemeClr val="tx1"/>
                </a:solidFill>
                <a:latin typeface="Arial" pitchFamily="34" charset="0"/>
                <a:ea typeface="ヒラギノ角ゴ Pro W3" pitchFamily="-112" charset="-128"/>
              </a:defRPr>
            </a:lvl5pPr>
            <a:lvl6pPr marL="457200" eaLnBrk="0" fontAlgn="base" hangingPunct="0">
              <a:spcBef>
                <a:spcPct val="0"/>
              </a:spcBef>
              <a:spcAft>
                <a:spcPct val="0"/>
              </a:spcAft>
              <a:defRPr sz="2400">
                <a:solidFill>
                  <a:schemeClr val="tx1"/>
                </a:solidFill>
                <a:latin typeface="Arial" pitchFamily="34" charset="0"/>
                <a:ea typeface="ヒラギノ角ゴ Pro W3" pitchFamily="-112" charset="-128"/>
              </a:defRPr>
            </a:lvl6pPr>
            <a:lvl7pPr marL="914400" eaLnBrk="0" fontAlgn="base" hangingPunct="0">
              <a:spcBef>
                <a:spcPct val="0"/>
              </a:spcBef>
              <a:spcAft>
                <a:spcPct val="0"/>
              </a:spcAft>
              <a:defRPr sz="2400">
                <a:solidFill>
                  <a:schemeClr val="tx1"/>
                </a:solidFill>
                <a:latin typeface="Arial" pitchFamily="34" charset="0"/>
                <a:ea typeface="ヒラギノ角ゴ Pro W3" pitchFamily="-112" charset="-128"/>
              </a:defRPr>
            </a:lvl7pPr>
            <a:lvl8pPr marL="1371600" eaLnBrk="0" fontAlgn="base" hangingPunct="0">
              <a:spcBef>
                <a:spcPct val="0"/>
              </a:spcBef>
              <a:spcAft>
                <a:spcPct val="0"/>
              </a:spcAft>
              <a:defRPr sz="2400">
                <a:solidFill>
                  <a:schemeClr val="tx1"/>
                </a:solidFill>
                <a:latin typeface="Arial" pitchFamily="34" charset="0"/>
                <a:ea typeface="ヒラギノ角ゴ Pro W3" pitchFamily="-112" charset="-128"/>
              </a:defRPr>
            </a:lvl8pPr>
            <a:lvl9pPr marL="1828800" eaLnBrk="0" fontAlgn="base" hangingPunct="0">
              <a:spcBef>
                <a:spcPct val="0"/>
              </a:spcBef>
              <a:spcAft>
                <a:spcPct val="0"/>
              </a:spcAft>
              <a:defRPr sz="2400">
                <a:solidFill>
                  <a:schemeClr val="tx1"/>
                </a:solidFill>
                <a:latin typeface="Arial" pitchFamily="34" charset="0"/>
                <a:ea typeface="ヒラギノ角ゴ Pro W3" pitchFamily="-112" charset="-128"/>
              </a:defRPr>
            </a:lvl9pPr>
          </a:lstStyle>
          <a:p>
            <a:pPr eaLnBrk="1" hangingPunct="1">
              <a:lnSpc>
                <a:spcPts val="1300"/>
              </a:lnSpc>
            </a:pPr>
            <a:r>
              <a:rPr lang="en-GB" sz="1000" b="1" dirty="0">
                <a:solidFill>
                  <a:schemeClr val="bg1"/>
                </a:solidFill>
                <a:latin typeface="Verdana" pitchFamily="34" charset="0"/>
              </a:rPr>
              <a:t>World Food Programme</a:t>
            </a:r>
          </a:p>
        </p:txBody>
      </p:sp>
      <p:pic>
        <p:nvPicPr>
          <p:cNvPr id="12" name="Picture 11" descr="WFPlogo-english-extended-blue.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5085" y="5518150"/>
            <a:ext cx="5812367" cy="1169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78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973394" y="449825"/>
            <a:ext cx="10667744" cy="1017639"/>
          </a:xfrm>
          <a:prstGeom prst="rect">
            <a:avLst/>
          </a:prstGeom>
        </p:spPr>
        <p:txBody>
          <a:bodyPr vert="horz" lIns="91440" tIns="45720" rIns="91440" bIns="45720" rtlCol="0" anchor="t">
            <a:normAutofit/>
          </a:bodyPr>
          <a:lstStyle/>
          <a:p>
            <a:r>
              <a:rPr lang="it-IT"/>
              <a:t>Fare clic per modificare lo stile del titolo dello schema</a:t>
            </a:r>
          </a:p>
        </p:txBody>
      </p:sp>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fld id="{9879CA89-25B0-4AED-BBDA-31566BBCA5EF}" type="datetimeFigureOut">
              <a:rPr lang="en-US" smtClean="0"/>
              <a:t>1/30/2022</a:t>
            </a:fld>
            <a:endParaRPr lang="en-US"/>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0A105ECE-AB11-4B02-9C9A-A7CB04454A3D}" type="slidenum">
              <a:rPr lang="en-US" smtClean="0"/>
              <a:t>‹#›</a:t>
            </a:fld>
            <a:endParaRPr lang="en-US"/>
          </a:p>
        </p:txBody>
      </p:sp>
    </p:spTree>
    <p:extLst>
      <p:ext uri="{BB962C8B-B14F-4D97-AF65-F5344CB8AC3E}">
        <p14:creationId xmlns:p14="http://schemas.microsoft.com/office/powerpoint/2010/main" val="991594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5" y="1732936"/>
            <a:ext cx="10667744" cy="4444027"/>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2"/>
          </p:nvPr>
        </p:nvSpPr>
        <p:spPr>
          <a:xfrm>
            <a:off x="7637761" y="6227997"/>
            <a:ext cx="2743200" cy="365125"/>
          </a:xfrm>
          <a:prstGeom prst="rect">
            <a:avLst/>
          </a:prstGeom>
        </p:spPr>
        <p:txBody>
          <a:bodyPr vert="horz" lIns="91440" tIns="45720" rIns="91440" bIns="45720" rtlCol="0" anchor="t"/>
          <a:lstStyle>
            <a:lvl1pPr algn="r">
              <a:defRPr sz="9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5" y="6227997"/>
            <a:ext cx="1027267" cy="365125"/>
          </a:xfrm>
          <a:prstGeom prst="rect">
            <a:avLst/>
          </a:prstGeom>
        </p:spPr>
        <p:txBody>
          <a:bodyPr vert="horz" lIns="91440" tIns="45720" rIns="91440" bIns="45720" rtlCol="0" anchor="t"/>
          <a:lstStyle>
            <a:lvl1pPr algn="r">
              <a:defRPr sz="9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670664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sldNum="0" hdr="0" ftr="0"/>
  <p:txStyles>
    <p:titleStyle>
      <a:lvl1pPr algn="l" defTabSz="685783" rtl="0" eaLnBrk="1" latinLnBrk="0" hangingPunct="1">
        <a:lnSpc>
          <a:spcPct val="90000"/>
        </a:lnSpc>
        <a:spcBef>
          <a:spcPct val="0"/>
        </a:spcBef>
        <a:buNone/>
        <a:defRPr sz="2250" b="1" i="0" kern="1200">
          <a:solidFill>
            <a:srgbClr val="0070BA"/>
          </a:solidFill>
          <a:latin typeface="Open Sans" charset="0"/>
          <a:ea typeface="Open Sans" charset="0"/>
          <a:cs typeface="Open Sans" charset="0"/>
        </a:defRPr>
      </a:lvl1pPr>
    </p:titleStyle>
    <p:bodyStyle>
      <a:lvl1pPr marL="171446" indent="-171446" algn="l" defTabSz="685783" rtl="0" eaLnBrk="1" latinLnBrk="0" hangingPunct="1">
        <a:lnSpc>
          <a:spcPct val="90000"/>
        </a:lnSpc>
        <a:spcBef>
          <a:spcPts val="750"/>
        </a:spcBef>
        <a:buFont typeface="Arial"/>
        <a:buChar char="•"/>
        <a:defRPr sz="1500" b="0" i="0" kern="1200">
          <a:solidFill>
            <a:schemeClr val="tx1"/>
          </a:solidFill>
          <a:latin typeface="Open Sans" charset="0"/>
          <a:ea typeface="Open Sans" charset="0"/>
          <a:cs typeface="Open Sans" charset="0"/>
        </a:defRPr>
      </a:lvl1pPr>
      <a:lvl2pPr marL="514337" indent="-171446" algn="l" defTabSz="685783" rtl="0" eaLnBrk="1" latinLnBrk="0" hangingPunct="1">
        <a:lnSpc>
          <a:spcPct val="90000"/>
        </a:lnSpc>
        <a:spcBef>
          <a:spcPts val="375"/>
        </a:spcBef>
        <a:buFont typeface="Arial"/>
        <a:buChar char="•"/>
        <a:defRPr sz="1350" b="0" i="0" kern="1200">
          <a:solidFill>
            <a:schemeClr val="tx1"/>
          </a:solidFill>
          <a:latin typeface="Open Sans" charset="0"/>
          <a:ea typeface="Open Sans" charset="0"/>
          <a:cs typeface="Open Sans" charset="0"/>
        </a:defRPr>
      </a:lvl2pPr>
      <a:lvl3pPr marL="857228" indent="-171446" algn="l" defTabSz="685783" rtl="0" eaLnBrk="1" latinLnBrk="0" hangingPunct="1">
        <a:lnSpc>
          <a:spcPct val="90000"/>
        </a:lnSpc>
        <a:spcBef>
          <a:spcPts val="375"/>
        </a:spcBef>
        <a:buFont typeface="Arial"/>
        <a:buChar char="•"/>
        <a:defRPr sz="1200" b="0" i="0" kern="1200">
          <a:solidFill>
            <a:schemeClr val="tx1"/>
          </a:solidFill>
          <a:latin typeface="Open Sans" charset="0"/>
          <a:ea typeface="Open Sans" charset="0"/>
          <a:cs typeface="Open Sans" charset="0"/>
        </a:defRPr>
      </a:lvl3pPr>
      <a:lvl4pPr marL="1200120" indent="-171446" algn="l" defTabSz="685783" rtl="0" eaLnBrk="1" latinLnBrk="0" hangingPunct="1">
        <a:lnSpc>
          <a:spcPct val="90000"/>
        </a:lnSpc>
        <a:spcBef>
          <a:spcPts val="375"/>
        </a:spcBef>
        <a:buFont typeface="Arial"/>
        <a:buChar char="•"/>
        <a:defRPr sz="1050" b="0" i="0" kern="1200">
          <a:solidFill>
            <a:schemeClr val="tx1"/>
          </a:solidFill>
          <a:latin typeface="Open Sans" charset="0"/>
          <a:ea typeface="Open Sans" charset="0"/>
          <a:cs typeface="Open Sans" charset="0"/>
        </a:defRPr>
      </a:lvl4pPr>
      <a:lvl5pPr marL="1543012" indent="-171446" algn="l" defTabSz="685783" rtl="0" eaLnBrk="1" latinLnBrk="0" hangingPunct="1">
        <a:lnSpc>
          <a:spcPct val="90000"/>
        </a:lnSpc>
        <a:spcBef>
          <a:spcPts val="375"/>
        </a:spcBef>
        <a:buFont typeface="Arial"/>
        <a:buChar char="•"/>
        <a:defRPr sz="1050" b="0" i="0" kern="1200">
          <a:solidFill>
            <a:schemeClr val="tx1"/>
          </a:solidFill>
          <a:latin typeface="Open Sans" charset="0"/>
          <a:ea typeface="Open Sans" charset="0"/>
          <a:cs typeface="Open Sans" charset="0"/>
        </a:defRPr>
      </a:lvl5pPr>
      <a:lvl6pPr marL="1885903"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it-IT"/>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5500">
          <p15:clr>
            <a:srgbClr val="F26B43"/>
          </p15:clr>
        </p15:guide>
        <p15:guide id="3" pos="516">
          <p15:clr>
            <a:srgbClr val="F26B43"/>
          </p15:clr>
        </p15:guide>
        <p15:guide id="4" orient="horz" pos="334">
          <p15:clr>
            <a:srgbClr val="F26B43"/>
          </p15:clr>
        </p15:guide>
        <p15:guide id="5" orient="horz" pos="113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52400"/>
            <a:ext cx="1066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295400"/>
            <a:ext cx="10668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609600" y="65373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00">
                <a:latin typeface="+mj-lt"/>
              </a:defRPr>
            </a:lvl1pPr>
          </a:lstStyle>
          <a:p>
            <a:pPr>
              <a:defRPr/>
            </a:pPr>
            <a:endParaRPr lang="en-US">
              <a:solidFill>
                <a:srgbClr val="000000"/>
              </a:solidFill>
            </a:endParaRPr>
          </a:p>
        </p:txBody>
      </p:sp>
      <p:sp>
        <p:nvSpPr>
          <p:cNvPr id="3077" name="Rectangle 5"/>
          <p:cNvSpPr>
            <a:spLocks noGrp="1" noChangeArrowheads="1"/>
          </p:cNvSpPr>
          <p:nvPr>
            <p:ph type="ftr" sz="quarter" idx="3"/>
          </p:nvPr>
        </p:nvSpPr>
        <p:spPr bwMode="auto">
          <a:xfrm>
            <a:off x="4470400" y="6537326"/>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800">
                <a:latin typeface="+mj-lt"/>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bwMode="auto">
          <a:xfrm>
            <a:off x="9042400" y="65373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latin typeface="Georgia" panose="02040502050405020303" pitchFamily="18" charset="0"/>
              </a:defRPr>
            </a:lvl1pPr>
          </a:lstStyle>
          <a:p>
            <a:pPr>
              <a:defRPr/>
            </a:pPr>
            <a:fld id="{7E38074A-AD66-4F35-B5BF-2D2963031F7F}" type="slidenum">
              <a:rPr lang="en-US" altLang="en-US" smtClean="0">
                <a:solidFill>
                  <a:srgbClr val="000000"/>
                </a:solidFill>
              </a:rPr>
              <a:pPr>
                <a:defRPr/>
              </a:pPr>
              <a:t>‹#›</a:t>
            </a:fld>
            <a:endParaRPr lang="en-US" altLang="en-US">
              <a:solidFill>
                <a:srgbClr val="000000"/>
              </a:solidFill>
            </a:endParaRPr>
          </a:p>
        </p:txBody>
      </p:sp>
      <p:sp>
        <p:nvSpPr>
          <p:cNvPr id="1031" name="Rectangle 7"/>
          <p:cNvSpPr>
            <a:spLocks noChangeArrowheads="1"/>
          </p:cNvSpPr>
          <p:nvPr/>
        </p:nvSpPr>
        <p:spPr bwMode="auto">
          <a:xfrm>
            <a:off x="1" y="0"/>
            <a:ext cx="878417" cy="6858000"/>
          </a:xfrm>
          <a:prstGeom prst="rect">
            <a:avLst/>
          </a:prstGeom>
          <a:solidFill>
            <a:srgbClr val="0088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defRPr/>
            </a:pPr>
            <a:endParaRPr lang="en-US" altLang="en-US" sz="1800">
              <a:solidFill>
                <a:srgbClr val="000000"/>
              </a:solidFill>
              <a:ea typeface="+mn-ea"/>
              <a:cs typeface="+mn-cs"/>
            </a:endParaRPr>
          </a:p>
        </p:txBody>
      </p:sp>
      <p:sp>
        <p:nvSpPr>
          <p:cNvPr id="1032" name="Text Box 8"/>
          <p:cNvSpPr txBox="1">
            <a:spLocks noChangeArrowheads="1"/>
          </p:cNvSpPr>
          <p:nvPr/>
        </p:nvSpPr>
        <p:spPr bwMode="auto">
          <a:xfrm rot="-5400000">
            <a:off x="-917230" y="5144393"/>
            <a:ext cx="28504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defRPr/>
            </a:pPr>
            <a:r>
              <a:rPr lang="en-US" altLang="en-US" sz="1400" b="1" i="1">
                <a:solidFill>
                  <a:srgbClr val="FFFFFF"/>
                </a:solidFill>
                <a:latin typeface="Georgia" panose="02040502050405020303" pitchFamily="18" charset="0"/>
                <a:ea typeface="+mn-ea"/>
                <a:cs typeface="+mn-cs"/>
              </a:rPr>
              <a:t>Fighting Hunger Worldwide</a:t>
            </a:r>
          </a:p>
        </p:txBody>
      </p:sp>
    </p:spTree>
    <p:extLst>
      <p:ext uri="{BB962C8B-B14F-4D97-AF65-F5344CB8AC3E}">
        <p14:creationId xmlns:p14="http://schemas.microsoft.com/office/powerpoint/2010/main" val="398454040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rtl="0" eaLnBrk="1" fontAlgn="base" hangingPunct="1">
        <a:spcBef>
          <a:spcPct val="0"/>
        </a:spcBef>
        <a:spcAft>
          <a:spcPct val="0"/>
        </a:spcAft>
        <a:defRPr sz="3200" b="1">
          <a:solidFill>
            <a:srgbClr val="0088FF"/>
          </a:solidFill>
          <a:latin typeface="+mj-lt"/>
          <a:ea typeface="+mj-ea"/>
          <a:cs typeface="+mj-cs"/>
        </a:defRPr>
      </a:lvl1pPr>
      <a:lvl2pPr algn="l" rtl="0" eaLnBrk="1" fontAlgn="base" hangingPunct="1">
        <a:spcBef>
          <a:spcPct val="0"/>
        </a:spcBef>
        <a:spcAft>
          <a:spcPct val="0"/>
        </a:spcAft>
        <a:defRPr sz="3200" b="1">
          <a:solidFill>
            <a:srgbClr val="0088FF"/>
          </a:solidFill>
          <a:latin typeface="Georgia" pitchFamily="18" charset="0"/>
        </a:defRPr>
      </a:lvl2pPr>
      <a:lvl3pPr algn="l" rtl="0" eaLnBrk="1" fontAlgn="base" hangingPunct="1">
        <a:spcBef>
          <a:spcPct val="0"/>
        </a:spcBef>
        <a:spcAft>
          <a:spcPct val="0"/>
        </a:spcAft>
        <a:defRPr sz="3200" b="1">
          <a:solidFill>
            <a:srgbClr val="0088FF"/>
          </a:solidFill>
          <a:latin typeface="Georgia" pitchFamily="18" charset="0"/>
        </a:defRPr>
      </a:lvl3pPr>
      <a:lvl4pPr algn="l" rtl="0" eaLnBrk="1" fontAlgn="base" hangingPunct="1">
        <a:spcBef>
          <a:spcPct val="0"/>
        </a:spcBef>
        <a:spcAft>
          <a:spcPct val="0"/>
        </a:spcAft>
        <a:defRPr sz="3200" b="1">
          <a:solidFill>
            <a:srgbClr val="0088FF"/>
          </a:solidFill>
          <a:latin typeface="Georgia" pitchFamily="18" charset="0"/>
        </a:defRPr>
      </a:lvl4pPr>
      <a:lvl5pPr algn="l" rtl="0" eaLnBrk="1" fontAlgn="base" hangingPunct="1">
        <a:spcBef>
          <a:spcPct val="0"/>
        </a:spcBef>
        <a:spcAft>
          <a:spcPct val="0"/>
        </a:spcAft>
        <a:defRPr sz="3200" b="1">
          <a:solidFill>
            <a:srgbClr val="0088FF"/>
          </a:solidFill>
          <a:latin typeface="Georgia" pitchFamily="18" charset="0"/>
        </a:defRPr>
      </a:lvl5pPr>
      <a:lvl6pPr marL="457200" algn="l" rtl="0" eaLnBrk="1" fontAlgn="base" hangingPunct="1">
        <a:spcBef>
          <a:spcPct val="0"/>
        </a:spcBef>
        <a:spcAft>
          <a:spcPct val="0"/>
        </a:spcAft>
        <a:defRPr sz="3200" b="1">
          <a:solidFill>
            <a:srgbClr val="0088FF"/>
          </a:solidFill>
          <a:latin typeface="Georgia" pitchFamily="18" charset="0"/>
        </a:defRPr>
      </a:lvl6pPr>
      <a:lvl7pPr marL="914400" algn="l" rtl="0" eaLnBrk="1" fontAlgn="base" hangingPunct="1">
        <a:spcBef>
          <a:spcPct val="0"/>
        </a:spcBef>
        <a:spcAft>
          <a:spcPct val="0"/>
        </a:spcAft>
        <a:defRPr sz="3200" b="1">
          <a:solidFill>
            <a:srgbClr val="0088FF"/>
          </a:solidFill>
          <a:latin typeface="Georgia" pitchFamily="18" charset="0"/>
        </a:defRPr>
      </a:lvl7pPr>
      <a:lvl8pPr marL="1371600" algn="l" rtl="0" eaLnBrk="1" fontAlgn="base" hangingPunct="1">
        <a:spcBef>
          <a:spcPct val="0"/>
        </a:spcBef>
        <a:spcAft>
          <a:spcPct val="0"/>
        </a:spcAft>
        <a:defRPr sz="3200" b="1">
          <a:solidFill>
            <a:srgbClr val="0088FF"/>
          </a:solidFill>
          <a:latin typeface="Georgia" pitchFamily="18" charset="0"/>
        </a:defRPr>
      </a:lvl8pPr>
      <a:lvl9pPr marL="1828800" algn="l" rtl="0" eaLnBrk="1" fontAlgn="base" hangingPunct="1">
        <a:spcBef>
          <a:spcPct val="0"/>
        </a:spcBef>
        <a:spcAft>
          <a:spcPct val="0"/>
        </a:spcAft>
        <a:defRPr sz="3200" b="1">
          <a:solidFill>
            <a:srgbClr val="0088FF"/>
          </a:solidFill>
          <a:latin typeface="Georgia"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FSMS Findings</a:t>
            </a:r>
            <a:br>
              <a:rPr lang="en-US" dirty="0"/>
            </a:br>
            <a:endParaRPr lang="en-US" dirty="0"/>
          </a:p>
        </p:txBody>
      </p:sp>
      <p:sp>
        <p:nvSpPr>
          <p:cNvPr id="3" name="Subtitle 2"/>
          <p:cNvSpPr>
            <a:spLocks noGrp="1"/>
          </p:cNvSpPr>
          <p:nvPr>
            <p:ph type="subTitle" idx="1"/>
          </p:nvPr>
        </p:nvSpPr>
        <p:spPr/>
        <p:txBody>
          <a:bodyPr/>
          <a:lstStyle/>
          <a:p>
            <a:r>
              <a:rPr lang="en-US" dirty="0"/>
              <a:t>January 2022</a:t>
            </a:r>
          </a:p>
        </p:txBody>
      </p:sp>
    </p:spTree>
    <p:extLst>
      <p:ext uri="{BB962C8B-B14F-4D97-AF65-F5344CB8AC3E}">
        <p14:creationId xmlns:p14="http://schemas.microsoft.com/office/powerpoint/2010/main" val="2501396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5EB69-46F1-479E-A2F8-D94921DCA4C4}"/>
              </a:ext>
            </a:extLst>
          </p:cNvPr>
          <p:cNvSpPr>
            <a:spLocks noGrp="1"/>
          </p:cNvSpPr>
          <p:nvPr>
            <p:ph type="title"/>
          </p:nvPr>
        </p:nvSpPr>
        <p:spPr/>
        <p:txBody>
          <a:bodyPr/>
          <a:lstStyle/>
          <a:p>
            <a:r>
              <a:rPr lang="en-US" dirty="0"/>
              <a:t>Prevalence of food insecurity by primary income source</a:t>
            </a:r>
          </a:p>
        </p:txBody>
      </p:sp>
      <p:graphicFrame>
        <p:nvGraphicFramePr>
          <p:cNvPr id="5" name="Chart 4">
            <a:extLst>
              <a:ext uri="{FF2B5EF4-FFF2-40B4-BE49-F238E27FC236}">
                <a16:creationId xmlns:a16="http://schemas.microsoft.com/office/drawing/2014/main" id="{BAC7F377-D83F-4C3D-8CCA-127BE00C353F}"/>
              </a:ext>
            </a:extLst>
          </p:cNvPr>
          <p:cNvGraphicFramePr/>
          <p:nvPr>
            <p:extLst>
              <p:ext uri="{D42A27DB-BD31-4B8C-83A1-F6EECF244321}">
                <p14:modId xmlns:p14="http://schemas.microsoft.com/office/powerpoint/2010/main" val="909277057"/>
              </p:ext>
            </p:extLst>
          </p:nvPr>
        </p:nvGraphicFramePr>
        <p:xfrm>
          <a:off x="2284299" y="1263094"/>
          <a:ext cx="7329487" cy="47858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262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E8CC-3D8B-4CAC-9CFE-0706C233EFB1}"/>
              </a:ext>
            </a:extLst>
          </p:cNvPr>
          <p:cNvSpPr>
            <a:spLocks noGrp="1"/>
          </p:cNvSpPr>
          <p:nvPr>
            <p:ph type="title"/>
          </p:nvPr>
        </p:nvSpPr>
        <p:spPr/>
        <p:txBody>
          <a:bodyPr/>
          <a:lstStyle/>
          <a:p>
            <a:r>
              <a:rPr lang="en-US" dirty="0"/>
              <a:t>Prevalence of poor food consumption</a:t>
            </a:r>
          </a:p>
        </p:txBody>
      </p:sp>
      <p:sp>
        <p:nvSpPr>
          <p:cNvPr id="5" name="TextBox 4">
            <a:extLst>
              <a:ext uri="{FF2B5EF4-FFF2-40B4-BE49-F238E27FC236}">
                <a16:creationId xmlns:a16="http://schemas.microsoft.com/office/drawing/2014/main" id="{B8B65DE7-A7EE-4766-A79A-5D51821E7FD4}"/>
              </a:ext>
            </a:extLst>
          </p:cNvPr>
          <p:cNvSpPr txBox="1"/>
          <p:nvPr/>
        </p:nvSpPr>
        <p:spPr>
          <a:xfrm>
            <a:off x="7741920" y="1983162"/>
            <a:ext cx="3874968" cy="3477875"/>
          </a:xfrm>
          <a:prstGeom prst="rect">
            <a:avLst/>
          </a:prstGeom>
          <a:noFill/>
        </p:spPr>
        <p:txBody>
          <a:bodyPr wrap="square" rtlCol="0">
            <a:spAutoFit/>
          </a:bodyPr>
          <a:lstStyle/>
          <a:p>
            <a:pPr marL="285750" indent="-285750">
              <a:buFontTx/>
              <a:buChar char="-"/>
            </a:pPr>
            <a:r>
              <a:rPr lang="en-US" sz="2000" b="1" dirty="0"/>
              <a:t>18 percent of IDP and 11 percent of refugee HHs in Sudan have poor food consumption.</a:t>
            </a:r>
          </a:p>
          <a:p>
            <a:pPr marL="285750" indent="-285750">
              <a:buFontTx/>
              <a:buChar char="-"/>
            </a:pPr>
            <a:endParaRPr lang="en-US" sz="2000" dirty="0"/>
          </a:p>
          <a:p>
            <a:pPr marL="285750" indent="-285750">
              <a:buFontTx/>
              <a:buChar char="-"/>
            </a:pPr>
            <a:r>
              <a:rPr lang="en-US" sz="2000" dirty="0"/>
              <a:t>Darfur region had a higher prevalence of poor food consumption among both IDP and refugee households compared to Southern and Eastern Sudan.</a:t>
            </a:r>
          </a:p>
          <a:p>
            <a:pPr marL="285750" indent="-285750">
              <a:buFontTx/>
              <a:buChar char="-"/>
            </a:pPr>
            <a:endParaRPr lang="en-US" sz="2000" dirty="0"/>
          </a:p>
        </p:txBody>
      </p:sp>
      <p:graphicFrame>
        <p:nvGraphicFramePr>
          <p:cNvPr id="6" name="Chart 5">
            <a:extLst>
              <a:ext uri="{FF2B5EF4-FFF2-40B4-BE49-F238E27FC236}">
                <a16:creationId xmlns:a16="http://schemas.microsoft.com/office/drawing/2014/main" id="{63D4258E-FF59-4196-A15A-B04E8D602B4B}"/>
              </a:ext>
            </a:extLst>
          </p:cNvPr>
          <p:cNvGraphicFramePr/>
          <p:nvPr>
            <p:extLst>
              <p:ext uri="{D42A27DB-BD31-4B8C-83A1-F6EECF244321}">
                <p14:modId xmlns:p14="http://schemas.microsoft.com/office/powerpoint/2010/main" val="260134166"/>
              </p:ext>
            </p:extLst>
          </p:nvPr>
        </p:nvGraphicFramePr>
        <p:xfrm>
          <a:off x="575112" y="1622322"/>
          <a:ext cx="6593132" cy="4146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1211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1B55-AB1C-4579-8C57-55CA626585FF}"/>
              </a:ext>
            </a:extLst>
          </p:cNvPr>
          <p:cNvSpPr>
            <a:spLocks noGrp="1"/>
          </p:cNvSpPr>
          <p:nvPr>
            <p:ph type="title"/>
          </p:nvPr>
        </p:nvSpPr>
        <p:spPr/>
        <p:txBody>
          <a:bodyPr/>
          <a:lstStyle/>
          <a:p>
            <a:r>
              <a:rPr lang="en-US" dirty="0"/>
              <a:t>Negative food-based coping strategies</a:t>
            </a:r>
          </a:p>
        </p:txBody>
      </p:sp>
      <p:graphicFrame>
        <p:nvGraphicFramePr>
          <p:cNvPr id="5" name="Table 4">
            <a:extLst>
              <a:ext uri="{FF2B5EF4-FFF2-40B4-BE49-F238E27FC236}">
                <a16:creationId xmlns:a16="http://schemas.microsoft.com/office/drawing/2014/main" id="{B9C27823-DACE-4466-9DAE-B17D10A04A2E}"/>
              </a:ext>
            </a:extLst>
          </p:cNvPr>
          <p:cNvGraphicFramePr>
            <a:graphicFrameLocks noGrp="1"/>
          </p:cNvGraphicFramePr>
          <p:nvPr>
            <p:extLst>
              <p:ext uri="{D42A27DB-BD31-4B8C-83A1-F6EECF244321}">
                <p14:modId xmlns:p14="http://schemas.microsoft.com/office/powerpoint/2010/main" val="920131470"/>
              </p:ext>
            </p:extLst>
          </p:nvPr>
        </p:nvGraphicFramePr>
        <p:xfrm>
          <a:off x="3027420" y="1997880"/>
          <a:ext cx="6137158" cy="3945721"/>
        </p:xfrm>
        <a:graphic>
          <a:graphicData uri="http://schemas.openxmlformats.org/drawingml/2006/table">
            <a:tbl>
              <a:tblPr firstRow="1" firstCol="1" bandRow="1"/>
              <a:tblGrid>
                <a:gridCol w="3772367">
                  <a:extLst>
                    <a:ext uri="{9D8B030D-6E8A-4147-A177-3AD203B41FA5}">
                      <a16:colId xmlns:a16="http://schemas.microsoft.com/office/drawing/2014/main" val="841186655"/>
                    </a:ext>
                  </a:extLst>
                </a:gridCol>
                <a:gridCol w="1088502">
                  <a:extLst>
                    <a:ext uri="{9D8B030D-6E8A-4147-A177-3AD203B41FA5}">
                      <a16:colId xmlns:a16="http://schemas.microsoft.com/office/drawing/2014/main" val="213259769"/>
                    </a:ext>
                  </a:extLst>
                </a:gridCol>
                <a:gridCol w="1276289">
                  <a:extLst>
                    <a:ext uri="{9D8B030D-6E8A-4147-A177-3AD203B41FA5}">
                      <a16:colId xmlns:a16="http://schemas.microsoft.com/office/drawing/2014/main" val="3408424647"/>
                    </a:ext>
                  </a:extLst>
                </a:gridCol>
              </a:tblGrid>
              <a:tr h="591913">
                <a:tc>
                  <a:txBody>
                    <a:bodyPr/>
                    <a:lstStyle/>
                    <a:p>
                      <a:pPr marL="0" marR="0" algn="ctr">
                        <a:lnSpc>
                          <a:spcPct val="107000"/>
                        </a:lnSpc>
                        <a:spcBef>
                          <a:spcPts val="0"/>
                        </a:spcBef>
                        <a:spcAft>
                          <a:spcPts val="0"/>
                        </a:spcAft>
                      </a:pPr>
                      <a:r>
                        <a:rPr lang="en-US" sz="1800" b="1" cap="all"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Food-based coping strategies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cap="all">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IDPs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cap="all">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Refugees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761018392"/>
                  </a:ext>
                </a:extLst>
              </a:tr>
              <a:tr h="659423">
                <a:tc>
                  <a:txBody>
                    <a:bodyPr/>
                    <a:lstStyle/>
                    <a:p>
                      <a:pPr marL="0" marR="0">
                        <a:lnSpc>
                          <a:spcPct val="107000"/>
                        </a:lnSpc>
                        <a:spcBef>
                          <a:spcPts val="0"/>
                        </a:spcBef>
                        <a:spcAft>
                          <a:spcPts val="0"/>
                        </a:spcAft>
                      </a:pPr>
                      <a:r>
                        <a:rPr lang="en-US" sz="1800" b="1" cap="all"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RELY ON LESS PREFERRED AND LESS EXPENSIVE FOOD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43 %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44 %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851378528"/>
                  </a:ext>
                </a:extLst>
              </a:tr>
              <a:tr h="358058">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LIMIT PORTION SIZE OF MEALS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25 %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28 %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347959599"/>
                  </a:ext>
                </a:extLst>
              </a:tr>
              <a:tr h="358058">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REDUCE NUMBER OF MEALS PER DAY</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35 %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1364168526"/>
                  </a:ext>
                </a:extLst>
              </a:tr>
              <a:tr h="659423">
                <a:tc>
                  <a:txBody>
                    <a:bodyPr/>
                    <a:lstStyle/>
                    <a:p>
                      <a:pPr marL="0" marR="0">
                        <a:lnSpc>
                          <a:spcPct val="107000"/>
                        </a:lnSpc>
                        <a:spcBef>
                          <a:spcPts val="0"/>
                        </a:spcBef>
                        <a:spcAft>
                          <a:spcPts val="0"/>
                        </a:spcAft>
                      </a:pPr>
                      <a:r>
                        <a:rPr lang="en-US" sz="1800" b="1" cap="all"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EAT BORROWED FOOD OR BORROW MONEY TO BUY FOOD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22 %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500435791"/>
                  </a:ext>
                </a:extLst>
              </a:tr>
              <a:tr h="659423">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RELY ON HELP FROM FRIENDS AND RELATIVES (MUSAADA)</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1618179033"/>
                  </a:ext>
                </a:extLst>
              </a:tr>
              <a:tr h="659423">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RESTRICT CONSUMPTION OF ADULTS TO FEED CHILDREN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376969643"/>
                  </a:ext>
                </a:extLst>
              </a:tr>
            </a:tbl>
          </a:graphicData>
        </a:graphic>
      </p:graphicFrame>
      <p:sp>
        <p:nvSpPr>
          <p:cNvPr id="4" name="TextBox 3">
            <a:extLst>
              <a:ext uri="{FF2B5EF4-FFF2-40B4-BE49-F238E27FC236}">
                <a16:creationId xmlns:a16="http://schemas.microsoft.com/office/drawing/2014/main" id="{9D94E754-2D9F-4BCE-A274-CEAB9BEEC503}"/>
              </a:ext>
            </a:extLst>
          </p:cNvPr>
          <p:cNvSpPr txBox="1"/>
          <p:nvPr/>
        </p:nvSpPr>
        <p:spPr>
          <a:xfrm>
            <a:off x="1752426" y="1105290"/>
            <a:ext cx="8687147" cy="369332"/>
          </a:xfrm>
          <a:prstGeom prst="rect">
            <a:avLst/>
          </a:prstGeom>
          <a:noFill/>
        </p:spPr>
        <p:txBody>
          <a:bodyPr wrap="square" rtlCol="0">
            <a:spAutoFit/>
          </a:bodyPr>
          <a:lstStyle/>
          <a:p>
            <a:r>
              <a:rPr lang="en-US" dirty="0"/>
              <a:t>52 percent of IDP and refugee households resort to negative food-based coping strategies.</a:t>
            </a:r>
          </a:p>
        </p:txBody>
      </p:sp>
    </p:spTree>
    <p:extLst>
      <p:ext uri="{BB962C8B-B14F-4D97-AF65-F5344CB8AC3E}">
        <p14:creationId xmlns:p14="http://schemas.microsoft.com/office/powerpoint/2010/main" val="326444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0EA9-AB48-415A-BC06-E0DFD5DD74E6}"/>
              </a:ext>
            </a:extLst>
          </p:cNvPr>
          <p:cNvSpPr>
            <a:spLocks noGrp="1"/>
          </p:cNvSpPr>
          <p:nvPr>
            <p:ph type="title"/>
          </p:nvPr>
        </p:nvSpPr>
        <p:spPr/>
        <p:txBody>
          <a:bodyPr/>
          <a:lstStyle/>
          <a:p>
            <a:r>
              <a:rPr lang="en-US" dirty="0"/>
              <a:t>Negative food-based coping strategies</a:t>
            </a:r>
          </a:p>
        </p:txBody>
      </p:sp>
      <p:graphicFrame>
        <p:nvGraphicFramePr>
          <p:cNvPr id="4" name="Chart 3">
            <a:extLst>
              <a:ext uri="{FF2B5EF4-FFF2-40B4-BE49-F238E27FC236}">
                <a16:creationId xmlns:a16="http://schemas.microsoft.com/office/drawing/2014/main" id="{284398AD-DF0E-4B34-B5E1-B604C5FE7334}"/>
              </a:ext>
            </a:extLst>
          </p:cNvPr>
          <p:cNvGraphicFramePr/>
          <p:nvPr>
            <p:extLst>
              <p:ext uri="{D42A27DB-BD31-4B8C-83A1-F6EECF244321}">
                <p14:modId xmlns:p14="http://schemas.microsoft.com/office/powerpoint/2010/main" val="3851773760"/>
              </p:ext>
            </p:extLst>
          </p:nvPr>
        </p:nvGraphicFramePr>
        <p:xfrm>
          <a:off x="2905125" y="1622323"/>
          <a:ext cx="6381750" cy="4438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8406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5EB5F-CBFB-47A7-A0EA-FFADE10C8B21}"/>
              </a:ext>
            </a:extLst>
          </p:cNvPr>
          <p:cNvSpPr>
            <a:spLocks noGrp="1"/>
          </p:cNvSpPr>
          <p:nvPr>
            <p:ph type="title"/>
          </p:nvPr>
        </p:nvSpPr>
        <p:spPr/>
        <p:txBody>
          <a:bodyPr/>
          <a:lstStyle/>
          <a:p>
            <a:r>
              <a:rPr lang="en-US" dirty="0"/>
              <a:t>Negative livelihood-based copings strategies</a:t>
            </a:r>
          </a:p>
        </p:txBody>
      </p:sp>
      <p:sp>
        <p:nvSpPr>
          <p:cNvPr id="4" name="TextBox 3">
            <a:extLst>
              <a:ext uri="{FF2B5EF4-FFF2-40B4-BE49-F238E27FC236}">
                <a16:creationId xmlns:a16="http://schemas.microsoft.com/office/drawing/2014/main" id="{7E379595-1A18-4C73-98BD-D1AD3BFC6567}"/>
              </a:ext>
            </a:extLst>
          </p:cNvPr>
          <p:cNvSpPr txBox="1"/>
          <p:nvPr/>
        </p:nvSpPr>
        <p:spPr>
          <a:xfrm>
            <a:off x="1567196" y="1036074"/>
            <a:ext cx="9651410" cy="369332"/>
          </a:xfrm>
          <a:prstGeom prst="rect">
            <a:avLst/>
          </a:prstGeom>
          <a:noFill/>
        </p:spPr>
        <p:txBody>
          <a:bodyPr wrap="square" rtlCol="0">
            <a:spAutoFit/>
          </a:bodyPr>
          <a:lstStyle/>
          <a:p>
            <a:r>
              <a:rPr lang="en-US" dirty="0"/>
              <a:t>55 percent of IDP and 40 percent of refugee HHs resort to negative livelihood-based coping strategies.</a:t>
            </a:r>
          </a:p>
        </p:txBody>
      </p:sp>
      <p:graphicFrame>
        <p:nvGraphicFramePr>
          <p:cNvPr id="5" name="Table 4">
            <a:extLst>
              <a:ext uri="{FF2B5EF4-FFF2-40B4-BE49-F238E27FC236}">
                <a16:creationId xmlns:a16="http://schemas.microsoft.com/office/drawing/2014/main" id="{A83B8F13-B9BB-4560-8137-D0F9225FAA09}"/>
              </a:ext>
            </a:extLst>
          </p:cNvPr>
          <p:cNvGraphicFramePr>
            <a:graphicFrameLocks noGrp="1"/>
          </p:cNvGraphicFramePr>
          <p:nvPr>
            <p:extLst>
              <p:ext uri="{D42A27DB-BD31-4B8C-83A1-F6EECF244321}">
                <p14:modId xmlns:p14="http://schemas.microsoft.com/office/powerpoint/2010/main" val="3554653875"/>
              </p:ext>
            </p:extLst>
          </p:nvPr>
        </p:nvGraphicFramePr>
        <p:xfrm>
          <a:off x="2283279" y="1622323"/>
          <a:ext cx="7625442" cy="4306290"/>
        </p:xfrm>
        <a:graphic>
          <a:graphicData uri="http://schemas.openxmlformats.org/drawingml/2006/table">
            <a:tbl>
              <a:tblPr firstRow="1" firstCol="1" bandRow="1"/>
              <a:tblGrid>
                <a:gridCol w="5521236">
                  <a:extLst>
                    <a:ext uri="{9D8B030D-6E8A-4147-A177-3AD203B41FA5}">
                      <a16:colId xmlns:a16="http://schemas.microsoft.com/office/drawing/2014/main" val="3628674161"/>
                    </a:ext>
                  </a:extLst>
                </a:gridCol>
                <a:gridCol w="649258">
                  <a:extLst>
                    <a:ext uri="{9D8B030D-6E8A-4147-A177-3AD203B41FA5}">
                      <a16:colId xmlns:a16="http://schemas.microsoft.com/office/drawing/2014/main" val="2026929176"/>
                    </a:ext>
                  </a:extLst>
                </a:gridCol>
                <a:gridCol w="1454948">
                  <a:extLst>
                    <a:ext uri="{9D8B030D-6E8A-4147-A177-3AD203B41FA5}">
                      <a16:colId xmlns:a16="http://schemas.microsoft.com/office/drawing/2014/main" val="2472920403"/>
                    </a:ext>
                  </a:extLst>
                </a:gridCol>
              </a:tblGrid>
              <a:tr h="438984">
                <a:tc>
                  <a:txBody>
                    <a:bodyPr/>
                    <a:lstStyle/>
                    <a:p>
                      <a:pPr marL="0" marR="0" algn="ctr">
                        <a:lnSpc>
                          <a:spcPct val="107000"/>
                        </a:lnSpc>
                        <a:spcBef>
                          <a:spcPts val="0"/>
                        </a:spcBef>
                        <a:spcAft>
                          <a:spcPts val="0"/>
                        </a:spcAft>
                      </a:pPr>
                      <a:r>
                        <a:rPr lang="en-US" sz="1800" b="1" cap="all"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Livelihood-BASED coping STRATEGIES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cap="all">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idps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cap="all">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refugees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230298372"/>
                  </a:ext>
                </a:extLst>
              </a:tr>
              <a:tr h="438984">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Reduced non-food expenses on health</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797017467"/>
                  </a:ext>
                </a:extLst>
              </a:tr>
              <a:tr h="438984">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Spent savings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18 %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889127505"/>
                  </a:ext>
                </a:extLst>
              </a:tr>
              <a:tr h="438984">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Times New Roman" panose="02020603050405020304" pitchFamily="18" charset="0"/>
                          <a:cs typeface="Arial" panose="020B0604020202020204" pitchFamily="34" charset="0"/>
                        </a:rPr>
                        <a:t>Withdrew children from school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3418253336"/>
                  </a:ext>
                </a:extLst>
              </a:tr>
              <a:tr h="438984">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Sold household assets/goods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758390072"/>
                  </a:ext>
                </a:extLst>
              </a:tr>
              <a:tr h="438984">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Borrowed money / food from a formal lender / bank</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605747705"/>
                  </a:ext>
                </a:extLst>
              </a:tr>
              <a:tr h="238362">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Sold more animals (non-productive) than usual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506030441"/>
                  </a:ext>
                </a:extLst>
              </a:tr>
              <a:tr h="238362">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Sold last female animals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210998960"/>
                  </a:ext>
                </a:extLst>
              </a:tr>
              <a:tr h="238362">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Sold productive assets or means of transport</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60595102"/>
                  </a:ext>
                </a:extLst>
              </a:tr>
              <a:tr h="238362">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Sold house or land</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2F2F2"/>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3992676092"/>
                  </a:ext>
                </a:extLst>
              </a:tr>
              <a:tr h="238362">
                <a:tc>
                  <a:txBody>
                    <a:bodyPr/>
                    <a:lstStyle/>
                    <a:p>
                      <a:pPr marL="0" marR="0">
                        <a:lnSpc>
                          <a:spcPct val="107000"/>
                        </a:lnSpc>
                        <a:spcBef>
                          <a:spcPts val="0"/>
                        </a:spcBef>
                        <a:spcAft>
                          <a:spcPts val="0"/>
                        </a:spcAft>
                      </a:pPr>
                      <a:r>
                        <a:rPr lang="en-US" sz="1800" b="1" cap="all">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Begging</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8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609181817"/>
                  </a:ext>
                </a:extLst>
              </a:tr>
            </a:tbl>
          </a:graphicData>
        </a:graphic>
      </p:graphicFrame>
    </p:spTree>
    <p:extLst>
      <p:ext uri="{BB962C8B-B14F-4D97-AF65-F5344CB8AC3E}">
        <p14:creationId xmlns:p14="http://schemas.microsoft.com/office/powerpoint/2010/main" val="90397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8810-532B-4935-96FB-26BEE60E453E}"/>
              </a:ext>
            </a:extLst>
          </p:cNvPr>
          <p:cNvSpPr>
            <a:spLocks noGrp="1"/>
          </p:cNvSpPr>
          <p:nvPr>
            <p:ph type="title"/>
          </p:nvPr>
        </p:nvSpPr>
        <p:spPr/>
        <p:txBody>
          <a:bodyPr/>
          <a:lstStyle/>
          <a:p>
            <a:r>
              <a:rPr lang="en-US" dirty="0"/>
              <a:t>Negative livelihood-based copings strategies</a:t>
            </a:r>
          </a:p>
        </p:txBody>
      </p:sp>
      <p:graphicFrame>
        <p:nvGraphicFramePr>
          <p:cNvPr id="5" name="Chart 4">
            <a:extLst>
              <a:ext uri="{FF2B5EF4-FFF2-40B4-BE49-F238E27FC236}">
                <a16:creationId xmlns:a16="http://schemas.microsoft.com/office/drawing/2014/main" id="{21B836CE-7A01-47B5-B7E7-5A6A20BEA53B}"/>
              </a:ext>
            </a:extLst>
          </p:cNvPr>
          <p:cNvGraphicFramePr/>
          <p:nvPr>
            <p:extLst>
              <p:ext uri="{D42A27DB-BD31-4B8C-83A1-F6EECF244321}">
                <p14:modId xmlns:p14="http://schemas.microsoft.com/office/powerpoint/2010/main" val="2964634386"/>
              </p:ext>
            </p:extLst>
          </p:nvPr>
        </p:nvGraphicFramePr>
        <p:xfrm>
          <a:off x="2753859" y="1622323"/>
          <a:ext cx="6749370" cy="40600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6840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0F01-B335-46F8-AC22-4972EE7DD231}"/>
              </a:ext>
            </a:extLst>
          </p:cNvPr>
          <p:cNvSpPr>
            <a:spLocks noGrp="1"/>
          </p:cNvSpPr>
          <p:nvPr>
            <p:ph type="title"/>
          </p:nvPr>
        </p:nvSpPr>
        <p:spPr/>
        <p:txBody>
          <a:bodyPr/>
          <a:lstStyle/>
          <a:p>
            <a:r>
              <a:rPr lang="en-US" dirty="0"/>
              <a:t>Economic vulnerability: prevalence of HHs that spend more than 65 percent on food</a:t>
            </a:r>
          </a:p>
        </p:txBody>
      </p:sp>
      <p:sp>
        <p:nvSpPr>
          <p:cNvPr id="3" name="TextBox 2">
            <a:extLst>
              <a:ext uri="{FF2B5EF4-FFF2-40B4-BE49-F238E27FC236}">
                <a16:creationId xmlns:a16="http://schemas.microsoft.com/office/drawing/2014/main" id="{D89A7553-4B69-4500-B7F2-EF775A3876D6}"/>
              </a:ext>
            </a:extLst>
          </p:cNvPr>
          <p:cNvSpPr txBox="1"/>
          <p:nvPr/>
        </p:nvSpPr>
        <p:spPr>
          <a:xfrm>
            <a:off x="8189323" y="1852749"/>
            <a:ext cx="3239242" cy="3693319"/>
          </a:xfrm>
          <a:prstGeom prst="rect">
            <a:avLst/>
          </a:prstGeom>
          <a:noFill/>
        </p:spPr>
        <p:txBody>
          <a:bodyPr wrap="square" rtlCol="0">
            <a:spAutoFit/>
          </a:bodyPr>
          <a:lstStyle/>
          <a:p>
            <a:pPr marL="285750" indent="-285750">
              <a:buFontTx/>
              <a:buChar char="-"/>
            </a:pPr>
            <a:r>
              <a:rPr lang="en-US" dirty="0"/>
              <a:t>More than 90 percent of IDP and refugee population is spending more than 65 percent of their total expenditure on food.</a:t>
            </a:r>
            <a:br>
              <a:rPr lang="en-US" dirty="0"/>
            </a:br>
            <a:endParaRPr lang="en-US" dirty="0"/>
          </a:p>
          <a:p>
            <a:pPr marL="285750" indent="-285750">
              <a:buFontTx/>
              <a:buChar char="-"/>
            </a:pPr>
            <a:r>
              <a:rPr lang="en-US" dirty="0"/>
              <a:t>Households are forced to prioritize immediate short-term food needs over longer-terms investments in such as health care or education and other basic needs. </a:t>
            </a:r>
          </a:p>
          <a:p>
            <a:pPr marL="285750" indent="-285750">
              <a:buFontTx/>
              <a:buChar char="-"/>
            </a:pPr>
            <a:endParaRPr lang="en-US" dirty="0"/>
          </a:p>
        </p:txBody>
      </p:sp>
      <p:graphicFrame>
        <p:nvGraphicFramePr>
          <p:cNvPr id="5" name="Chart 4">
            <a:extLst>
              <a:ext uri="{FF2B5EF4-FFF2-40B4-BE49-F238E27FC236}">
                <a16:creationId xmlns:a16="http://schemas.microsoft.com/office/drawing/2014/main" id="{8C854556-2A90-4E4C-B104-7DB27D821411}"/>
              </a:ext>
            </a:extLst>
          </p:cNvPr>
          <p:cNvGraphicFramePr/>
          <p:nvPr>
            <p:extLst>
              <p:ext uri="{D42A27DB-BD31-4B8C-83A1-F6EECF244321}">
                <p14:modId xmlns:p14="http://schemas.microsoft.com/office/powerpoint/2010/main" val="3266565981"/>
              </p:ext>
            </p:extLst>
          </p:nvPr>
        </p:nvGraphicFramePr>
        <p:xfrm>
          <a:off x="453192" y="1889760"/>
          <a:ext cx="7262676" cy="35476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4611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C4437-8BBB-453A-96F9-BF5D9FD0F5F4}"/>
              </a:ext>
            </a:extLst>
          </p:cNvPr>
          <p:cNvSpPr>
            <a:spLocks noGrp="1"/>
          </p:cNvSpPr>
          <p:nvPr>
            <p:ph type="title"/>
          </p:nvPr>
        </p:nvSpPr>
        <p:spPr/>
        <p:txBody>
          <a:bodyPr/>
          <a:lstStyle/>
          <a:p>
            <a:r>
              <a:rPr lang="en-US" dirty="0"/>
              <a:t>Drivers of transitioning out of food insecurity for refugees</a:t>
            </a:r>
          </a:p>
        </p:txBody>
      </p:sp>
      <p:sp>
        <p:nvSpPr>
          <p:cNvPr id="3" name="Content Placeholder 2">
            <a:extLst>
              <a:ext uri="{FF2B5EF4-FFF2-40B4-BE49-F238E27FC236}">
                <a16:creationId xmlns:a16="http://schemas.microsoft.com/office/drawing/2014/main" id="{46069EB7-0E15-4C23-B0D2-4183CEF91F31}"/>
              </a:ext>
            </a:extLst>
          </p:cNvPr>
          <p:cNvSpPr>
            <a:spLocks noGrp="1"/>
          </p:cNvSpPr>
          <p:nvPr>
            <p:ph idx="1"/>
          </p:nvPr>
        </p:nvSpPr>
        <p:spPr>
          <a:xfrm>
            <a:off x="713292" y="1763415"/>
            <a:ext cx="10765415" cy="2701905"/>
          </a:xfrm>
        </p:spPr>
        <p:txBody>
          <a:bodyPr/>
          <a:lstStyle/>
          <a:p>
            <a:r>
              <a:rPr lang="en-US" dirty="0"/>
              <a:t>The livelihoods with less probabilities of transiting out are those living out of donations and casual workers (non-agricultural). </a:t>
            </a:r>
          </a:p>
          <a:p>
            <a:r>
              <a:rPr lang="en-US" dirty="0"/>
              <a:t>Refugees involved in small businesses, selling crops or salaried worker are more likely to be in a better food security status.</a:t>
            </a:r>
          </a:p>
          <a:p>
            <a:r>
              <a:rPr lang="en-US" dirty="0"/>
              <a:t>Owning a camel is strongly correlated with being in a better food security status.</a:t>
            </a:r>
          </a:p>
          <a:p>
            <a:r>
              <a:rPr lang="en-US" dirty="0"/>
              <a:t>GFD, cash assistance, FFA, and other types of assistance is correlated with being in a better food security status. </a:t>
            </a:r>
          </a:p>
          <a:p>
            <a:endParaRPr lang="en-US" dirty="0"/>
          </a:p>
        </p:txBody>
      </p:sp>
    </p:spTree>
    <p:extLst>
      <p:ext uri="{BB962C8B-B14F-4D97-AF65-F5344CB8AC3E}">
        <p14:creationId xmlns:p14="http://schemas.microsoft.com/office/powerpoint/2010/main" val="2688519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12C36-41CB-40AB-92EB-3EC20D29DE5B}"/>
              </a:ext>
            </a:extLst>
          </p:cNvPr>
          <p:cNvSpPr>
            <a:spLocks noGrp="1"/>
          </p:cNvSpPr>
          <p:nvPr>
            <p:ph type="title"/>
          </p:nvPr>
        </p:nvSpPr>
        <p:spPr/>
        <p:txBody>
          <a:bodyPr/>
          <a:lstStyle/>
          <a:p>
            <a:r>
              <a:rPr lang="en-US" dirty="0"/>
              <a:t>Outlook</a:t>
            </a:r>
          </a:p>
        </p:txBody>
      </p:sp>
      <p:sp>
        <p:nvSpPr>
          <p:cNvPr id="3" name="Content Placeholder 2">
            <a:extLst>
              <a:ext uri="{FF2B5EF4-FFF2-40B4-BE49-F238E27FC236}">
                <a16:creationId xmlns:a16="http://schemas.microsoft.com/office/drawing/2014/main" id="{A1A68972-DEA9-46C4-BAD7-1893198B0BEB}"/>
              </a:ext>
            </a:extLst>
          </p:cNvPr>
          <p:cNvSpPr>
            <a:spLocks noGrp="1"/>
          </p:cNvSpPr>
          <p:nvPr>
            <p:ph idx="1"/>
          </p:nvPr>
        </p:nvSpPr>
        <p:spPr>
          <a:xfrm>
            <a:off x="713292" y="1496715"/>
            <a:ext cx="10765415" cy="4100053"/>
          </a:xfrm>
        </p:spPr>
        <p:txBody>
          <a:bodyPr/>
          <a:lstStyle/>
          <a:p>
            <a:r>
              <a:rPr lang="en-US" dirty="0"/>
              <a:t>Key drivers of food insecurity include macroeconomic crisis, protracted political instability and environmental hazards. </a:t>
            </a:r>
          </a:p>
          <a:p>
            <a:r>
              <a:rPr lang="en-US" dirty="0"/>
              <a:t>With the ongoing economic downturn and high inflation, food prices are likely to remain high.</a:t>
            </a:r>
          </a:p>
          <a:p>
            <a:r>
              <a:rPr lang="en-US" dirty="0"/>
              <a:t>According to WFP market monitor, the national average cost of local food basket was SDG270.85, which is an increase by 3 percent compared to the previous month and 124 percent compared to a year before.</a:t>
            </a:r>
          </a:p>
          <a:p>
            <a:r>
              <a:rPr lang="en-US" dirty="0"/>
              <a:t>This will further erode the purchasing power of households, especially with high market reliance.</a:t>
            </a:r>
          </a:p>
          <a:p>
            <a:r>
              <a:rPr lang="en-US" dirty="0"/>
              <a:t>Also with the lean season approaching, the prevalence of food insecurity will likely remain high.</a:t>
            </a:r>
          </a:p>
          <a:p>
            <a:endParaRPr lang="en-US" dirty="0"/>
          </a:p>
        </p:txBody>
      </p:sp>
    </p:spTree>
    <p:extLst>
      <p:ext uri="{BB962C8B-B14F-4D97-AF65-F5344CB8AC3E}">
        <p14:creationId xmlns:p14="http://schemas.microsoft.com/office/powerpoint/2010/main" val="374351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32807-6C0B-4DF7-81DD-98A3DC4AA582}"/>
              </a:ext>
            </a:extLst>
          </p:cNvPr>
          <p:cNvSpPr>
            <a:spLocks noGrp="1"/>
          </p:cNvSpPr>
          <p:nvPr>
            <p:ph type="title"/>
          </p:nvPr>
        </p:nvSpPr>
        <p:spPr/>
        <p:txBody>
          <a:bodyPr/>
          <a:lstStyle/>
          <a:p>
            <a:r>
              <a:rPr lang="en-US" dirty="0"/>
              <a:t>FSMS introduction</a:t>
            </a:r>
          </a:p>
        </p:txBody>
      </p:sp>
      <p:sp>
        <p:nvSpPr>
          <p:cNvPr id="3" name="Content Placeholder 2">
            <a:extLst>
              <a:ext uri="{FF2B5EF4-FFF2-40B4-BE49-F238E27FC236}">
                <a16:creationId xmlns:a16="http://schemas.microsoft.com/office/drawing/2014/main" id="{A34F1957-F7BA-4C1C-8F83-1E7FD6ACC079}"/>
              </a:ext>
            </a:extLst>
          </p:cNvPr>
          <p:cNvSpPr>
            <a:spLocks noGrp="1"/>
          </p:cNvSpPr>
          <p:nvPr>
            <p:ph idx="1"/>
          </p:nvPr>
        </p:nvSpPr>
        <p:spPr>
          <a:xfrm>
            <a:off x="546673" y="1552653"/>
            <a:ext cx="10974767" cy="4423604"/>
          </a:xfrm>
        </p:spPr>
        <p:txBody>
          <a:bodyPr/>
          <a:lstStyle/>
          <a:p>
            <a:r>
              <a:rPr lang="en-US" dirty="0"/>
              <a:t>The 32nd round of the Food Security Monitoring System (FSMS) was conducted between June and August 2021;</a:t>
            </a:r>
          </a:p>
          <a:p>
            <a:r>
              <a:rPr lang="en-US" dirty="0"/>
              <a:t>Data collected from 12,600 refugee and IDP households across 122 locations in 13 states, including Tigray refugees. </a:t>
            </a:r>
          </a:p>
          <a:p>
            <a:r>
              <a:rPr lang="en-US" dirty="0"/>
              <a:t>Field teams collected data from a set number of sentinel sites. Within fixed sentinel sites, sampled households were selected randomly.</a:t>
            </a:r>
          </a:p>
          <a:p>
            <a:r>
              <a:rPr lang="en-US" dirty="0"/>
              <a:t>Results aggregated to groups of camps and locations, called clusters (around 3 camps per clusters), and statistics reported at that level.</a:t>
            </a:r>
          </a:p>
          <a:p>
            <a:r>
              <a:rPr lang="en-US" dirty="0"/>
              <a:t>Questionnaire include information at household level on demographics, housing, assets, livelihoods, expenditures, coping strategies and food consumption.</a:t>
            </a:r>
          </a:p>
          <a:p>
            <a:endParaRPr lang="en-US" dirty="0"/>
          </a:p>
        </p:txBody>
      </p:sp>
    </p:spTree>
    <p:extLst>
      <p:ext uri="{BB962C8B-B14F-4D97-AF65-F5344CB8AC3E}">
        <p14:creationId xmlns:p14="http://schemas.microsoft.com/office/powerpoint/2010/main" val="82607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0A5F-F5B4-497D-824C-F18E15027C15}"/>
              </a:ext>
            </a:extLst>
          </p:cNvPr>
          <p:cNvSpPr>
            <a:spLocks noGrp="1"/>
          </p:cNvSpPr>
          <p:nvPr>
            <p:ph type="title"/>
          </p:nvPr>
        </p:nvSpPr>
        <p:spPr/>
        <p:txBody>
          <a:bodyPr/>
          <a:lstStyle/>
          <a:p>
            <a:r>
              <a:rPr lang="en-US" dirty="0"/>
              <a:t>Consolidated Approach to Reporting Indicators of Food Security (CARI)</a:t>
            </a:r>
          </a:p>
        </p:txBody>
      </p:sp>
      <p:pic>
        <p:nvPicPr>
          <p:cNvPr id="4" name="Picture 3">
            <a:extLst>
              <a:ext uri="{FF2B5EF4-FFF2-40B4-BE49-F238E27FC236}">
                <a16:creationId xmlns:a16="http://schemas.microsoft.com/office/drawing/2014/main" id="{5E6A8FD6-4CC3-4A21-9703-D49334E1F8D1}"/>
              </a:ext>
            </a:extLst>
          </p:cNvPr>
          <p:cNvPicPr>
            <a:picLocks noChangeAspect="1"/>
          </p:cNvPicPr>
          <p:nvPr/>
        </p:nvPicPr>
        <p:blipFill>
          <a:blip r:embed="rId2"/>
          <a:stretch>
            <a:fillRect/>
          </a:stretch>
        </p:blipFill>
        <p:spPr>
          <a:xfrm>
            <a:off x="1288868" y="1622323"/>
            <a:ext cx="9614263" cy="4441848"/>
          </a:xfrm>
          <a:prstGeom prst="rect">
            <a:avLst/>
          </a:prstGeom>
        </p:spPr>
      </p:pic>
    </p:spTree>
    <p:extLst>
      <p:ext uri="{BB962C8B-B14F-4D97-AF65-F5344CB8AC3E}">
        <p14:creationId xmlns:p14="http://schemas.microsoft.com/office/powerpoint/2010/main" val="3003564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C4763-FD11-4555-81C1-A7B7EA44283A}"/>
              </a:ext>
            </a:extLst>
          </p:cNvPr>
          <p:cNvSpPr>
            <a:spLocks noGrp="1"/>
          </p:cNvSpPr>
          <p:nvPr>
            <p:ph type="title"/>
          </p:nvPr>
        </p:nvSpPr>
        <p:spPr>
          <a:xfrm>
            <a:off x="799223" y="449825"/>
            <a:ext cx="10765414" cy="1172498"/>
          </a:xfrm>
        </p:spPr>
        <p:txBody>
          <a:bodyPr/>
          <a:lstStyle/>
          <a:p>
            <a:r>
              <a:rPr lang="en-US" sz="2800" dirty="0"/>
              <a:t>Prevalence of food insecurity among refugees and IDPs in Sudan (CARI)</a:t>
            </a:r>
          </a:p>
        </p:txBody>
      </p:sp>
      <p:sp>
        <p:nvSpPr>
          <p:cNvPr id="3" name="TextBox 2">
            <a:extLst>
              <a:ext uri="{FF2B5EF4-FFF2-40B4-BE49-F238E27FC236}">
                <a16:creationId xmlns:a16="http://schemas.microsoft.com/office/drawing/2014/main" id="{0AB4E5A4-AF69-4A01-9ED9-4D799DBE0468}"/>
              </a:ext>
            </a:extLst>
          </p:cNvPr>
          <p:cNvSpPr txBox="1"/>
          <p:nvPr/>
        </p:nvSpPr>
        <p:spPr>
          <a:xfrm>
            <a:off x="7788728" y="1622323"/>
            <a:ext cx="3874968" cy="5324535"/>
          </a:xfrm>
          <a:prstGeom prst="rect">
            <a:avLst/>
          </a:prstGeom>
          <a:noFill/>
        </p:spPr>
        <p:txBody>
          <a:bodyPr wrap="square" rtlCol="0">
            <a:spAutoFit/>
          </a:bodyPr>
          <a:lstStyle/>
          <a:p>
            <a:pPr marL="285750" indent="-285750">
              <a:buFontTx/>
              <a:buChar char="-"/>
            </a:pPr>
            <a:r>
              <a:rPr lang="en-US" sz="2000" b="1" dirty="0">
                <a:effectLst/>
                <a:latin typeface="Calibri" panose="020F0502020204030204" pitchFamily="34" charset="0"/>
                <a:ea typeface="Calibri" panose="020F0502020204030204" pitchFamily="34" charset="0"/>
              </a:rPr>
              <a:t>61 percent of IDP households and 51 percent of refugee households in Sudan are food insecure</a:t>
            </a:r>
            <a:r>
              <a:rPr lang="en-US" sz="2000" dirty="0">
                <a:effectLst/>
                <a:latin typeface="Calibri" panose="020F0502020204030204" pitchFamily="34" charset="0"/>
                <a:ea typeface="Calibri" panose="020F0502020204030204" pitchFamily="34" charset="0"/>
              </a:rPr>
              <a:t>.</a:t>
            </a:r>
          </a:p>
          <a:p>
            <a:r>
              <a:rPr lang="en-US" sz="2000" dirty="0">
                <a:effectLst/>
                <a:latin typeface="Calibri" panose="020F0502020204030204" pitchFamily="34" charset="0"/>
                <a:ea typeface="Calibri" panose="020F0502020204030204" pitchFamily="34" charset="0"/>
              </a:rPr>
              <a:t> </a:t>
            </a:r>
          </a:p>
          <a:p>
            <a:pPr marL="285750" indent="-285750">
              <a:buFontTx/>
              <a:buChar char="-"/>
            </a:pPr>
            <a:r>
              <a:rPr lang="en-US" sz="2000" dirty="0">
                <a:latin typeface="Calibri" panose="020F0502020204030204" pitchFamily="34" charset="0"/>
                <a:ea typeface="Calibri" panose="020F0502020204030204" pitchFamily="34" charset="0"/>
              </a:rPr>
              <a:t>A</a:t>
            </a:r>
            <a:r>
              <a:rPr lang="en-US" sz="2000" dirty="0">
                <a:effectLst/>
                <a:latin typeface="Calibri" panose="020F0502020204030204" pitchFamily="34" charset="0"/>
                <a:ea typeface="Calibri" panose="020F0502020204030204" pitchFamily="34" charset="0"/>
              </a:rPr>
              <a:t>n increase compared to the previous round conducted in Q1 2021 (52 percent of IDP and 45 percent of refugees food insecure).</a:t>
            </a:r>
          </a:p>
          <a:p>
            <a:endParaRPr lang="en-US" sz="2000" dirty="0"/>
          </a:p>
          <a:p>
            <a:pPr marL="285750" indent="-285750">
              <a:buFontTx/>
              <a:buChar char="-"/>
            </a:pPr>
            <a:r>
              <a:rPr lang="en-US" sz="2000" dirty="0"/>
              <a:t>Darfur region had higher prevalence of food insecurity among both IDP and refugee households compared to Southern and Eastern Sudan.</a:t>
            </a:r>
          </a:p>
          <a:p>
            <a:pPr marL="285750" indent="-285750">
              <a:buFontTx/>
              <a:buChar char="-"/>
            </a:pPr>
            <a:endParaRPr lang="en-US" sz="2000" dirty="0"/>
          </a:p>
        </p:txBody>
      </p:sp>
      <p:graphicFrame>
        <p:nvGraphicFramePr>
          <p:cNvPr id="7" name="Chart 6">
            <a:extLst>
              <a:ext uri="{FF2B5EF4-FFF2-40B4-BE49-F238E27FC236}">
                <a16:creationId xmlns:a16="http://schemas.microsoft.com/office/drawing/2014/main" id="{97C54499-FC19-4A52-B2D6-D457DDF968F5}"/>
              </a:ext>
            </a:extLst>
          </p:cNvPr>
          <p:cNvGraphicFramePr/>
          <p:nvPr>
            <p:extLst>
              <p:ext uri="{D42A27DB-BD31-4B8C-83A1-F6EECF244321}">
                <p14:modId xmlns:p14="http://schemas.microsoft.com/office/powerpoint/2010/main" val="2267513997"/>
              </p:ext>
            </p:extLst>
          </p:nvPr>
        </p:nvGraphicFramePr>
        <p:xfrm>
          <a:off x="528304" y="1874202"/>
          <a:ext cx="6737909" cy="40530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066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0D22-2E31-4117-972A-A2A301CAE266}"/>
              </a:ext>
            </a:extLst>
          </p:cNvPr>
          <p:cNvSpPr>
            <a:spLocks noGrp="1"/>
          </p:cNvSpPr>
          <p:nvPr>
            <p:ph type="title"/>
          </p:nvPr>
        </p:nvSpPr>
        <p:spPr/>
        <p:txBody>
          <a:bodyPr/>
          <a:lstStyle/>
          <a:p>
            <a:r>
              <a:rPr lang="en-US" sz="3200" dirty="0"/>
              <a:t>Prevalence of food insecurity among refugees and IDPs in Sudan (CARI)</a:t>
            </a:r>
            <a:endParaRPr lang="en-US" dirty="0"/>
          </a:p>
        </p:txBody>
      </p:sp>
      <p:graphicFrame>
        <p:nvGraphicFramePr>
          <p:cNvPr id="4" name="Chart 3">
            <a:extLst>
              <a:ext uri="{FF2B5EF4-FFF2-40B4-BE49-F238E27FC236}">
                <a16:creationId xmlns:a16="http://schemas.microsoft.com/office/drawing/2014/main" id="{002D58FD-9696-4D2E-ADB3-601C00B86AB3}"/>
              </a:ext>
            </a:extLst>
          </p:cNvPr>
          <p:cNvGraphicFramePr/>
          <p:nvPr>
            <p:extLst>
              <p:ext uri="{D42A27DB-BD31-4B8C-83A1-F6EECF244321}">
                <p14:modId xmlns:p14="http://schemas.microsoft.com/office/powerpoint/2010/main" val="3680306851"/>
              </p:ext>
            </p:extLst>
          </p:nvPr>
        </p:nvGraphicFramePr>
        <p:xfrm>
          <a:off x="3048000" y="1809750"/>
          <a:ext cx="6096000" cy="4133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058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46A95F-2AB5-407D-B74D-4777BC7DBF63}"/>
              </a:ext>
            </a:extLst>
          </p:cNvPr>
          <p:cNvPicPr>
            <a:picLocks noChangeAspect="1"/>
          </p:cNvPicPr>
          <p:nvPr/>
        </p:nvPicPr>
        <p:blipFill>
          <a:blip r:embed="rId2"/>
          <a:stretch>
            <a:fillRect/>
          </a:stretch>
        </p:blipFill>
        <p:spPr>
          <a:xfrm>
            <a:off x="1396092" y="108129"/>
            <a:ext cx="9399815" cy="6641742"/>
          </a:xfrm>
          <a:prstGeom prst="rect">
            <a:avLst/>
          </a:prstGeom>
        </p:spPr>
      </p:pic>
    </p:spTree>
    <p:extLst>
      <p:ext uri="{BB962C8B-B14F-4D97-AF65-F5344CB8AC3E}">
        <p14:creationId xmlns:p14="http://schemas.microsoft.com/office/powerpoint/2010/main" val="2370794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DAB5D11-59E3-4A6E-98DA-4061B23D0667}"/>
              </a:ext>
            </a:extLst>
          </p:cNvPr>
          <p:cNvSpPr>
            <a:spLocks noGrp="1"/>
          </p:cNvSpPr>
          <p:nvPr>
            <p:ph type="title"/>
          </p:nvPr>
        </p:nvSpPr>
        <p:spPr>
          <a:xfrm>
            <a:off x="973394" y="449825"/>
            <a:ext cx="10765414" cy="1172498"/>
          </a:xfrm>
        </p:spPr>
        <p:txBody>
          <a:bodyPr/>
          <a:lstStyle/>
          <a:p>
            <a:r>
              <a:rPr lang="en-US" dirty="0"/>
              <a:t>Percentage of food insecurity by state in Q1 2021 and Q3 2021</a:t>
            </a:r>
          </a:p>
        </p:txBody>
      </p:sp>
      <p:graphicFrame>
        <p:nvGraphicFramePr>
          <p:cNvPr id="6" name="Table 3">
            <a:extLst>
              <a:ext uri="{FF2B5EF4-FFF2-40B4-BE49-F238E27FC236}">
                <a16:creationId xmlns:a16="http://schemas.microsoft.com/office/drawing/2014/main" id="{91322304-F282-4619-9E16-766A85CCFE8D}"/>
              </a:ext>
            </a:extLst>
          </p:cNvPr>
          <p:cNvGraphicFramePr>
            <a:graphicFrameLocks noGrp="1"/>
          </p:cNvGraphicFramePr>
          <p:nvPr>
            <p:extLst>
              <p:ext uri="{D42A27DB-BD31-4B8C-83A1-F6EECF244321}">
                <p14:modId xmlns:p14="http://schemas.microsoft.com/office/powerpoint/2010/main" val="2274250329"/>
              </p:ext>
            </p:extLst>
          </p:nvPr>
        </p:nvGraphicFramePr>
        <p:xfrm>
          <a:off x="1420954" y="1732935"/>
          <a:ext cx="9870294" cy="4183418"/>
        </p:xfrm>
        <a:graphic>
          <a:graphicData uri="http://schemas.openxmlformats.org/drawingml/2006/table">
            <a:tbl>
              <a:tblPr firstRow="1" firstCol="1" bandRow="1"/>
              <a:tblGrid>
                <a:gridCol w="2104269">
                  <a:extLst>
                    <a:ext uri="{9D8B030D-6E8A-4147-A177-3AD203B41FA5}">
                      <a16:colId xmlns:a16="http://schemas.microsoft.com/office/drawing/2014/main" val="1940024355"/>
                    </a:ext>
                  </a:extLst>
                </a:gridCol>
                <a:gridCol w="2613659">
                  <a:extLst>
                    <a:ext uri="{9D8B030D-6E8A-4147-A177-3AD203B41FA5}">
                      <a16:colId xmlns:a16="http://schemas.microsoft.com/office/drawing/2014/main" val="3979783623"/>
                    </a:ext>
                  </a:extLst>
                </a:gridCol>
                <a:gridCol w="2286623">
                  <a:extLst>
                    <a:ext uri="{9D8B030D-6E8A-4147-A177-3AD203B41FA5}">
                      <a16:colId xmlns:a16="http://schemas.microsoft.com/office/drawing/2014/main" val="4201182151"/>
                    </a:ext>
                  </a:extLst>
                </a:gridCol>
                <a:gridCol w="2865743">
                  <a:extLst>
                    <a:ext uri="{9D8B030D-6E8A-4147-A177-3AD203B41FA5}">
                      <a16:colId xmlns:a16="http://schemas.microsoft.com/office/drawing/2014/main" val="226072490"/>
                    </a:ext>
                  </a:extLst>
                </a:gridCol>
              </a:tblGrid>
              <a:tr h="383882">
                <a:tc rowSpan="2">
                  <a:txBody>
                    <a:bodyPr/>
                    <a:lstStyle/>
                    <a:p>
                      <a:pPr marL="0" marR="0" algn="ctr" fontAlgn="t">
                        <a:lnSpc>
                          <a:spcPct val="115000"/>
                        </a:lnSpc>
                        <a:spcBef>
                          <a:spcPts val="0"/>
                        </a:spcBef>
                        <a:spcAft>
                          <a:spcPts val="0"/>
                        </a:spcAft>
                      </a:pPr>
                      <a:r>
                        <a:rPr lang="en-GB" sz="1600" b="0" i="0" u="none" strike="noStrike" dirty="0">
                          <a:effectLst/>
                          <a:latin typeface="Calibri" panose="020F0502020204030204" pitchFamily="34" charset="0"/>
                          <a:ea typeface="Yu Mincho" panose="02020400000000000000" pitchFamily="18" charset="-128"/>
                          <a:cs typeface="Arial" panose="020B0604020202020204" pitchFamily="34" charset="0"/>
                        </a:rPr>
                        <a:t> </a:t>
                      </a:r>
                      <a:endParaRPr lang="en-GB" sz="1600" b="0" i="0" u="none" strike="noStrike" dirty="0">
                        <a:effectLst/>
                        <a:latin typeface="Arial" panose="020B0604020202020204" pitchFamily="34" charset="0"/>
                      </a:endParaRPr>
                    </a:p>
                    <a:p>
                      <a:pPr marL="0" marR="0" algn="ctr" fontAlgn="t">
                        <a:lnSpc>
                          <a:spcPct val="115000"/>
                        </a:lnSpc>
                        <a:spcBef>
                          <a:spcPts val="0"/>
                        </a:spcBef>
                        <a:spcAft>
                          <a:spcPts val="0"/>
                        </a:spcAft>
                      </a:pPr>
                      <a:r>
                        <a:rPr lang="en-GB" sz="1600" b="0" i="0" u="none" strike="noStrike" dirty="0">
                          <a:effectLst/>
                          <a:latin typeface="Calibri" panose="020F0502020204030204" pitchFamily="34" charset="0"/>
                          <a:ea typeface="Yu Mincho" panose="02020400000000000000" pitchFamily="18" charset="-128"/>
                          <a:cs typeface="Arial" panose="020B0604020202020204" pitchFamily="34" charset="0"/>
                        </a:rPr>
                        <a:t>State</a:t>
                      </a:r>
                      <a:endParaRPr lang="en-GB" sz="1600" b="0" i="0" u="none" strike="noStrike" dirty="0">
                        <a:effectLst/>
                        <a:latin typeface="Arial" panose="020B0604020202020204" pitchFamily="34" charset="0"/>
                      </a:endParaRPr>
                    </a:p>
                  </a:txBody>
                  <a:tcPr marL="109420" marR="109420" marT="54710" marB="5471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Percentage of food insecure households</a:t>
                      </a:r>
                      <a:endParaRPr lang="en-GB" sz="1600" b="0" i="0" u="none" strike="noStrike">
                        <a:effectLst/>
                        <a:latin typeface="Arial" panose="020B0604020202020204" pitchFamily="34" charset="0"/>
                      </a:endParaRPr>
                    </a:p>
                  </a:txBody>
                  <a:tcPr marL="109420" marR="109420" marT="54710" marB="5471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Change compared to the previous round (%)</a:t>
                      </a:r>
                      <a:endParaRPr lang="en-GB" sz="1600" b="0" i="0" u="none" strike="noStrike">
                        <a:effectLst/>
                        <a:latin typeface="Arial" panose="020B0604020202020204" pitchFamily="34" charset="0"/>
                      </a:endParaRPr>
                    </a:p>
                  </a:txBody>
                  <a:tcPr marL="109420" marR="109420" marT="54710" marB="5471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834635"/>
                  </a:ext>
                </a:extLst>
              </a:tr>
              <a:tr h="285860">
                <a:tc vMerge="1">
                  <a:txBody>
                    <a:bodyPr/>
                    <a:lstStyle/>
                    <a:p>
                      <a:endParaRPr lang="en-US"/>
                    </a:p>
                  </a:txBody>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Q1 2021</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dirty="0">
                          <a:effectLst/>
                          <a:latin typeface="Calibri" panose="020F0502020204030204" pitchFamily="34" charset="0"/>
                          <a:ea typeface="Yu Mincho" panose="02020400000000000000" pitchFamily="18" charset="-128"/>
                          <a:cs typeface="Arial" panose="020B0604020202020204" pitchFamily="34" charset="0"/>
                        </a:rPr>
                        <a:t>Q3 2021</a:t>
                      </a:r>
                      <a:endParaRPr lang="en-GB" sz="1600" b="0" i="0" u="none" strike="noStrike" dirty="0">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109265873"/>
                  </a:ext>
                </a:extLst>
              </a:tr>
              <a:tr h="285860">
                <a:tc>
                  <a:txBody>
                    <a:bodyPr/>
                    <a:lstStyle/>
                    <a:p>
                      <a:pPr marL="0" marR="0" algn="just"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North Darfur</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dirty="0">
                          <a:effectLst/>
                          <a:latin typeface="Calibri" panose="020F0502020204030204" pitchFamily="34" charset="0"/>
                          <a:ea typeface="Yu Mincho" panose="02020400000000000000" pitchFamily="18" charset="-128"/>
                          <a:cs typeface="Arial" panose="020B0604020202020204" pitchFamily="34" charset="0"/>
                        </a:rPr>
                        <a:t>75%</a:t>
                      </a:r>
                      <a:endParaRPr lang="en-GB" sz="1600" b="0" i="0" u="none" strike="noStrike" dirty="0">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71%</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1" i="0" u="none" strike="noStrike">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0" i="0" u="none" strike="noStrike">
                          <a:solidFill>
                            <a:srgbClr val="000000"/>
                          </a:solidFill>
                          <a:effectLst/>
                          <a:latin typeface="Calibri" panose="020F0502020204030204" pitchFamily="34" charset="0"/>
                          <a:ea typeface="Yu Mincho" panose="02020400000000000000" pitchFamily="18" charset="-128"/>
                          <a:cs typeface="Arial" panose="020B0604020202020204" pitchFamily="34" charset="0"/>
                        </a:rPr>
                        <a:t>-4%</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89754960"/>
                  </a:ext>
                </a:extLst>
              </a:tr>
              <a:tr h="285860">
                <a:tc>
                  <a:txBody>
                    <a:bodyPr/>
                    <a:lstStyle/>
                    <a:p>
                      <a:pPr marL="0" marR="0" algn="just"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South Darfur</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dirty="0">
                          <a:effectLst/>
                          <a:latin typeface="Calibri" panose="020F0502020204030204" pitchFamily="34" charset="0"/>
                          <a:ea typeface="Yu Mincho" panose="02020400000000000000" pitchFamily="18" charset="-128"/>
                          <a:cs typeface="Arial" panose="020B0604020202020204" pitchFamily="34" charset="0"/>
                        </a:rPr>
                        <a:t>62%</a:t>
                      </a:r>
                      <a:endParaRPr lang="en-GB" sz="1600" b="0" i="0" u="none" strike="noStrike" dirty="0">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64%</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1" i="0" u="none" strike="noStrike">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600" b="0" i="0" u="none" strike="noStrike">
                          <a:solidFill>
                            <a:srgbClr val="000000"/>
                          </a:solidFill>
                          <a:effectLst/>
                          <a:latin typeface="Calibri" panose="020F0502020204030204" pitchFamily="34" charset="0"/>
                          <a:ea typeface="Yu Mincho" panose="02020400000000000000" pitchFamily="18" charset="-128"/>
                          <a:cs typeface="Arial" panose="020B0604020202020204" pitchFamily="34" charset="0"/>
                        </a:rPr>
                        <a:t>2%</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648859791"/>
                  </a:ext>
                </a:extLst>
              </a:tr>
              <a:tr h="285860">
                <a:tc>
                  <a:txBody>
                    <a:bodyPr/>
                    <a:lstStyle/>
                    <a:p>
                      <a:pPr marL="0" marR="0" algn="just"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West Darfur</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64%</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dirty="0">
                          <a:effectLst/>
                          <a:latin typeface="Calibri" panose="020F0502020204030204" pitchFamily="34" charset="0"/>
                          <a:ea typeface="Yu Mincho" panose="02020400000000000000" pitchFamily="18" charset="-128"/>
                          <a:cs typeface="Arial" panose="020B0604020202020204" pitchFamily="34" charset="0"/>
                        </a:rPr>
                        <a:t>68%</a:t>
                      </a:r>
                      <a:endParaRPr lang="en-GB" sz="1600" b="0" i="0" u="none" strike="noStrike" dirty="0">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1" i="0" u="none" strike="noStrike">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600" b="0" i="0" u="none" strike="noStrike">
                          <a:solidFill>
                            <a:srgbClr val="000000"/>
                          </a:solidFill>
                          <a:effectLst/>
                          <a:latin typeface="Calibri" panose="020F0502020204030204" pitchFamily="34" charset="0"/>
                          <a:ea typeface="Yu Mincho" panose="02020400000000000000" pitchFamily="18" charset="-128"/>
                          <a:cs typeface="Arial" panose="020B0604020202020204" pitchFamily="34" charset="0"/>
                        </a:rPr>
                        <a:t>4%</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991482098"/>
                  </a:ext>
                </a:extLst>
              </a:tr>
              <a:tr h="285860">
                <a:tc>
                  <a:txBody>
                    <a:bodyPr/>
                    <a:lstStyle/>
                    <a:p>
                      <a:pPr marL="0" marR="0" algn="just"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Central Darfur</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67%</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71%</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1" i="0" u="none" strike="noStrike">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600" b="0" i="0" u="none" strike="noStrike">
                          <a:solidFill>
                            <a:srgbClr val="000000"/>
                          </a:solidFill>
                          <a:effectLst/>
                          <a:latin typeface="Calibri" panose="020F0502020204030204" pitchFamily="34" charset="0"/>
                          <a:ea typeface="Yu Mincho" panose="02020400000000000000" pitchFamily="18" charset="-128"/>
                          <a:cs typeface="Arial" panose="020B0604020202020204" pitchFamily="34" charset="0"/>
                        </a:rPr>
                        <a:t>4%</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71173666"/>
                  </a:ext>
                </a:extLst>
              </a:tr>
              <a:tr h="285860">
                <a:tc>
                  <a:txBody>
                    <a:bodyPr/>
                    <a:lstStyle/>
                    <a:p>
                      <a:pPr marL="0" marR="0" algn="just"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East Darfur</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49%</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dirty="0">
                          <a:effectLst/>
                          <a:latin typeface="Calibri" panose="020F0502020204030204" pitchFamily="34" charset="0"/>
                          <a:ea typeface="Yu Mincho" panose="02020400000000000000" pitchFamily="18" charset="-128"/>
                          <a:cs typeface="Arial" panose="020B0604020202020204" pitchFamily="34" charset="0"/>
                        </a:rPr>
                        <a:t>69%</a:t>
                      </a:r>
                      <a:endParaRPr lang="en-GB" sz="1600" b="0" i="0" u="none" strike="noStrike" dirty="0">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1" i="0" u="none" strike="noStrike">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600" b="0" i="0" u="none" strike="noStrike">
                          <a:solidFill>
                            <a:srgbClr val="000000"/>
                          </a:solidFill>
                          <a:effectLst/>
                          <a:latin typeface="Calibri" panose="020F0502020204030204" pitchFamily="34" charset="0"/>
                          <a:ea typeface="Yu Mincho" panose="02020400000000000000" pitchFamily="18" charset="-128"/>
                          <a:cs typeface="Arial" panose="020B0604020202020204" pitchFamily="34" charset="0"/>
                        </a:rPr>
                        <a:t>20%</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259930730"/>
                  </a:ext>
                </a:extLst>
              </a:tr>
              <a:tr h="285860">
                <a:tc>
                  <a:txBody>
                    <a:bodyPr/>
                    <a:lstStyle/>
                    <a:p>
                      <a:pPr marL="0" marR="0" algn="just"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Kassala</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41%</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dirty="0">
                          <a:effectLst/>
                          <a:latin typeface="Calibri" panose="020F0502020204030204" pitchFamily="34" charset="0"/>
                          <a:ea typeface="Yu Mincho" panose="02020400000000000000" pitchFamily="18" charset="-128"/>
                          <a:cs typeface="Arial" panose="020B0604020202020204" pitchFamily="34" charset="0"/>
                        </a:rPr>
                        <a:t>46%</a:t>
                      </a:r>
                      <a:endParaRPr lang="en-GB" sz="1600" b="0" i="0" u="none" strike="noStrike" dirty="0">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1" i="0" u="none" strike="noStrike">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600" b="0" i="0" u="none" strike="noStrike">
                          <a:solidFill>
                            <a:srgbClr val="000000"/>
                          </a:solidFill>
                          <a:effectLst/>
                          <a:latin typeface="Calibri" panose="020F0502020204030204" pitchFamily="34" charset="0"/>
                          <a:ea typeface="Yu Mincho" panose="02020400000000000000" pitchFamily="18" charset="-128"/>
                          <a:cs typeface="Arial" panose="020B0604020202020204" pitchFamily="34" charset="0"/>
                        </a:rPr>
                        <a:t>6%</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883585254"/>
                  </a:ext>
                </a:extLst>
              </a:tr>
              <a:tr h="285860">
                <a:tc>
                  <a:txBody>
                    <a:bodyPr/>
                    <a:lstStyle/>
                    <a:p>
                      <a:pPr marL="0" marR="0" algn="just"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Blue Nile</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46%</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dirty="0">
                          <a:effectLst/>
                          <a:latin typeface="Calibri" panose="020F0502020204030204" pitchFamily="34" charset="0"/>
                          <a:ea typeface="Yu Mincho" panose="02020400000000000000" pitchFamily="18" charset="-128"/>
                          <a:cs typeface="Arial" panose="020B0604020202020204" pitchFamily="34" charset="0"/>
                        </a:rPr>
                        <a:t>62%</a:t>
                      </a:r>
                      <a:endParaRPr lang="en-GB" sz="1600" b="0" i="0" u="none" strike="noStrike" dirty="0">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1" i="0" u="none" strike="noStrike">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600" b="0" i="0" u="none" strike="noStrike">
                          <a:solidFill>
                            <a:srgbClr val="000000"/>
                          </a:solidFill>
                          <a:effectLst/>
                          <a:latin typeface="Calibri" panose="020F0502020204030204" pitchFamily="34" charset="0"/>
                          <a:ea typeface="Yu Mincho" panose="02020400000000000000" pitchFamily="18" charset="-128"/>
                          <a:cs typeface="Arial" panose="020B0604020202020204" pitchFamily="34" charset="0"/>
                        </a:rPr>
                        <a:t>15%</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0134968"/>
                  </a:ext>
                </a:extLst>
              </a:tr>
              <a:tr h="285860">
                <a:tc>
                  <a:txBody>
                    <a:bodyPr/>
                    <a:lstStyle/>
                    <a:p>
                      <a:pPr marL="0" marR="0" algn="just"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White Nile</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23%</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27%</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1" i="0" u="none" strike="no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600" b="0" i="0" u="none" strike="noStrike"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4%</a:t>
                      </a:r>
                      <a:endParaRPr lang="en-GB" sz="1600" b="0" i="0" u="none" strike="noStrike" dirty="0">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975558097"/>
                  </a:ext>
                </a:extLst>
              </a:tr>
              <a:tr h="285860">
                <a:tc>
                  <a:txBody>
                    <a:bodyPr/>
                    <a:lstStyle/>
                    <a:p>
                      <a:pPr marL="0" marR="0" algn="just"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North Kordofan</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46%</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68%</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1" i="0" u="none" strike="noStrike">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600" b="0" i="0" u="none" strike="noStrike">
                          <a:solidFill>
                            <a:srgbClr val="000000"/>
                          </a:solidFill>
                          <a:effectLst/>
                          <a:latin typeface="Calibri" panose="020F0502020204030204" pitchFamily="34" charset="0"/>
                          <a:ea typeface="Yu Mincho" panose="02020400000000000000" pitchFamily="18" charset="-128"/>
                          <a:cs typeface="Arial" panose="020B0604020202020204" pitchFamily="34" charset="0"/>
                        </a:rPr>
                        <a:t>22%</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43093370"/>
                  </a:ext>
                </a:extLst>
              </a:tr>
              <a:tr h="285860">
                <a:tc>
                  <a:txBody>
                    <a:bodyPr/>
                    <a:lstStyle/>
                    <a:p>
                      <a:pPr marL="0" marR="0" algn="just"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West Kordofan</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64%</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50%</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1" i="0" u="none" strike="noStrike"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a:t>
                      </a:r>
                      <a:r>
                        <a:rPr lang="en-GB" sz="1600" b="0" i="0" u="none" strike="noStrike"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-14%</a:t>
                      </a:r>
                      <a:endParaRPr lang="en-GB" sz="1600" b="0" i="0" u="none" strike="noStrike" dirty="0">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169623571"/>
                  </a:ext>
                </a:extLst>
              </a:tr>
              <a:tr h="285860">
                <a:tc>
                  <a:txBody>
                    <a:bodyPr/>
                    <a:lstStyle/>
                    <a:p>
                      <a:pPr marL="0" marR="0" algn="just"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South Kordofan</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35%</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43%</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1" i="0" u="none" strike="noStrike"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600" b="0" i="0" u="none" strike="noStrike"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8%</a:t>
                      </a:r>
                      <a:endParaRPr lang="en-GB" sz="1600" b="0" i="0" u="none" strike="noStrike" dirty="0">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81926196"/>
                  </a:ext>
                </a:extLst>
              </a:tr>
              <a:tr h="285860">
                <a:tc>
                  <a:txBody>
                    <a:bodyPr/>
                    <a:lstStyle/>
                    <a:p>
                      <a:pPr marL="0" marR="0" algn="just"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EL Gadarif</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Not assessed</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a:effectLst/>
                          <a:latin typeface="Calibri" panose="020F0502020204030204" pitchFamily="34" charset="0"/>
                          <a:ea typeface="Yu Mincho" panose="02020400000000000000" pitchFamily="18" charset="-128"/>
                          <a:cs typeface="Arial" panose="020B0604020202020204" pitchFamily="34" charset="0"/>
                        </a:rPr>
                        <a:t>59%</a:t>
                      </a:r>
                      <a:endParaRPr lang="en-GB" sz="1600" b="0" i="0" u="none" strike="noStrike">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GB" sz="1600" b="0" i="0" u="none" strike="noStrike" dirty="0">
                          <a:solidFill>
                            <a:srgbClr val="000000"/>
                          </a:solidFill>
                          <a:effectLst/>
                          <a:latin typeface="Calibri" panose="020F0502020204030204" pitchFamily="34" charset="0"/>
                          <a:ea typeface="Yu Mincho" panose="02020400000000000000" pitchFamily="18" charset="-128"/>
                          <a:cs typeface="Arial" panose="020B0604020202020204" pitchFamily="34" charset="0"/>
                        </a:rPr>
                        <a:t>NA</a:t>
                      </a:r>
                      <a:endParaRPr lang="en-GB" sz="1600" b="0" i="0" u="none" strike="noStrike" dirty="0">
                        <a:effectLst/>
                        <a:latin typeface="Arial" panose="020B0604020202020204" pitchFamily="34" charset="0"/>
                      </a:endParaRPr>
                    </a:p>
                  </a:txBody>
                  <a:tcPr marL="82065" marR="82065" marT="1139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33948992"/>
                  </a:ext>
                </a:extLst>
              </a:tr>
            </a:tbl>
          </a:graphicData>
        </a:graphic>
      </p:graphicFrame>
    </p:spTree>
    <p:extLst>
      <p:ext uri="{BB962C8B-B14F-4D97-AF65-F5344CB8AC3E}">
        <p14:creationId xmlns:p14="http://schemas.microsoft.com/office/powerpoint/2010/main" val="279153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31C9-9B1F-458D-AD16-70163F1DC37B}"/>
              </a:ext>
            </a:extLst>
          </p:cNvPr>
          <p:cNvSpPr>
            <a:spLocks noGrp="1"/>
          </p:cNvSpPr>
          <p:nvPr>
            <p:ph type="title"/>
          </p:nvPr>
        </p:nvSpPr>
        <p:spPr/>
        <p:txBody>
          <a:bodyPr/>
          <a:lstStyle/>
          <a:p>
            <a:r>
              <a:rPr lang="en-US" dirty="0"/>
              <a:t>Clusters with highest food insecurity levels</a:t>
            </a:r>
          </a:p>
        </p:txBody>
      </p:sp>
      <p:pic>
        <p:nvPicPr>
          <p:cNvPr id="8" name="Picture 7">
            <a:extLst>
              <a:ext uri="{FF2B5EF4-FFF2-40B4-BE49-F238E27FC236}">
                <a16:creationId xmlns:a16="http://schemas.microsoft.com/office/drawing/2014/main" id="{F7C83949-1842-422B-AFFB-EA805AE9BE31}"/>
              </a:ext>
            </a:extLst>
          </p:cNvPr>
          <p:cNvPicPr>
            <a:picLocks noChangeAspect="1"/>
          </p:cNvPicPr>
          <p:nvPr/>
        </p:nvPicPr>
        <p:blipFill>
          <a:blip r:embed="rId2"/>
          <a:stretch>
            <a:fillRect/>
          </a:stretch>
        </p:blipFill>
        <p:spPr>
          <a:xfrm>
            <a:off x="3220212" y="914182"/>
            <a:ext cx="5751576" cy="6074664"/>
          </a:xfrm>
          <a:prstGeom prst="rect">
            <a:avLst/>
          </a:prstGeom>
        </p:spPr>
      </p:pic>
    </p:spTree>
    <p:extLst>
      <p:ext uri="{BB962C8B-B14F-4D97-AF65-F5344CB8AC3E}">
        <p14:creationId xmlns:p14="http://schemas.microsoft.com/office/powerpoint/2010/main" val="249494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76EA-E43E-4007-AA56-A51E33D3D315}"/>
              </a:ext>
            </a:extLst>
          </p:cNvPr>
          <p:cNvSpPr>
            <a:spLocks noGrp="1"/>
          </p:cNvSpPr>
          <p:nvPr>
            <p:ph type="title"/>
          </p:nvPr>
        </p:nvSpPr>
        <p:spPr/>
        <p:txBody>
          <a:bodyPr/>
          <a:lstStyle/>
          <a:p>
            <a:r>
              <a:rPr lang="en-US" dirty="0"/>
              <a:t>Profile of food insecure households</a:t>
            </a:r>
          </a:p>
        </p:txBody>
      </p:sp>
      <p:sp>
        <p:nvSpPr>
          <p:cNvPr id="3" name="Content Placeholder 2">
            <a:extLst>
              <a:ext uri="{FF2B5EF4-FFF2-40B4-BE49-F238E27FC236}">
                <a16:creationId xmlns:a16="http://schemas.microsoft.com/office/drawing/2014/main" id="{442BF25E-7C25-419A-9BDE-24885AB4403D}"/>
              </a:ext>
            </a:extLst>
          </p:cNvPr>
          <p:cNvSpPr>
            <a:spLocks noGrp="1"/>
          </p:cNvSpPr>
          <p:nvPr>
            <p:ph idx="1"/>
          </p:nvPr>
        </p:nvSpPr>
        <p:spPr>
          <a:xfrm>
            <a:off x="713292" y="1253964"/>
            <a:ext cx="10765415" cy="4591665"/>
          </a:xfrm>
        </p:spPr>
        <p:txBody>
          <a:bodyPr/>
          <a:lstStyle/>
          <a:p>
            <a:r>
              <a:rPr lang="en-US" dirty="0"/>
              <a:t>60 percent of female-headed households are food insecure while 56 percent of their counterparts are. </a:t>
            </a:r>
          </a:p>
          <a:p>
            <a:r>
              <a:rPr lang="en-GB" dirty="0"/>
              <a:t>Households with elderly head of household / many elderly members / high dependency ratio are more likely to be food insecure.</a:t>
            </a:r>
          </a:p>
          <a:p>
            <a:r>
              <a:rPr lang="en-US" dirty="0"/>
              <a:t>Household heads with a lower level of education were more food insecure. 61 percent of those with no education and 55 percent of those with only primary education were food insecure. </a:t>
            </a:r>
          </a:p>
          <a:p>
            <a:r>
              <a:rPr lang="en-US" dirty="0"/>
              <a:t>Households with begging and informal transfers such as remittances as main income source were the most food insecure group. 93 percent of households with begging and 67 percent of households with transfers as main income source were food insecure. Households with crops and agricultural wage labour as main income source were also more food insecure due to current lean season. </a:t>
            </a:r>
          </a:p>
        </p:txBody>
      </p:sp>
    </p:spTree>
    <p:extLst>
      <p:ext uri="{BB962C8B-B14F-4D97-AF65-F5344CB8AC3E}">
        <p14:creationId xmlns:p14="http://schemas.microsoft.com/office/powerpoint/2010/main" val="3428220455"/>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060044B2-23CA-4289-8400-48A8D5F074D7}" vid="{191AB4E9-1C1E-4FA3-819E-A681092A9A17}"/>
    </a:ext>
  </a:extLst>
</a:theme>
</file>

<file path=ppt/theme/theme2.xml><?xml version="1.0" encoding="utf-8"?>
<a:theme xmlns:a="http://schemas.openxmlformats.org/drawingml/2006/main" name="1_Tema di Office">
  <a:themeElements>
    <a:clrScheme name="WFP NEW COLOUR PALETTE">
      <a:dk1>
        <a:srgbClr val="0077AF"/>
      </a:dk1>
      <a:lt1>
        <a:srgbClr val="1E2E53"/>
      </a:lt1>
      <a:dk2>
        <a:srgbClr val="00A3C5"/>
      </a:dk2>
      <a:lt2>
        <a:srgbClr val="456E3B"/>
      </a:lt2>
      <a:accent1>
        <a:srgbClr val="8DC250"/>
      </a:accent1>
      <a:accent2>
        <a:srgbClr val="F2B029"/>
      </a:accent2>
      <a:accent3>
        <a:srgbClr val="C69831"/>
      </a:accent3>
      <a:accent4>
        <a:srgbClr val="E2662C"/>
      </a:accent4>
      <a:accent5>
        <a:srgbClr val="AE2434"/>
      </a:accent5>
      <a:accent6>
        <a:srgbClr val="7A1D33"/>
      </a:accent6>
      <a:hlink>
        <a:srgbClr val="CE1F75"/>
      </a:hlink>
      <a:folHlink>
        <a:srgbClr val="1A191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FP_PPT_TEMPLATE_EN_AN" id="{D95E6384-77FF-4F40-BB7D-59808860374A}" vid="{29B481C9-9577-864D-8E78-AB99D91429BD}"/>
    </a:ext>
  </a:extLst>
</a:theme>
</file>

<file path=ppt/theme/theme3.xml><?xml version="1.0" encoding="utf-8"?>
<a:theme xmlns:a="http://schemas.openxmlformats.org/drawingml/2006/main" name="WFP Presentation Template">
  <a:themeElements>
    <a:clrScheme name="WF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FP Presentation Templat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F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P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P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P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P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P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P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P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P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P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P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P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Theme1</Template>
  <TotalTime>15911</TotalTime>
  <Words>1076</Words>
  <Application>Microsoft Office PowerPoint</Application>
  <PresentationFormat>Widescreen</PresentationFormat>
  <Paragraphs>168</Paragraphs>
  <Slides>18</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Arial</vt:lpstr>
      <vt:lpstr>Calibri</vt:lpstr>
      <vt:lpstr>Georgia</vt:lpstr>
      <vt:lpstr>Open Sans</vt:lpstr>
      <vt:lpstr>Verdana</vt:lpstr>
      <vt:lpstr>Theme1</vt:lpstr>
      <vt:lpstr>1_Tema di Office</vt:lpstr>
      <vt:lpstr>WFP Presentation Template</vt:lpstr>
      <vt:lpstr>FSMS Findings </vt:lpstr>
      <vt:lpstr>FSMS introduction</vt:lpstr>
      <vt:lpstr>Consolidated Approach to Reporting Indicators of Food Security (CARI)</vt:lpstr>
      <vt:lpstr>Prevalence of food insecurity among refugees and IDPs in Sudan (CARI)</vt:lpstr>
      <vt:lpstr>Prevalence of food insecurity among refugees and IDPs in Sudan (CARI)</vt:lpstr>
      <vt:lpstr>PowerPoint Presentation</vt:lpstr>
      <vt:lpstr>Percentage of food insecurity by state in Q1 2021 and Q3 2021</vt:lpstr>
      <vt:lpstr>Clusters with highest food insecurity levels</vt:lpstr>
      <vt:lpstr>Profile of food insecure households</vt:lpstr>
      <vt:lpstr>Prevalence of food insecurity by primary income source</vt:lpstr>
      <vt:lpstr>Prevalence of poor food consumption</vt:lpstr>
      <vt:lpstr>Negative food-based coping strategies</vt:lpstr>
      <vt:lpstr>Negative food-based coping strategies</vt:lpstr>
      <vt:lpstr>Negative livelihood-based copings strategies</vt:lpstr>
      <vt:lpstr>Negative livelihood-based copings strategies</vt:lpstr>
      <vt:lpstr>Economic vulnerability: prevalence of HHs that spend more than 65 percent on food</vt:lpstr>
      <vt:lpstr>Drivers of transitioning out of food insecurity for refugees</vt:lpstr>
      <vt:lpstr>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Food Security Monitoring System (FSMS) Findings</dc:title>
  <dc:creator>Seokjin HAN</dc:creator>
  <cp:lastModifiedBy>Fredrik SVENSSON</cp:lastModifiedBy>
  <cp:revision>197</cp:revision>
  <cp:lastPrinted>2019-03-10T10:16:00Z</cp:lastPrinted>
  <dcterms:created xsi:type="dcterms:W3CDTF">2019-03-07T06:09:37Z</dcterms:created>
  <dcterms:modified xsi:type="dcterms:W3CDTF">2022-01-30T14:21:42Z</dcterms:modified>
</cp:coreProperties>
</file>