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57" r:id="rId5"/>
    <p:sldId id="258" r:id="rId6"/>
  </p:sldIdLst>
  <p:sldSz cx="12192000" cy="6858000"/>
  <p:notesSz cx="6858000" cy="9144000"/>
  <p:defaultTextStyle>
    <a:defPPr>
      <a:defRPr lang="en-S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25" d="100"/>
          <a:sy n="125" d="100"/>
        </p:scale>
        <p:origin x="90" y="-4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CD30E-6C6B-4DEE-A7C8-0BF18649DB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D"/>
          </a:p>
        </p:txBody>
      </p:sp>
      <p:sp>
        <p:nvSpPr>
          <p:cNvPr id="3" name="Subtitle 2">
            <a:extLst>
              <a:ext uri="{FF2B5EF4-FFF2-40B4-BE49-F238E27FC236}">
                <a16:creationId xmlns:a16="http://schemas.microsoft.com/office/drawing/2014/main" id="{2D238837-8D33-4FBC-BCED-C88862D185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D"/>
          </a:p>
        </p:txBody>
      </p:sp>
      <p:sp>
        <p:nvSpPr>
          <p:cNvPr id="4" name="Date Placeholder 3">
            <a:extLst>
              <a:ext uri="{FF2B5EF4-FFF2-40B4-BE49-F238E27FC236}">
                <a16:creationId xmlns:a16="http://schemas.microsoft.com/office/drawing/2014/main" id="{B55B59BC-9D86-4F55-9C51-106AABA4A1ED}"/>
              </a:ext>
            </a:extLst>
          </p:cNvPr>
          <p:cNvSpPr>
            <a:spLocks noGrp="1"/>
          </p:cNvSpPr>
          <p:nvPr>
            <p:ph type="dt" sz="half" idx="10"/>
          </p:nvPr>
        </p:nvSpPr>
        <p:spPr/>
        <p:txBody>
          <a:bodyPr/>
          <a:lstStyle/>
          <a:p>
            <a:fld id="{83889D18-2129-43F6-8725-B21296173223}" type="datetimeFigureOut">
              <a:rPr lang="en-SD" smtClean="0"/>
              <a:t>29/11/2021</a:t>
            </a:fld>
            <a:endParaRPr lang="en-SD"/>
          </a:p>
        </p:txBody>
      </p:sp>
      <p:sp>
        <p:nvSpPr>
          <p:cNvPr id="5" name="Footer Placeholder 4">
            <a:extLst>
              <a:ext uri="{FF2B5EF4-FFF2-40B4-BE49-F238E27FC236}">
                <a16:creationId xmlns:a16="http://schemas.microsoft.com/office/drawing/2014/main" id="{4BC6AF84-9F75-4E39-9940-8B85768DFDFA}"/>
              </a:ext>
            </a:extLst>
          </p:cNvPr>
          <p:cNvSpPr>
            <a:spLocks noGrp="1"/>
          </p:cNvSpPr>
          <p:nvPr>
            <p:ph type="ftr" sz="quarter" idx="11"/>
          </p:nvPr>
        </p:nvSpPr>
        <p:spPr/>
        <p:txBody>
          <a:bodyPr/>
          <a:lstStyle/>
          <a:p>
            <a:endParaRPr lang="en-SD"/>
          </a:p>
        </p:txBody>
      </p:sp>
      <p:sp>
        <p:nvSpPr>
          <p:cNvPr id="6" name="Slide Number Placeholder 5">
            <a:extLst>
              <a:ext uri="{FF2B5EF4-FFF2-40B4-BE49-F238E27FC236}">
                <a16:creationId xmlns:a16="http://schemas.microsoft.com/office/drawing/2014/main" id="{2A82F1F9-3EDA-49E4-8513-137B3ED7C447}"/>
              </a:ext>
            </a:extLst>
          </p:cNvPr>
          <p:cNvSpPr>
            <a:spLocks noGrp="1"/>
          </p:cNvSpPr>
          <p:nvPr>
            <p:ph type="sldNum" sz="quarter" idx="12"/>
          </p:nvPr>
        </p:nvSpPr>
        <p:spPr/>
        <p:txBody>
          <a:bodyPr/>
          <a:lstStyle/>
          <a:p>
            <a:fld id="{6835C9A4-9E74-4E92-93B7-4F0ABD63CA6C}" type="slidenum">
              <a:rPr lang="en-SD" smtClean="0"/>
              <a:t>‹#›</a:t>
            </a:fld>
            <a:endParaRPr lang="en-SD"/>
          </a:p>
        </p:txBody>
      </p:sp>
    </p:spTree>
    <p:extLst>
      <p:ext uri="{BB962C8B-B14F-4D97-AF65-F5344CB8AC3E}">
        <p14:creationId xmlns:p14="http://schemas.microsoft.com/office/powerpoint/2010/main" val="1026917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F80FA-ADFC-4E77-BFBF-C590BB88F2B0}"/>
              </a:ext>
            </a:extLst>
          </p:cNvPr>
          <p:cNvSpPr>
            <a:spLocks noGrp="1"/>
          </p:cNvSpPr>
          <p:nvPr>
            <p:ph type="title"/>
          </p:nvPr>
        </p:nvSpPr>
        <p:spPr/>
        <p:txBody>
          <a:bodyPr/>
          <a:lstStyle/>
          <a:p>
            <a:r>
              <a:rPr lang="en-US"/>
              <a:t>Click to edit Master title style</a:t>
            </a:r>
            <a:endParaRPr lang="en-SD"/>
          </a:p>
        </p:txBody>
      </p:sp>
      <p:sp>
        <p:nvSpPr>
          <p:cNvPr id="3" name="Vertical Text Placeholder 2">
            <a:extLst>
              <a:ext uri="{FF2B5EF4-FFF2-40B4-BE49-F238E27FC236}">
                <a16:creationId xmlns:a16="http://schemas.microsoft.com/office/drawing/2014/main" id="{56123941-66C1-4BBC-8C71-EF485B606F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D"/>
          </a:p>
        </p:txBody>
      </p:sp>
      <p:sp>
        <p:nvSpPr>
          <p:cNvPr id="4" name="Date Placeholder 3">
            <a:extLst>
              <a:ext uri="{FF2B5EF4-FFF2-40B4-BE49-F238E27FC236}">
                <a16:creationId xmlns:a16="http://schemas.microsoft.com/office/drawing/2014/main" id="{7B1E70F9-3DBE-4F6B-B9E4-F3523BC1F5DE}"/>
              </a:ext>
            </a:extLst>
          </p:cNvPr>
          <p:cNvSpPr>
            <a:spLocks noGrp="1"/>
          </p:cNvSpPr>
          <p:nvPr>
            <p:ph type="dt" sz="half" idx="10"/>
          </p:nvPr>
        </p:nvSpPr>
        <p:spPr/>
        <p:txBody>
          <a:bodyPr/>
          <a:lstStyle/>
          <a:p>
            <a:fld id="{83889D18-2129-43F6-8725-B21296173223}" type="datetimeFigureOut">
              <a:rPr lang="en-SD" smtClean="0"/>
              <a:t>29/11/2021</a:t>
            </a:fld>
            <a:endParaRPr lang="en-SD"/>
          </a:p>
        </p:txBody>
      </p:sp>
      <p:sp>
        <p:nvSpPr>
          <p:cNvPr id="5" name="Footer Placeholder 4">
            <a:extLst>
              <a:ext uri="{FF2B5EF4-FFF2-40B4-BE49-F238E27FC236}">
                <a16:creationId xmlns:a16="http://schemas.microsoft.com/office/drawing/2014/main" id="{FE0296A2-C560-4901-8BC5-BA1FF3A8578C}"/>
              </a:ext>
            </a:extLst>
          </p:cNvPr>
          <p:cNvSpPr>
            <a:spLocks noGrp="1"/>
          </p:cNvSpPr>
          <p:nvPr>
            <p:ph type="ftr" sz="quarter" idx="11"/>
          </p:nvPr>
        </p:nvSpPr>
        <p:spPr/>
        <p:txBody>
          <a:bodyPr/>
          <a:lstStyle/>
          <a:p>
            <a:endParaRPr lang="en-SD"/>
          </a:p>
        </p:txBody>
      </p:sp>
      <p:sp>
        <p:nvSpPr>
          <p:cNvPr id="6" name="Slide Number Placeholder 5">
            <a:extLst>
              <a:ext uri="{FF2B5EF4-FFF2-40B4-BE49-F238E27FC236}">
                <a16:creationId xmlns:a16="http://schemas.microsoft.com/office/drawing/2014/main" id="{83377DD4-8116-44EE-977A-D99411415A8F}"/>
              </a:ext>
            </a:extLst>
          </p:cNvPr>
          <p:cNvSpPr>
            <a:spLocks noGrp="1"/>
          </p:cNvSpPr>
          <p:nvPr>
            <p:ph type="sldNum" sz="quarter" idx="12"/>
          </p:nvPr>
        </p:nvSpPr>
        <p:spPr/>
        <p:txBody>
          <a:bodyPr/>
          <a:lstStyle/>
          <a:p>
            <a:fld id="{6835C9A4-9E74-4E92-93B7-4F0ABD63CA6C}" type="slidenum">
              <a:rPr lang="en-SD" smtClean="0"/>
              <a:t>‹#›</a:t>
            </a:fld>
            <a:endParaRPr lang="en-SD"/>
          </a:p>
        </p:txBody>
      </p:sp>
    </p:spTree>
    <p:extLst>
      <p:ext uri="{BB962C8B-B14F-4D97-AF65-F5344CB8AC3E}">
        <p14:creationId xmlns:p14="http://schemas.microsoft.com/office/powerpoint/2010/main" val="244894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43196E-B6D4-402D-9E16-893182BD755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D"/>
          </a:p>
        </p:txBody>
      </p:sp>
      <p:sp>
        <p:nvSpPr>
          <p:cNvPr id="3" name="Vertical Text Placeholder 2">
            <a:extLst>
              <a:ext uri="{FF2B5EF4-FFF2-40B4-BE49-F238E27FC236}">
                <a16:creationId xmlns:a16="http://schemas.microsoft.com/office/drawing/2014/main" id="{61185A8B-0D8D-4866-B3AA-7CE0D4C0B8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D"/>
          </a:p>
        </p:txBody>
      </p:sp>
      <p:sp>
        <p:nvSpPr>
          <p:cNvPr id="4" name="Date Placeholder 3">
            <a:extLst>
              <a:ext uri="{FF2B5EF4-FFF2-40B4-BE49-F238E27FC236}">
                <a16:creationId xmlns:a16="http://schemas.microsoft.com/office/drawing/2014/main" id="{DC86CFC0-AA28-42F9-9D32-611388C91689}"/>
              </a:ext>
            </a:extLst>
          </p:cNvPr>
          <p:cNvSpPr>
            <a:spLocks noGrp="1"/>
          </p:cNvSpPr>
          <p:nvPr>
            <p:ph type="dt" sz="half" idx="10"/>
          </p:nvPr>
        </p:nvSpPr>
        <p:spPr/>
        <p:txBody>
          <a:bodyPr/>
          <a:lstStyle/>
          <a:p>
            <a:fld id="{83889D18-2129-43F6-8725-B21296173223}" type="datetimeFigureOut">
              <a:rPr lang="en-SD" smtClean="0"/>
              <a:t>29/11/2021</a:t>
            </a:fld>
            <a:endParaRPr lang="en-SD"/>
          </a:p>
        </p:txBody>
      </p:sp>
      <p:sp>
        <p:nvSpPr>
          <p:cNvPr id="5" name="Footer Placeholder 4">
            <a:extLst>
              <a:ext uri="{FF2B5EF4-FFF2-40B4-BE49-F238E27FC236}">
                <a16:creationId xmlns:a16="http://schemas.microsoft.com/office/drawing/2014/main" id="{D179A250-7848-419C-A668-F3D6078115FD}"/>
              </a:ext>
            </a:extLst>
          </p:cNvPr>
          <p:cNvSpPr>
            <a:spLocks noGrp="1"/>
          </p:cNvSpPr>
          <p:nvPr>
            <p:ph type="ftr" sz="quarter" idx="11"/>
          </p:nvPr>
        </p:nvSpPr>
        <p:spPr/>
        <p:txBody>
          <a:bodyPr/>
          <a:lstStyle/>
          <a:p>
            <a:endParaRPr lang="en-SD"/>
          </a:p>
        </p:txBody>
      </p:sp>
      <p:sp>
        <p:nvSpPr>
          <p:cNvPr id="6" name="Slide Number Placeholder 5">
            <a:extLst>
              <a:ext uri="{FF2B5EF4-FFF2-40B4-BE49-F238E27FC236}">
                <a16:creationId xmlns:a16="http://schemas.microsoft.com/office/drawing/2014/main" id="{96BC50D8-9D97-4871-BDF7-0F8AA116C3BC}"/>
              </a:ext>
            </a:extLst>
          </p:cNvPr>
          <p:cNvSpPr>
            <a:spLocks noGrp="1"/>
          </p:cNvSpPr>
          <p:nvPr>
            <p:ph type="sldNum" sz="quarter" idx="12"/>
          </p:nvPr>
        </p:nvSpPr>
        <p:spPr/>
        <p:txBody>
          <a:bodyPr/>
          <a:lstStyle/>
          <a:p>
            <a:fld id="{6835C9A4-9E74-4E92-93B7-4F0ABD63CA6C}" type="slidenum">
              <a:rPr lang="en-SD" smtClean="0"/>
              <a:t>‹#›</a:t>
            </a:fld>
            <a:endParaRPr lang="en-SD"/>
          </a:p>
        </p:txBody>
      </p:sp>
    </p:spTree>
    <p:extLst>
      <p:ext uri="{BB962C8B-B14F-4D97-AF65-F5344CB8AC3E}">
        <p14:creationId xmlns:p14="http://schemas.microsoft.com/office/powerpoint/2010/main" val="3225265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03484-2C94-4D9A-9804-9D597E5B9CD3}"/>
              </a:ext>
            </a:extLst>
          </p:cNvPr>
          <p:cNvSpPr>
            <a:spLocks noGrp="1"/>
          </p:cNvSpPr>
          <p:nvPr>
            <p:ph type="title"/>
          </p:nvPr>
        </p:nvSpPr>
        <p:spPr/>
        <p:txBody>
          <a:bodyPr/>
          <a:lstStyle/>
          <a:p>
            <a:r>
              <a:rPr lang="en-US"/>
              <a:t>Click to edit Master title style</a:t>
            </a:r>
            <a:endParaRPr lang="en-SD"/>
          </a:p>
        </p:txBody>
      </p:sp>
      <p:sp>
        <p:nvSpPr>
          <p:cNvPr id="3" name="Content Placeholder 2">
            <a:extLst>
              <a:ext uri="{FF2B5EF4-FFF2-40B4-BE49-F238E27FC236}">
                <a16:creationId xmlns:a16="http://schemas.microsoft.com/office/drawing/2014/main" id="{86377693-FD5E-4F68-8FBF-822F511D9E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D"/>
          </a:p>
        </p:txBody>
      </p:sp>
      <p:sp>
        <p:nvSpPr>
          <p:cNvPr id="4" name="Date Placeholder 3">
            <a:extLst>
              <a:ext uri="{FF2B5EF4-FFF2-40B4-BE49-F238E27FC236}">
                <a16:creationId xmlns:a16="http://schemas.microsoft.com/office/drawing/2014/main" id="{DAF788C0-8CA1-475B-AF30-E38C6E74BAD9}"/>
              </a:ext>
            </a:extLst>
          </p:cNvPr>
          <p:cNvSpPr>
            <a:spLocks noGrp="1"/>
          </p:cNvSpPr>
          <p:nvPr>
            <p:ph type="dt" sz="half" idx="10"/>
          </p:nvPr>
        </p:nvSpPr>
        <p:spPr/>
        <p:txBody>
          <a:bodyPr/>
          <a:lstStyle/>
          <a:p>
            <a:fld id="{83889D18-2129-43F6-8725-B21296173223}" type="datetimeFigureOut">
              <a:rPr lang="en-SD" smtClean="0"/>
              <a:t>29/11/2021</a:t>
            </a:fld>
            <a:endParaRPr lang="en-SD"/>
          </a:p>
        </p:txBody>
      </p:sp>
      <p:sp>
        <p:nvSpPr>
          <p:cNvPr id="5" name="Footer Placeholder 4">
            <a:extLst>
              <a:ext uri="{FF2B5EF4-FFF2-40B4-BE49-F238E27FC236}">
                <a16:creationId xmlns:a16="http://schemas.microsoft.com/office/drawing/2014/main" id="{1A2047B5-377F-4AAF-8097-03DAE1DAECBC}"/>
              </a:ext>
            </a:extLst>
          </p:cNvPr>
          <p:cNvSpPr>
            <a:spLocks noGrp="1"/>
          </p:cNvSpPr>
          <p:nvPr>
            <p:ph type="ftr" sz="quarter" idx="11"/>
          </p:nvPr>
        </p:nvSpPr>
        <p:spPr/>
        <p:txBody>
          <a:bodyPr/>
          <a:lstStyle/>
          <a:p>
            <a:endParaRPr lang="en-SD"/>
          </a:p>
        </p:txBody>
      </p:sp>
      <p:sp>
        <p:nvSpPr>
          <p:cNvPr id="6" name="Slide Number Placeholder 5">
            <a:extLst>
              <a:ext uri="{FF2B5EF4-FFF2-40B4-BE49-F238E27FC236}">
                <a16:creationId xmlns:a16="http://schemas.microsoft.com/office/drawing/2014/main" id="{8C69B460-B435-496E-9C7D-3906D1F1D0EC}"/>
              </a:ext>
            </a:extLst>
          </p:cNvPr>
          <p:cNvSpPr>
            <a:spLocks noGrp="1"/>
          </p:cNvSpPr>
          <p:nvPr>
            <p:ph type="sldNum" sz="quarter" idx="12"/>
          </p:nvPr>
        </p:nvSpPr>
        <p:spPr/>
        <p:txBody>
          <a:bodyPr/>
          <a:lstStyle/>
          <a:p>
            <a:fld id="{6835C9A4-9E74-4E92-93B7-4F0ABD63CA6C}" type="slidenum">
              <a:rPr lang="en-SD" smtClean="0"/>
              <a:t>‹#›</a:t>
            </a:fld>
            <a:endParaRPr lang="en-SD"/>
          </a:p>
        </p:txBody>
      </p:sp>
    </p:spTree>
    <p:extLst>
      <p:ext uri="{BB962C8B-B14F-4D97-AF65-F5344CB8AC3E}">
        <p14:creationId xmlns:p14="http://schemas.microsoft.com/office/powerpoint/2010/main" val="1050069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5DF46-CDD3-4E53-AFD5-7D01625B6B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D"/>
          </a:p>
        </p:txBody>
      </p:sp>
      <p:sp>
        <p:nvSpPr>
          <p:cNvPr id="3" name="Text Placeholder 2">
            <a:extLst>
              <a:ext uri="{FF2B5EF4-FFF2-40B4-BE49-F238E27FC236}">
                <a16:creationId xmlns:a16="http://schemas.microsoft.com/office/drawing/2014/main" id="{80E5C639-ED23-4580-BA50-28323B75FE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16FC3F-EDD5-4990-938A-8DC8E82A94BE}"/>
              </a:ext>
            </a:extLst>
          </p:cNvPr>
          <p:cNvSpPr>
            <a:spLocks noGrp="1"/>
          </p:cNvSpPr>
          <p:nvPr>
            <p:ph type="dt" sz="half" idx="10"/>
          </p:nvPr>
        </p:nvSpPr>
        <p:spPr/>
        <p:txBody>
          <a:bodyPr/>
          <a:lstStyle/>
          <a:p>
            <a:fld id="{83889D18-2129-43F6-8725-B21296173223}" type="datetimeFigureOut">
              <a:rPr lang="en-SD" smtClean="0"/>
              <a:t>29/11/2021</a:t>
            </a:fld>
            <a:endParaRPr lang="en-SD"/>
          </a:p>
        </p:txBody>
      </p:sp>
      <p:sp>
        <p:nvSpPr>
          <p:cNvPr id="5" name="Footer Placeholder 4">
            <a:extLst>
              <a:ext uri="{FF2B5EF4-FFF2-40B4-BE49-F238E27FC236}">
                <a16:creationId xmlns:a16="http://schemas.microsoft.com/office/drawing/2014/main" id="{BB464B0B-CA0E-44E6-8D57-8C8449D06F2E}"/>
              </a:ext>
            </a:extLst>
          </p:cNvPr>
          <p:cNvSpPr>
            <a:spLocks noGrp="1"/>
          </p:cNvSpPr>
          <p:nvPr>
            <p:ph type="ftr" sz="quarter" idx="11"/>
          </p:nvPr>
        </p:nvSpPr>
        <p:spPr/>
        <p:txBody>
          <a:bodyPr/>
          <a:lstStyle/>
          <a:p>
            <a:endParaRPr lang="en-SD"/>
          </a:p>
        </p:txBody>
      </p:sp>
      <p:sp>
        <p:nvSpPr>
          <p:cNvPr id="6" name="Slide Number Placeholder 5">
            <a:extLst>
              <a:ext uri="{FF2B5EF4-FFF2-40B4-BE49-F238E27FC236}">
                <a16:creationId xmlns:a16="http://schemas.microsoft.com/office/drawing/2014/main" id="{60A32C4A-EF07-40F2-9692-B3493C94128B}"/>
              </a:ext>
            </a:extLst>
          </p:cNvPr>
          <p:cNvSpPr>
            <a:spLocks noGrp="1"/>
          </p:cNvSpPr>
          <p:nvPr>
            <p:ph type="sldNum" sz="quarter" idx="12"/>
          </p:nvPr>
        </p:nvSpPr>
        <p:spPr/>
        <p:txBody>
          <a:bodyPr/>
          <a:lstStyle/>
          <a:p>
            <a:fld id="{6835C9A4-9E74-4E92-93B7-4F0ABD63CA6C}" type="slidenum">
              <a:rPr lang="en-SD" smtClean="0"/>
              <a:t>‹#›</a:t>
            </a:fld>
            <a:endParaRPr lang="en-SD"/>
          </a:p>
        </p:txBody>
      </p:sp>
    </p:spTree>
    <p:extLst>
      <p:ext uri="{BB962C8B-B14F-4D97-AF65-F5344CB8AC3E}">
        <p14:creationId xmlns:p14="http://schemas.microsoft.com/office/powerpoint/2010/main" val="1610945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90760-108F-4531-824F-B2EC84B069FE}"/>
              </a:ext>
            </a:extLst>
          </p:cNvPr>
          <p:cNvSpPr>
            <a:spLocks noGrp="1"/>
          </p:cNvSpPr>
          <p:nvPr>
            <p:ph type="title"/>
          </p:nvPr>
        </p:nvSpPr>
        <p:spPr/>
        <p:txBody>
          <a:bodyPr/>
          <a:lstStyle/>
          <a:p>
            <a:r>
              <a:rPr lang="en-US"/>
              <a:t>Click to edit Master title style</a:t>
            </a:r>
            <a:endParaRPr lang="en-SD"/>
          </a:p>
        </p:txBody>
      </p:sp>
      <p:sp>
        <p:nvSpPr>
          <p:cNvPr id="3" name="Content Placeholder 2">
            <a:extLst>
              <a:ext uri="{FF2B5EF4-FFF2-40B4-BE49-F238E27FC236}">
                <a16:creationId xmlns:a16="http://schemas.microsoft.com/office/drawing/2014/main" id="{59AC323E-EDDC-4B8D-8820-DC021B1FCF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D"/>
          </a:p>
        </p:txBody>
      </p:sp>
      <p:sp>
        <p:nvSpPr>
          <p:cNvPr id="4" name="Content Placeholder 3">
            <a:extLst>
              <a:ext uri="{FF2B5EF4-FFF2-40B4-BE49-F238E27FC236}">
                <a16:creationId xmlns:a16="http://schemas.microsoft.com/office/drawing/2014/main" id="{BEB7746A-6EFA-436E-AC58-244662712F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D"/>
          </a:p>
        </p:txBody>
      </p:sp>
      <p:sp>
        <p:nvSpPr>
          <p:cNvPr id="5" name="Date Placeholder 4">
            <a:extLst>
              <a:ext uri="{FF2B5EF4-FFF2-40B4-BE49-F238E27FC236}">
                <a16:creationId xmlns:a16="http://schemas.microsoft.com/office/drawing/2014/main" id="{7606F7E4-4FA1-48B7-859E-5988B85576D5}"/>
              </a:ext>
            </a:extLst>
          </p:cNvPr>
          <p:cNvSpPr>
            <a:spLocks noGrp="1"/>
          </p:cNvSpPr>
          <p:nvPr>
            <p:ph type="dt" sz="half" idx="10"/>
          </p:nvPr>
        </p:nvSpPr>
        <p:spPr/>
        <p:txBody>
          <a:bodyPr/>
          <a:lstStyle/>
          <a:p>
            <a:fld id="{83889D18-2129-43F6-8725-B21296173223}" type="datetimeFigureOut">
              <a:rPr lang="en-SD" smtClean="0"/>
              <a:t>29/11/2021</a:t>
            </a:fld>
            <a:endParaRPr lang="en-SD"/>
          </a:p>
        </p:txBody>
      </p:sp>
      <p:sp>
        <p:nvSpPr>
          <p:cNvPr id="6" name="Footer Placeholder 5">
            <a:extLst>
              <a:ext uri="{FF2B5EF4-FFF2-40B4-BE49-F238E27FC236}">
                <a16:creationId xmlns:a16="http://schemas.microsoft.com/office/drawing/2014/main" id="{EFE88356-75D5-43DD-8C1B-C83828D3D024}"/>
              </a:ext>
            </a:extLst>
          </p:cNvPr>
          <p:cNvSpPr>
            <a:spLocks noGrp="1"/>
          </p:cNvSpPr>
          <p:nvPr>
            <p:ph type="ftr" sz="quarter" idx="11"/>
          </p:nvPr>
        </p:nvSpPr>
        <p:spPr/>
        <p:txBody>
          <a:bodyPr/>
          <a:lstStyle/>
          <a:p>
            <a:endParaRPr lang="en-SD"/>
          </a:p>
        </p:txBody>
      </p:sp>
      <p:sp>
        <p:nvSpPr>
          <p:cNvPr id="7" name="Slide Number Placeholder 6">
            <a:extLst>
              <a:ext uri="{FF2B5EF4-FFF2-40B4-BE49-F238E27FC236}">
                <a16:creationId xmlns:a16="http://schemas.microsoft.com/office/drawing/2014/main" id="{37641C60-4BED-486B-A26B-AAC488AB9965}"/>
              </a:ext>
            </a:extLst>
          </p:cNvPr>
          <p:cNvSpPr>
            <a:spLocks noGrp="1"/>
          </p:cNvSpPr>
          <p:nvPr>
            <p:ph type="sldNum" sz="quarter" idx="12"/>
          </p:nvPr>
        </p:nvSpPr>
        <p:spPr/>
        <p:txBody>
          <a:bodyPr/>
          <a:lstStyle/>
          <a:p>
            <a:fld id="{6835C9A4-9E74-4E92-93B7-4F0ABD63CA6C}" type="slidenum">
              <a:rPr lang="en-SD" smtClean="0"/>
              <a:t>‹#›</a:t>
            </a:fld>
            <a:endParaRPr lang="en-SD"/>
          </a:p>
        </p:txBody>
      </p:sp>
    </p:spTree>
    <p:extLst>
      <p:ext uri="{BB962C8B-B14F-4D97-AF65-F5344CB8AC3E}">
        <p14:creationId xmlns:p14="http://schemas.microsoft.com/office/powerpoint/2010/main" val="204259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7E7EB-1E2E-43E8-AE57-424A2C9FE0EC}"/>
              </a:ext>
            </a:extLst>
          </p:cNvPr>
          <p:cNvSpPr>
            <a:spLocks noGrp="1"/>
          </p:cNvSpPr>
          <p:nvPr>
            <p:ph type="title"/>
          </p:nvPr>
        </p:nvSpPr>
        <p:spPr>
          <a:xfrm>
            <a:off x="839788" y="365125"/>
            <a:ext cx="10515600" cy="1325563"/>
          </a:xfrm>
        </p:spPr>
        <p:txBody>
          <a:bodyPr/>
          <a:lstStyle/>
          <a:p>
            <a:r>
              <a:rPr lang="en-US"/>
              <a:t>Click to edit Master title style</a:t>
            </a:r>
            <a:endParaRPr lang="en-SD"/>
          </a:p>
        </p:txBody>
      </p:sp>
      <p:sp>
        <p:nvSpPr>
          <p:cNvPr id="3" name="Text Placeholder 2">
            <a:extLst>
              <a:ext uri="{FF2B5EF4-FFF2-40B4-BE49-F238E27FC236}">
                <a16:creationId xmlns:a16="http://schemas.microsoft.com/office/drawing/2014/main" id="{6FB3969A-A165-4FC9-835F-824840F3DC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468C3C-ED1B-462E-82B1-F855AE1799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D"/>
          </a:p>
        </p:txBody>
      </p:sp>
      <p:sp>
        <p:nvSpPr>
          <p:cNvPr id="5" name="Text Placeholder 4">
            <a:extLst>
              <a:ext uri="{FF2B5EF4-FFF2-40B4-BE49-F238E27FC236}">
                <a16:creationId xmlns:a16="http://schemas.microsoft.com/office/drawing/2014/main" id="{F8C8B550-EBD3-45FD-8D40-7ACD1ADE95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62B5DE-3B9F-40A4-8667-A763935318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D"/>
          </a:p>
        </p:txBody>
      </p:sp>
      <p:sp>
        <p:nvSpPr>
          <p:cNvPr id="7" name="Date Placeholder 6">
            <a:extLst>
              <a:ext uri="{FF2B5EF4-FFF2-40B4-BE49-F238E27FC236}">
                <a16:creationId xmlns:a16="http://schemas.microsoft.com/office/drawing/2014/main" id="{74BE69F6-E305-4B28-B72D-8ECE2FB0E0AA}"/>
              </a:ext>
            </a:extLst>
          </p:cNvPr>
          <p:cNvSpPr>
            <a:spLocks noGrp="1"/>
          </p:cNvSpPr>
          <p:nvPr>
            <p:ph type="dt" sz="half" idx="10"/>
          </p:nvPr>
        </p:nvSpPr>
        <p:spPr/>
        <p:txBody>
          <a:bodyPr/>
          <a:lstStyle/>
          <a:p>
            <a:fld id="{83889D18-2129-43F6-8725-B21296173223}" type="datetimeFigureOut">
              <a:rPr lang="en-SD" smtClean="0"/>
              <a:t>29/11/2021</a:t>
            </a:fld>
            <a:endParaRPr lang="en-SD"/>
          </a:p>
        </p:txBody>
      </p:sp>
      <p:sp>
        <p:nvSpPr>
          <p:cNvPr id="8" name="Footer Placeholder 7">
            <a:extLst>
              <a:ext uri="{FF2B5EF4-FFF2-40B4-BE49-F238E27FC236}">
                <a16:creationId xmlns:a16="http://schemas.microsoft.com/office/drawing/2014/main" id="{C6E00707-C1CB-4D51-A716-CC0190785CD5}"/>
              </a:ext>
            </a:extLst>
          </p:cNvPr>
          <p:cNvSpPr>
            <a:spLocks noGrp="1"/>
          </p:cNvSpPr>
          <p:nvPr>
            <p:ph type="ftr" sz="quarter" idx="11"/>
          </p:nvPr>
        </p:nvSpPr>
        <p:spPr/>
        <p:txBody>
          <a:bodyPr/>
          <a:lstStyle/>
          <a:p>
            <a:endParaRPr lang="en-SD"/>
          </a:p>
        </p:txBody>
      </p:sp>
      <p:sp>
        <p:nvSpPr>
          <p:cNvPr id="9" name="Slide Number Placeholder 8">
            <a:extLst>
              <a:ext uri="{FF2B5EF4-FFF2-40B4-BE49-F238E27FC236}">
                <a16:creationId xmlns:a16="http://schemas.microsoft.com/office/drawing/2014/main" id="{5CCC6BF7-90C4-49D2-9FF7-6E4545101F50}"/>
              </a:ext>
            </a:extLst>
          </p:cNvPr>
          <p:cNvSpPr>
            <a:spLocks noGrp="1"/>
          </p:cNvSpPr>
          <p:nvPr>
            <p:ph type="sldNum" sz="quarter" idx="12"/>
          </p:nvPr>
        </p:nvSpPr>
        <p:spPr/>
        <p:txBody>
          <a:bodyPr/>
          <a:lstStyle/>
          <a:p>
            <a:fld id="{6835C9A4-9E74-4E92-93B7-4F0ABD63CA6C}" type="slidenum">
              <a:rPr lang="en-SD" smtClean="0"/>
              <a:t>‹#›</a:t>
            </a:fld>
            <a:endParaRPr lang="en-SD"/>
          </a:p>
        </p:txBody>
      </p:sp>
    </p:spTree>
    <p:extLst>
      <p:ext uri="{BB962C8B-B14F-4D97-AF65-F5344CB8AC3E}">
        <p14:creationId xmlns:p14="http://schemas.microsoft.com/office/powerpoint/2010/main" val="501411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692FD-07C7-4976-A029-D31A92EE4D1E}"/>
              </a:ext>
            </a:extLst>
          </p:cNvPr>
          <p:cNvSpPr>
            <a:spLocks noGrp="1"/>
          </p:cNvSpPr>
          <p:nvPr>
            <p:ph type="title"/>
          </p:nvPr>
        </p:nvSpPr>
        <p:spPr/>
        <p:txBody>
          <a:bodyPr/>
          <a:lstStyle/>
          <a:p>
            <a:r>
              <a:rPr lang="en-US"/>
              <a:t>Click to edit Master title style</a:t>
            </a:r>
            <a:endParaRPr lang="en-SD"/>
          </a:p>
        </p:txBody>
      </p:sp>
      <p:sp>
        <p:nvSpPr>
          <p:cNvPr id="3" name="Date Placeholder 2">
            <a:extLst>
              <a:ext uri="{FF2B5EF4-FFF2-40B4-BE49-F238E27FC236}">
                <a16:creationId xmlns:a16="http://schemas.microsoft.com/office/drawing/2014/main" id="{80751739-F452-45A1-B27B-A9A8AD36E7D6}"/>
              </a:ext>
            </a:extLst>
          </p:cNvPr>
          <p:cNvSpPr>
            <a:spLocks noGrp="1"/>
          </p:cNvSpPr>
          <p:nvPr>
            <p:ph type="dt" sz="half" idx="10"/>
          </p:nvPr>
        </p:nvSpPr>
        <p:spPr/>
        <p:txBody>
          <a:bodyPr/>
          <a:lstStyle/>
          <a:p>
            <a:fld id="{83889D18-2129-43F6-8725-B21296173223}" type="datetimeFigureOut">
              <a:rPr lang="en-SD" smtClean="0"/>
              <a:t>29/11/2021</a:t>
            </a:fld>
            <a:endParaRPr lang="en-SD"/>
          </a:p>
        </p:txBody>
      </p:sp>
      <p:sp>
        <p:nvSpPr>
          <p:cNvPr id="4" name="Footer Placeholder 3">
            <a:extLst>
              <a:ext uri="{FF2B5EF4-FFF2-40B4-BE49-F238E27FC236}">
                <a16:creationId xmlns:a16="http://schemas.microsoft.com/office/drawing/2014/main" id="{9D2B0348-E0BD-48E5-8290-4A54EA823E2E}"/>
              </a:ext>
            </a:extLst>
          </p:cNvPr>
          <p:cNvSpPr>
            <a:spLocks noGrp="1"/>
          </p:cNvSpPr>
          <p:nvPr>
            <p:ph type="ftr" sz="quarter" idx="11"/>
          </p:nvPr>
        </p:nvSpPr>
        <p:spPr/>
        <p:txBody>
          <a:bodyPr/>
          <a:lstStyle/>
          <a:p>
            <a:endParaRPr lang="en-SD"/>
          </a:p>
        </p:txBody>
      </p:sp>
      <p:sp>
        <p:nvSpPr>
          <p:cNvPr id="5" name="Slide Number Placeholder 4">
            <a:extLst>
              <a:ext uri="{FF2B5EF4-FFF2-40B4-BE49-F238E27FC236}">
                <a16:creationId xmlns:a16="http://schemas.microsoft.com/office/drawing/2014/main" id="{EC3D217B-9E16-4620-AA4F-160A8AA60E81}"/>
              </a:ext>
            </a:extLst>
          </p:cNvPr>
          <p:cNvSpPr>
            <a:spLocks noGrp="1"/>
          </p:cNvSpPr>
          <p:nvPr>
            <p:ph type="sldNum" sz="quarter" idx="12"/>
          </p:nvPr>
        </p:nvSpPr>
        <p:spPr/>
        <p:txBody>
          <a:bodyPr/>
          <a:lstStyle/>
          <a:p>
            <a:fld id="{6835C9A4-9E74-4E92-93B7-4F0ABD63CA6C}" type="slidenum">
              <a:rPr lang="en-SD" smtClean="0"/>
              <a:t>‹#›</a:t>
            </a:fld>
            <a:endParaRPr lang="en-SD"/>
          </a:p>
        </p:txBody>
      </p:sp>
    </p:spTree>
    <p:extLst>
      <p:ext uri="{BB962C8B-B14F-4D97-AF65-F5344CB8AC3E}">
        <p14:creationId xmlns:p14="http://schemas.microsoft.com/office/powerpoint/2010/main" val="571600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39F923-6DA1-425B-9D3E-0BC2C6C0A67B}"/>
              </a:ext>
            </a:extLst>
          </p:cNvPr>
          <p:cNvSpPr>
            <a:spLocks noGrp="1"/>
          </p:cNvSpPr>
          <p:nvPr>
            <p:ph type="dt" sz="half" idx="10"/>
          </p:nvPr>
        </p:nvSpPr>
        <p:spPr/>
        <p:txBody>
          <a:bodyPr/>
          <a:lstStyle/>
          <a:p>
            <a:fld id="{83889D18-2129-43F6-8725-B21296173223}" type="datetimeFigureOut">
              <a:rPr lang="en-SD" smtClean="0"/>
              <a:t>29/11/2021</a:t>
            </a:fld>
            <a:endParaRPr lang="en-SD"/>
          </a:p>
        </p:txBody>
      </p:sp>
      <p:sp>
        <p:nvSpPr>
          <p:cNvPr id="3" name="Footer Placeholder 2">
            <a:extLst>
              <a:ext uri="{FF2B5EF4-FFF2-40B4-BE49-F238E27FC236}">
                <a16:creationId xmlns:a16="http://schemas.microsoft.com/office/drawing/2014/main" id="{03285EDD-12E3-4E13-B3BE-BDF1688DF62B}"/>
              </a:ext>
            </a:extLst>
          </p:cNvPr>
          <p:cNvSpPr>
            <a:spLocks noGrp="1"/>
          </p:cNvSpPr>
          <p:nvPr>
            <p:ph type="ftr" sz="quarter" idx="11"/>
          </p:nvPr>
        </p:nvSpPr>
        <p:spPr/>
        <p:txBody>
          <a:bodyPr/>
          <a:lstStyle/>
          <a:p>
            <a:endParaRPr lang="en-SD"/>
          </a:p>
        </p:txBody>
      </p:sp>
      <p:sp>
        <p:nvSpPr>
          <p:cNvPr id="4" name="Slide Number Placeholder 3">
            <a:extLst>
              <a:ext uri="{FF2B5EF4-FFF2-40B4-BE49-F238E27FC236}">
                <a16:creationId xmlns:a16="http://schemas.microsoft.com/office/drawing/2014/main" id="{7614E170-3685-417D-AE61-86EF711D0A3E}"/>
              </a:ext>
            </a:extLst>
          </p:cNvPr>
          <p:cNvSpPr>
            <a:spLocks noGrp="1"/>
          </p:cNvSpPr>
          <p:nvPr>
            <p:ph type="sldNum" sz="quarter" idx="12"/>
          </p:nvPr>
        </p:nvSpPr>
        <p:spPr/>
        <p:txBody>
          <a:bodyPr/>
          <a:lstStyle/>
          <a:p>
            <a:fld id="{6835C9A4-9E74-4E92-93B7-4F0ABD63CA6C}" type="slidenum">
              <a:rPr lang="en-SD" smtClean="0"/>
              <a:t>‹#›</a:t>
            </a:fld>
            <a:endParaRPr lang="en-SD"/>
          </a:p>
        </p:txBody>
      </p:sp>
    </p:spTree>
    <p:extLst>
      <p:ext uri="{BB962C8B-B14F-4D97-AF65-F5344CB8AC3E}">
        <p14:creationId xmlns:p14="http://schemas.microsoft.com/office/powerpoint/2010/main" val="876955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A0F9C-8F3C-4877-AB90-3EA36A53B6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D"/>
          </a:p>
        </p:txBody>
      </p:sp>
      <p:sp>
        <p:nvSpPr>
          <p:cNvPr id="3" name="Content Placeholder 2">
            <a:extLst>
              <a:ext uri="{FF2B5EF4-FFF2-40B4-BE49-F238E27FC236}">
                <a16:creationId xmlns:a16="http://schemas.microsoft.com/office/drawing/2014/main" id="{54880B0B-9072-40AA-A7DC-9397CB5FFA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D"/>
          </a:p>
        </p:txBody>
      </p:sp>
      <p:sp>
        <p:nvSpPr>
          <p:cNvPr id="4" name="Text Placeholder 3">
            <a:extLst>
              <a:ext uri="{FF2B5EF4-FFF2-40B4-BE49-F238E27FC236}">
                <a16:creationId xmlns:a16="http://schemas.microsoft.com/office/drawing/2014/main" id="{A9835B78-848E-4C43-9BE4-90F33DE2C5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75CC22-ECE5-4297-9AE9-64980F2D70B1}"/>
              </a:ext>
            </a:extLst>
          </p:cNvPr>
          <p:cNvSpPr>
            <a:spLocks noGrp="1"/>
          </p:cNvSpPr>
          <p:nvPr>
            <p:ph type="dt" sz="half" idx="10"/>
          </p:nvPr>
        </p:nvSpPr>
        <p:spPr/>
        <p:txBody>
          <a:bodyPr/>
          <a:lstStyle/>
          <a:p>
            <a:fld id="{83889D18-2129-43F6-8725-B21296173223}" type="datetimeFigureOut">
              <a:rPr lang="en-SD" smtClean="0"/>
              <a:t>29/11/2021</a:t>
            </a:fld>
            <a:endParaRPr lang="en-SD"/>
          </a:p>
        </p:txBody>
      </p:sp>
      <p:sp>
        <p:nvSpPr>
          <p:cNvPr id="6" name="Footer Placeholder 5">
            <a:extLst>
              <a:ext uri="{FF2B5EF4-FFF2-40B4-BE49-F238E27FC236}">
                <a16:creationId xmlns:a16="http://schemas.microsoft.com/office/drawing/2014/main" id="{17B9623C-F258-45EF-AC9A-8E9AEB08A301}"/>
              </a:ext>
            </a:extLst>
          </p:cNvPr>
          <p:cNvSpPr>
            <a:spLocks noGrp="1"/>
          </p:cNvSpPr>
          <p:nvPr>
            <p:ph type="ftr" sz="quarter" idx="11"/>
          </p:nvPr>
        </p:nvSpPr>
        <p:spPr/>
        <p:txBody>
          <a:bodyPr/>
          <a:lstStyle/>
          <a:p>
            <a:endParaRPr lang="en-SD"/>
          </a:p>
        </p:txBody>
      </p:sp>
      <p:sp>
        <p:nvSpPr>
          <p:cNvPr id="7" name="Slide Number Placeholder 6">
            <a:extLst>
              <a:ext uri="{FF2B5EF4-FFF2-40B4-BE49-F238E27FC236}">
                <a16:creationId xmlns:a16="http://schemas.microsoft.com/office/drawing/2014/main" id="{C622F184-20AF-4AE4-B973-7B4A160A7074}"/>
              </a:ext>
            </a:extLst>
          </p:cNvPr>
          <p:cNvSpPr>
            <a:spLocks noGrp="1"/>
          </p:cNvSpPr>
          <p:nvPr>
            <p:ph type="sldNum" sz="quarter" idx="12"/>
          </p:nvPr>
        </p:nvSpPr>
        <p:spPr/>
        <p:txBody>
          <a:bodyPr/>
          <a:lstStyle/>
          <a:p>
            <a:fld id="{6835C9A4-9E74-4E92-93B7-4F0ABD63CA6C}" type="slidenum">
              <a:rPr lang="en-SD" smtClean="0"/>
              <a:t>‹#›</a:t>
            </a:fld>
            <a:endParaRPr lang="en-SD"/>
          </a:p>
        </p:txBody>
      </p:sp>
    </p:spTree>
    <p:extLst>
      <p:ext uri="{BB962C8B-B14F-4D97-AF65-F5344CB8AC3E}">
        <p14:creationId xmlns:p14="http://schemas.microsoft.com/office/powerpoint/2010/main" val="3617692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5CB6-F627-4CC5-A6C2-05AC442352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D"/>
          </a:p>
        </p:txBody>
      </p:sp>
      <p:sp>
        <p:nvSpPr>
          <p:cNvPr id="3" name="Picture Placeholder 2">
            <a:extLst>
              <a:ext uri="{FF2B5EF4-FFF2-40B4-BE49-F238E27FC236}">
                <a16:creationId xmlns:a16="http://schemas.microsoft.com/office/drawing/2014/main" id="{58298874-5B78-421F-AE2B-F234814793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D"/>
          </a:p>
        </p:txBody>
      </p:sp>
      <p:sp>
        <p:nvSpPr>
          <p:cNvPr id="4" name="Text Placeholder 3">
            <a:extLst>
              <a:ext uri="{FF2B5EF4-FFF2-40B4-BE49-F238E27FC236}">
                <a16:creationId xmlns:a16="http://schemas.microsoft.com/office/drawing/2014/main" id="{8DD12E66-DD82-4578-90F6-33FE39AB7C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125E93-3A23-4E35-81F6-486595D44F49}"/>
              </a:ext>
            </a:extLst>
          </p:cNvPr>
          <p:cNvSpPr>
            <a:spLocks noGrp="1"/>
          </p:cNvSpPr>
          <p:nvPr>
            <p:ph type="dt" sz="half" idx="10"/>
          </p:nvPr>
        </p:nvSpPr>
        <p:spPr/>
        <p:txBody>
          <a:bodyPr/>
          <a:lstStyle/>
          <a:p>
            <a:fld id="{83889D18-2129-43F6-8725-B21296173223}" type="datetimeFigureOut">
              <a:rPr lang="en-SD" smtClean="0"/>
              <a:t>29/11/2021</a:t>
            </a:fld>
            <a:endParaRPr lang="en-SD"/>
          </a:p>
        </p:txBody>
      </p:sp>
      <p:sp>
        <p:nvSpPr>
          <p:cNvPr id="6" name="Footer Placeholder 5">
            <a:extLst>
              <a:ext uri="{FF2B5EF4-FFF2-40B4-BE49-F238E27FC236}">
                <a16:creationId xmlns:a16="http://schemas.microsoft.com/office/drawing/2014/main" id="{905F8548-CA2D-4A32-8904-FAA07F18E7B4}"/>
              </a:ext>
            </a:extLst>
          </p:cNvPr>
          <p:cNvSpPr>
            <a:spLocks noGrp="1"/>
          </p:cNvSpPr>
          <p:nvPr>
            <p:ph type="ftr" sz="quarter" idx="11"/>
          </p:nvPr>
        </p:nvSpPr>
        <p:spPr/>
        <p:txBody>
          <a:bodyPr/>
          <a:lstStyle/>
          <a:p>
            <a:endParaRPr lang="en-SD"/>
          </a:p>
        </p:txBody>
      </p:sp>
      <p:sp>
        <p:nvSpPr>
          <p:cNvPr id="7" name="Slide Number Placeholder 6">
            <a:extLst>
              <a:ext uri="{FF2B5EF4-FFF2-40B4-BE49-F238E27FC236}">
                <a16:creationId xmlns:a16="http://schemas.microsoft.com/office/drawing/2014/main" id="{1887A22F-A298-45E3-991D-43D889492CF1}"/>
              </a:ext>
            </a:extLst>
          </p:cNvPr>
          <p:cNvSpPr>
            <a:spLocks noGrp="1"/>
          </p:cNvSpPr>
          <p:nvPr>
            <p:ph type="sldNum" sz="quarter" idx="12"/>
          </p:nvPr>
        </p:nvSpPr>
        <p:spPr/>
        <p:txBody>
          <a:bodyPr/>
          <a:lstStyle/>
          <a:p>
            <a:fld id="{6835C9A4-9E74-4E92-93B7-4F0ABD63CA6C}" type="slidenum">
              <a:rPr lang="en-SD" smtClean="0"/>
              <a:t>‹#›</a:t>
            </a:fld>
            <a:endParaRPr lang="en-SD"/>
          </a:p>
        </p:txBody>
      </p:sp>
    </p:spTree>
    <p:extLst>
      <p:ext uri="{BB962C8B-B14F-4D97-AF65-F5344CB8AC3E}">
        <p14:creationId xmlns:p14="http://schemas.microsoft.com/office/powerpoint/2010/main" val="878604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A9ABF6-E8E0-4BC9-8ACF-F808001C2F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D"/>
          </a:p>
        </p:txBody>
      </p:sp>
      <p:sp>
        <p:nvSpPr>
          <p:cNvPr id="3" name="Text Placeholder 2">
            <a:extLst>
              <a:ext uri="{FF2B5EF4-FFF2-40B4-BE49-F238E27FC236}">
                <a16:creationId xmlns:a16="http://schemas.microsoft.com/office/drawing/2014/main" id="{C74666D6-8336-4818-8C52-1D71165619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D"/>
          </a:p>
        </p:txBody>
      </p:sp>
      <p:sp>
        <p:nvSpPr>
          <p:cNvPr id="4" name="Date Placeholder 3">
            <a:extLst>
              <a:ext uri="{FF2B5EF4-FFF2-40B4-BE49-F238E27FC236}">
                <a16:creationId xmlns:a16="http://schemas.microsoft.com/office/drawing/2014/main" id="{31025FE8-003B-4139-ADBD-01BBA9CEFE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889D18-2129-43F6-8725-B21296173223}" type="datetimeFigureOut">
              <a:rPr lang="en-SD" smtClean="0"/>
              <a:t>29/11/2021</a:t>
            </a:fld>
            <a:endParaRPr lang="en-SD"/>
          </a:p>
        </p:txBody>
      </p:sp>
      <p:sp>
        <p:nvSpPr>
          <p:cNvPr id="5" name="Footer Placeholder 4">
            <a:extLst>
              <a:ext uri="{FF2B5EF4-FFF2-40B4-BE49-F238E27FC236}">
                <a16:creationId xmlns:a16="http://schemas.microsoft.com/office/drawing/2014/main" id="{B35D780C-F4C4-4725-8FC0-AA937A9DAD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D"/>
          </a:p>
        </p:txBody>
      </p:sp>
      <p:sp>
        <p:nvSpPr>
          <p:cNvPr id="6" name="Slide Number Placeholder 5">
            <a:extLst>
              <a:ext uri="{FF2B5EF4-FFF2-40B4-BE49-F238E27FC236}">
                <a16:creationId xmlns:a16="http://schemas.microsoft.com/office/drawing/2014/main" id="{EDE203B9-8CDC-481A-8B00-9823F087B4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35C9A4-9E74-4E92-93B7-4F0ABD63CA6C}" type="slidenum">
              <a:rPr lang="en-SD" smtClean="0"/>
              <a:t>‹#›</a:t>
            </a:fld>
            <a:endParaRPr lang="en-SD"/>
          </a:p>
        </p:txBody>
      </p:sp>
    </p:spTree>
    <p:extLst>
      <p:ext uri="{BB962C8B-B14F-4D97-AF65-F5344CB8AC3E}">
        <p14:creationId xmlns:p14="http://schemas.microsoft.com/office/powerpoint/2010/main" val="1605721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C2832-EF05-410A-953D-2D0C88763490}"/>
              </a:ext>
            </a:extLst>
          </p:cNvPr>
          <p:cNvSpPr>
            <a:spLocks noGrp="1"/>
          </p:cNvSpPr>
          <p:nvPr>
            <p:ph type="ctrTitle"/>
          </p:nvPr>
        </p:nvSpPr>
        <p:spPr/>
        <p:txBody>
          <a:bodyPr>
            <a:normAutofit/>
          </a:bodyPr>
          <a:lstStyle/>
          <a:p>
            <a:r>
              <a:rPr lang="en-US" dirty="0"/>
              <a:t>FSL Sudan Virtual Meeting</a:t>
            </a:r>
            <a:endParaRPr lang="en-SD" dirty="0"/>
          </a:p>
        </p:txBody>
      </p:sp>
      <p:sp>
        <p:nvSpPr>
          <p:cNvPr id="3" name="Subtitle 2">
            <a:extLst>
              <a:ext uri="{FF2B5EF4-FFF2-40B4-BE49-F238E27FC236}">
                <a16:creationId xmlns:a16="http://schemas.microsoft.com/office/drawing/2014/main" id="{001DA4FB-FE76-4AFC-AA4E-9A8E6F9D6145}"/>
              </a:ext>
            </a:extLst>
          </p:cNvPr>
          <p:cNvSpPr>
            <a:spLocks noGrp="1"/>
          </p:cNvSpPr>
          <p:nvPr>
            <p:ph type="subTitle" idx="1"/>
          </p:nvPr>
        </p:nvSpPr>
        <p:spPr/>
        <p:txBody>
          <a:bodyPr/>
          <a:lstStyle/>
          <a:p>
            <a:r>
              <a:rPr lang="en-US" dirty="0"/>
              <a:t>30 November 2021 @ 10:00 AM - 11:30 AM</a:t>
            </a:r>
            <a:endParaRPr lang="en-SD" dirty="0"/>
          </a:p>
        </p:txBody>
      </p:sp>
    </p:spTree>
    <p:extLst>
      <p:ext uri="{BB962C8B-B14F-4D97-AF65-F5344CB8AC3E}">
        <p14:creationId xmlns:p14="http://schemas.microsoft.com/office/powerpoint/2010/main" val="103444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EC9F2-BAB3-4C8C-A560-3F833A741AE0}"/>
              </a:ext>
            </a:extLst>
          </p:cNvPr>
          <p:cNvSpPr>
            <a:spLocks noGrp="1"/>
          </p:cNvSpPr>
          <p:nvPr>
            <p:ph type="title"/>
          </p:nvPr>
        </p:nvSpPr>
        <p:spPr/>
        <p:txBody>
          <a:bodyPr/>
          <a:lstStyle/>
          <a:p>
            <a:pPr algn="ctr"/>
            <a:r>
              <a:rPr lang="en-US" dirty="0"/>
              <a:t>Sudan Protection Sector </a:t>
            </a:r>
            <a:endParaRPr lang="en-SD" dirty="0"/>
          </a:p>
        </p:txBody>
      </p:sp>
      <p:sp>
        <p:nvSpPr>
          <p:cNvPr id="3" name="Content Placeholder 2">
            <a:extLst>
              <a:ext uri="{FF2B5EF4-FFF2-40B4-BE49-F238E27FC236}">
                <a16:creationId xmlns:a16="http://schemas.microsoft.com/office/drawing/2014/main" id="{CF3D5238-62EA-4CED-9AD4-2358230F7632}"/>
              </a:ext>
            </a:extLst>
          </p:cNvPr>
          <p:cNvSpPr>
            <a:spLocks noGrp="1"/>
          </p:cNvSpPr>
          <p:nvPr>
            <p:ph idx="1"/>
          </p:nvPr>
        </p:nvSpPr>
        <p:spPr/>
        <p:txBody>
          <a:bodyPr/>
          <a:lstStyle/>
          <a:p>
            <a:r>
              <a:rPr lang="en-US" dirty="0"/>
              <a:t>Monitoring the situation of physical safety, material safety, legal safety issues, freedom of movement and residence of IDPs, returnees and conflict affected population; </a:t>
            </a:r>
          </a:p>
          <a:p>
            <a:r>
              <a:rPr lang="en-US" dirty="0"/>
              <a:t>Recording protection of civilians' incidents to analyze and plan intervention; </a:t>
            </a:r>
          </a:p>
          <a:p>
            <a:r>
              <a:rPr lang="en-US" dirty="0"/>
              <a:t>Coordinatizing at the state and national level</a:t>
            </a:r>
          </a:p>
          <a:p>
            <a:r>
              <a:rPr lang="en-US" dirty="0"/>
              <a:t>Since 2</a:t>
            </a:r>
            <a:r>
              <a:rPr lang="en-US" baseline="30000" dirty="0"/>
              <a:t>nd</a:t>
            </a:r>
            <a:r>
              <a:rPr lang="en-US" dirty="0"/>
              <a:t> June this year issued 18 POC advocacy briefs on identified issues related to physical safety of the IDPs and returnees. Areas that are covered includes all Darfur states, South and West Kordofan, Blue Nile  </a:t>
            </a:r>
            <a:endParaRPr lang="en-SD" dirty="0"/>
          </a:p>
          <a:p>
            <a:endParaRPr lang="en-SD" dirty="0"/>
          </a:p>
        </p:txBody>
      </p:sp>
    </p:spTree>
    <p:extLst>
      <p:ext uri="{BB962C8B-B14F-4D97-AF65-F5344CB8AC3E}">
        <p14:creationId xmlns:p14="http://schemas.microsoft.com/office/powerpoint/2010/main" val="2128036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8E01B-3D6B-4DFF-812A-B7A225B6DC33}"/>
              </a:ext>
            </a:extLst>
          </p:cNvPr>
          <p:cNvSpPr>
            <a:spLocks noGrp="1"/>
          </p:cNvSpPr>
          <p:nvPr>
            <p:ph type="title"/>
          </p:nvPr>
        </p:nvSpPr>
        <p:spPr/>
        <p:txBody>
          <a:bodyPr/>
          <a:lstStyle/>
          <a:p>
            <a:r>
              <a:rPr lang="en-US" dirty="0"/>
              <a:t>Covered issues include</a:t>
            </a:r>
            <a:endParaRPr lang="en-SD" dirty="0"/>
          </a:p>
        </p:txBody>
      </p:sp>
      <p:sp>
        <p:nvSpPr>
          <p:cNvPr id="3" name="Content Placeholder 2">
            <a:extLst>
              <a:ext uri="{FF2B5EF4-FFF2-40B4-BE49-F238E27FC236}">
                <a16:creationId xmlns:a16="http://schemas.microsoft.com/office/drawing/2014/main" id="{94DC9540-090B-4A69-A765-5A0568EA1140}"/>
              </a:ext>
            </a:extLst>
          </p:cNvPr>
          <p:cNvSpPr>
            <a:spLocks noGrp="1"/>
          </p:cNvSpPr>
          <p:nvPr>
            <p:ph idx="1"/>
          </p:nvPr>
        </p:nvSpPr>
        <p:spPr/>
        <p:txBody>
          <a:bodyPr/>
          <a:lstStyle/>
          <a:p>
            <a:r>
              <a:rPr lang="en-US" dirty="0"/>
              <a:t>Civilian killings/injuries, property destruction/looting, UXO contamination, and threats of forced return, displacement</a:t>
            </a:r>
          </a:p>
          <a:p>
            <a:r>
              <a:rPr lang="en-US" dirty="0"/>
              <a:t>Fighting between IDP farmers and Arab nomads </a:t>
            </a:r>
          </a:p>
          <a:p>
            <a:r>
              <a:rPr lang="en-US" dirty="0"/>
              <a:t>Fighting between SAF/Sadiq Alfuqa forces and SLA/AW</a:t>
            </a:r>
          </a:p>
          <a:p>
            <a:r>
              <a:rPr lang="en-US" dirty="0"/>
              <a:t>Fighting between government and armed movements forces </a:t>
            </a:r>
          </a:p>
          <a:p>
            <a:r>
              <a:rPr lang="en-US" dirty="0"/>
              <a:t>Increased criminality </a:t>
            </a:r>
          </a:p>
          <a:p>
            <a:r>
              <a:rPr lang="en-US" dirty="0"/>
              <a:t>Civil unrest, protests/demonstrations</a:t>
            </a:r>
          </a:p>
          <a:p>
            <a:r>
              <a:rPr lang="en-US" dirty="0"/>
              <a:t>Arrests and detentions </a:t>
            </a:r>
            <a:endParaRPr lang="en-SD" dirty="0"/>
          </a:p>
        </p:txBody>
      </p:sp>
    </p:spTree>
    <p:extLst>
      <p:ext uri="{BB962C8B-B14F-4D97-AF65-F5344CB8AC3E}">
        <p14:creationId xmlns:p14="http://schemas.microsoft.com/office/powerpoint/2010/main" val="907646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3EB5C-1BA5-4B29-976B-CF88921EAADE}"/>
              </a:ext>
            </a:extLst>
          </p:cNvPr>
          <p:cNvSpPr>
            <a:spLocks noGrp="1"/>
          </p:cNvSpPr>
          <p:nvPr>
            <p:ph type="title"/>
          </p:nvPr>
        </p:nvSpPr>
        <p:spPr/>
        <p:txBody>
          <a:bodyPr/>
          <a:lstStyle/>
          <a:p>
            <a:r>
              <a:rPr lang="en-US" dirty="0"/>
              <a:t>Affected areas (total of 64 hotspot localities)</a:t>
            </a:r>
            <a:endParaRPr lang="en-SD" dirty="0"/>
          </a:p>
        </p:txBody>
      </p:sp>
      <p:sp>
        <p:nvSpPr>
          <p:cNvPr id="3" name="Content Placeholder 2">
            <a:extLst>
              <a:ext uri="{FF2B5EF4-FFF2-40B4-BE49-F238E27FC236}">
                <a16:creationId xmlns:a16="http://schemas.microsoft.com/office/drawing/2014/main" id="{3D9059CB-0598-4E61-81A3-54C2AF363C87}"/>
              </a:ext>
            </a:extLst>
          </p:cNvPr>
          <p:cNvSpPr>
            <a:spLocks noGrp="1"/>
          </p:cNvSpPr>
          <p:nvPr>
            <p:ph idx="1"/>
          </p:nvPr>
        </p:nvSpPr>
        <p:spPr/>
        <p:txBody>
          <a:bodyPr>
            <a:normAutofit fontScale="47500" lnSpcReduction="20000"/>
          </a:bodyPr>
          <a:lstStyle/>
          <a:p>
            <a:pPr marL="0" indent="0">
              <a:buNone/>
            </a:pPr>
            <a:r>
              <a:rPr lang="en-US" b="1" dirty="0"/>
              <a:t>North Darfur </a:t>
            </a:r>
          </a:p>
          <a:p>
            <a:pPr marL="342900" lvl="0" indent="-342900" rtl="0">
              <a:lnSpc>
                <a:spcPct val="105000"/>
              </a:lnSpc>
              <a:buFont typeface="Symbol" panose="05050102010706020507" pitchFamily="18" charset="2"/>
              <a:buChar char=""/>
            </a:pPr>
            <a:r>
              <a:rPr lang="en-US" dirty="0"/>
              <a:t>As </a:t>
            </a:r>
            <a:r>
              <a:rPr lang="en-US" dirty="0" err="1"/>
              <a:t>Serief</a:t>
            </a:r>
            <a:r>
              <a:rPr lang="en-US" dirty="0"/>
              <a:t>, Dares Salam, Galab, Kebkabiya, Kutum, Sortony; </a:t>
            </a:r>
            <a:r>
              <a:rPr lang="en-US" dirty="0" err="1"/>
              <a:t>Tawila</a:t>
            </a:r>
            <a:r>
              <a:rPr lang="en-US" dirty="0"/>
              <a:t>, </a:t>
            </a:r>
            <a:r>
              <a:rPr lang="en-US" dirty="0" err="1"/>
              <a:t>Shagal</a:t>
            </a:r>
            <a:r>
              <a:rPr lang="en-US" dirty="0"/>
              <a:t> Tobaya, Um </a:t>
            </a:r>
            <a:r>
              <a:rPr lang="en-US" dirty="0" err="1"/>
              <a:t>Baru</a:t>
            </a:r>
            <a:r>
              <a:rPr lang="en-US" dirty="0"/>
              <a:t>: El Fasher Rural, El Fasher town, Abu </a:t>
            </a:r>
            <a:r>
              <a:rPr lang="en-US" dirty="0" err="1"/>
              <a:t>Zerega</a:t>
            </a:r>
            <a:r>
              <a:rPr lang="en-US" dirty="0"/>
              <a:t>  </a:t>
            </a:r>
          </a:p>
          <a:p>
            <a:pPr marL="0" lvl="0" indent="0" rtl="0">
              <a:lnSpc>
                <a:spcPct val="105000"/>
              </a:lnSpc>
              <a:buNone/>
            </a:pPr>
            <a:r>
              <a:rPr lang="en-US" b="1" dirty="0"/>
              <a:t>Central Darfur: </a:t>
            </a:r>
          </a:p>
          <a:p>
            <a:pPr marL="0" lvl="0" indent="0" rtl="0">
              <a:lnSpc>
                <a:spcPct val="105000"/>
              </a:lnSpc>
              <a:buNone/>
            </a:pPr>
            <a:r>
              <a:rPr lang="en-US" dirty="0"/>
              <a:t>North Jabal Mara, East Jabal </a:t>
            </a:r>
            <a:r>
              <a:rPr lang="en-US" sz="2900" dirty="0"/>
              <a:t>Mara,  </a:t>
            </a:r>
            <a:r>
              <a:rPr lang="en-US" sz="2700" dirty="0"/>
              <a:t>Zalingei, </a:t>
            </a:r>
            <a:r>
              <a:rPr lang="en-US" sz="2700" dirty="0" err="1"/>
              <a:t>Mukjar</a:t>
            </a:r>
            <a:endParaRPr lang="en-US" sz="2700" dirty="0"/>
          </a:p>
          <a:p>
            <a:pPr marL="0" indent="0">
              <a:buNone/>
            </a:pPr>
            <a:r>
              <a:rPr lang="en-US" b="1" dirty="0"/>
              <a:t>East Darfur: </a:t>
            </a:r>
          </a:p>
          <a:p>
            <a:r>
              <a:rPr lang="en-US" dirty="0"/>
              <a:t>Ed </a:t>
            </a:r>
            <a:r>
              <a:rPr lang="en-US" dirty="0" err="1"/>
              <a:t>Daien</a:t>
            </a:r>
            <a:r>
              <a:rPr lang="en-US" dirty="0"/>
              <a:t>, </a:t>
            </a:r>
          </a:p>
          <a:p>
            <a:pPr marL="0" indent="0">
              <a:buNone/>
            </a:pPr>
            <a:r>
              <a:rPr lang="en-US" b="1" dirty="0"/>
              <a:t>West Darfur: </a:t>
            </a:r>
          </a:p>
          <a:p>
            <a:r>
              <a:rPr lang="en-US" dirty="0"/>
              <a:t>El Geneina town and locality, Jabal </a:t>
            </a:r>
            <a:r>
              <a:rPr lang="en-US" sz="2700" dirty="0"/>
              <a:t>Moon, </a:t>
            </a:r>
            <a:r>
              <a:rPr lang="en-US" sz="2700" dirty="0" err="1"/>
              <a:t>Kulbus</a:t>
            </a:r>
            <a:r>
              <a:rPr lang="en-US" sz="2700" dirty="0"/>
              <a:t>, </a:t>
            </a:r>
            <a:r>
              <a:rPr lang="en-US" sz="2700" dirty="0" err="1"/>
              <a:t>Forobaranga</a:t>
            </a:r>
            <a:r>
              <a:rPr lang="en-US" sz="2700" dirty="0"/>
              <a:t>, Habila, </a:t>
            </a:r>
            <a:r>
              <a:rPr lang="en-US" sz="2700" dirty="0" err="1"/>
              <a:t>Beida</a:t>
            </a:r>
            <a:r>
              <a:rPr lang="en-US" sz="2700" dirty="0"/>
              <a:t>, </a:t>
            </a:r>
            <a:r>
              <a:rPr lang="en-US" sz="2700" dirty="0" err="1"/>
              <a:t>Krenik</a:t>
            </a:r>
            <a:r>
              <a:rPr lang="en-US" sz="2700" dirty="0"/>
              <a:t> </a:t>
            </a:r>
          </a:p>
          <a:p>
            <a:pPr marL="0" indent="0">
              <a:buNone/>
            </a:pPr>
            <a:r>
              <a:rPr lang="en-US" b="1" dirty="0"/>
              <a:t>South Darfur</a:t>
            </a:r>
          </a:p>
          <a:p>
            <a:pPr marL="0" indent="0">
              <a:buNone/>
            </a:pPr>
            <a:r>
              <a:rPr lang="en-US" sz="2700" dirty="0"/>
              <a:t> Nyala, Mershing, </a:t>
            </a:r>
            <a:r>
              <a:rPr lang="en-US" sz="2700" dirty="0" err="1"/>
              <a:t>Beleil</a:t>
            </a:r>
            <a:r>
              <a:rPr lang="en-US" sz="2700" dirty="0"/>
              <a:t>, Greida, </a:t>
            </a:r>
          </a:p>
          <a:p>
            <a:pPr marL="0" indent="0">
              <a:buNone/>
            </a:pPr>
            <a:r>
              <a:rPr lang="en-US" sz="2700" b="1" dirty="0"/>
              <a:t>Blue Nile</a:t>
            </a:r>
          </a:p>
          <a:p>
            <a:r>
              <a:rPr lang="en-MY" sz="2700" dirty="0" err="1"/>
              <a:t>Tadamon</a:t>
            </a:r>
            <a:r>
              <a:rPr lang="en-MY" sz="2700" dirty="0"/>
              <a:t>, Roseries </a:t>
            </a:r>
            <a:r>
              <a:rPr lang="en-US" sz="2700" dirty="0"/>
              <a:t> </a:t>
            </a:r>
          </a:p>
          <a:p>
            <a:pPr marL="0" indent="0">
              <a:buNone/>
            </a:pPr>
            <a:r>
              <a:rPr lang="en-US" b="1" dirty="0"/>
              <a:t>West Kordofan</a:t>
            </a:r>
          </a:p>
          <a:p>
            <a:r>
              <a:rPr lang="en-US" dirty="0"/>
              <a:t>El </a:t>
            </a:r>
            <a:r>
              <a:rPr lang="en-US" dirty="0" err="1"/>
              <a:t>Nehud</a:t>
            </a:r>
            <a:r>
              <a:rPr lang="en-US" dirty="0"/>
              <a:t>, Al Sunt</a:t>
            </a:r>
          </a:p>
          <a:p>
            <a:pPr marL="0" indent="0">
              <a:buNone/>
            </a:pPr>
            <a:r>
              <a:rPr lang="en-US" sz="2700" b="1" dirty="0"/>
              <a:t>South Kordofan </a:t>
            </a:r>
          </a:p>
          <a:p>
            <a:r>
              <a:rPr lang="en-US" dirty="0"/>
              <a:t> Habila, </a:t>
            </a:r>
            <a:r>
              <a:rPr lang="en-US" dirty="0" err="1"/>
              <a:t>Gadeer</a:t>
            </a:r>
            <a:r>
              <a:rPr lang="en-US" dirty="0"/>
              <a:t>, El Leri, </a:t>
            </a:r>
            <a:r>
              <a:rPr lang="en-US" dirty="0" err="1"/>
              <a:t>Talawdi</a:t>
            </a:r>
            <a:r>
              <a:rPr lang="en-US" dirty="0"/>
              <a:t>, Abu </a:t>
            </a:r>
            <a:r>
              <a:rPr lang="en-US" dirty="0" err="1"/>
              <a:t>Kershola</a:t>
            </a:r>
            <a:r>
              <a:rPr lang="en-US" dirty="0"/>
              <a:t> and Abu </a:t>
            </a:r>
            <a:r>
              <a:rPr lang="en-US" dirty="0" err="1"/>
              <a:t>Jubaiha</a:t>
            </a:r>
            <a:endParaRPr lang="en-US" dirty="0"/>
          </a:p>
        </p:txBody>
      </p:sp>
    </p:spTree>
    <p:extLst>
      <p:ext uri="{BB962C8B-B14F-4D97-AF65-F5344CB8AC3E}">
        <p14:creationId xmlns:p14="http://schemas.microsoft.com/office/powerpoint/2010/main" val="3035202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69276-E1F5-41F4-8015-B348F3BD05CD}"/>
              </a:ext>
            </a:extLst>
          </p:cNvPr>
          <p:cNvSpPr>
            <a:spLocks noGrp="1"/>
          </p:cNvSpPr>
          <p:nvPr>
            <p:ph type="title"/>
          </p:nvPr>
        </p:nvSpPr>
        <p:spPr/>
        <p:txBody>
          <a:bodyPr/>
          <a:lstStyle/>
          <a:p>
            <a:r>
              <a:rPr lang="en-US" dirty="0"/>
              <a:t>Impact of the 25 October military coup d'état </a:t>
            </a:r>
            <a:endParaRPr lang="en-SD" dirty="0"/>
          </a:p>
        </p:txBody>
      </p:sp>
      <p:sp>
        <p:nvSpPr>
          <p:cNvPr id="3" name="Content Placeholder 2">
            <a:extLst>
              <a:ext uri="{FF2B5EF4-FFF2-40B4-BE49-F238E27FC236}">
                <a16:creationId xmlns:a16="http://schemas.microsoft.com/office/drawing/2014/main" id="{D9045F09-81EF-4DF8-8E68-7FBC6677145D}"/>
              </a:ext>
            </a:extLst>
          </p:cNvPr>
          <p:cNvSpPr>
            <a:spLocks noGrp="1"/>
          </p:cNvSpPr>
          <p:nvPr>
            <p:ph idx="1"/>
          </p:nvPr>
        </p:nvSpPr>
        <p:spPr>
          <a:xfrm>
            <a:off x="838200" y="1348740"/>
            <a:ext cx="10515600" cy="5372100"/>
          </a:xfrm>
        </p:spPr>
        <p:txBody>
          <a:bodyPr>
            <a:normAutofit fontScale="85000" lnSpcReduction="20000"/>
          </a:bodyPr>
          <a:lstStyle/>
          <a:p>
            <a:r>
              <a:rPr lang="en-US" dirty="0"/>
              <a:t>Unclear status of the implementation of NPPOC by GoS;</a:t>
            </a:r>
          </a:p>
          <a:p>
            <a:r>
              <a:rPr lang="en-US" dirty="0"/>
              <a:t>Inability of the UN agencies to further develop its plan to support the implementation of NPPOC at the national and state level;  </a:t>
            </a:r>
          </a:p>
          <a:p>
            <a:r>
              <a:rPr lang="en-US" dirty="0"/>
              <a:t>Inability of the Protection Sector to build the capacity of the state level POC committees and coordinate with the National Mechanisms for Protection of Civilians; </a:t>
            </a:r>
          </a:p>
          <a:p>
            <a:r>
              <a:rPr lang="en-US" dirty="0"/>
              <a:t>Increased insecurity and limited access to population of concerns for delivery of services, protection monitoring by presence</a:t>
            </a:r>
            <a:r>
              <a:rPr lang="en-US"/>
              <a:t>/remotely </a:t>
            </a:r>
            <a:r>
              <a:rPr lang="en-US" dirty="0"/>
              <a:t>and protection by presence;</a:t>
            </a:r>
          </a:p>
          <a:p>
            <a:r>
              <a:rPr lang="en-US" dirty="0"/>
              <a:t>Arrest of human rights, civil and community activists, government officials; </a:t>
            </a:r>
          </a:p>
          <a:p>
            <a:r>
              <a:rPr lang="en-US" dirty="0"/>
              <a:t>Increased tensions, attacks and intercommunal violence causing death, injuries and displacement of population particularly in North, West and Central Darfur.</a:t>
            </a:r>
          </a:p>
          <a:p>
            <a:r>
              <a:rPr lang="en-US" dirty="0"/>
              <a:t>Reappointment of the heads of procedures departments (NIS) in some of state level HAC offices requiring technical agreement for implementation of projects and carrying activities, thereby limited created protection space.  </a:t>
            </a:r>
          </a:p>
          <a:p>
            <a:r>
              <a:rPr lang="en-US" dirty="0"/>
              <a:t>Inability of the protection actors to follow identified protection concerns and seek solution at the national, state and locality levels.   </a:t>
            </a:r>
          </a:p>
          <a:p>
            <a:endParaRPr lang="en-US" dirty="0"/>
          </a:p>
          <a:p>
            <a:endParaRPr lang="en-SD" dirty="0"/>
          </a:p>
        </p:txBody>
      </p:sp>
    </p:spTree>
    <p:extLst>
      <p:ext uri="{BB962C8B-B14F-4D97-AF65-F5344CB8AC3E}">
        <p14:creationId xmlns:p14="http://schemas.microsoft.com/office/powerpoint/2010/main" val="19867130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TotalTime>
  <Words>470</Words>
  <Application>Microsoft Office PowerPoint</Application>
  <PresentationFormat>Widescreen</PresentationFormat>
  <Paragraphs>41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Symbol</vt:lpstr>
      <vt:lpstr>Office Theme</vt:lpstr>
      <vt:lpstr>FSL Sudan Virtual Meeting</vt:lpstr>
      <vt:lpstr>Sudan Protection Sector </vt:lpstr>
      <vt:lpstr>Covered issues include</vt:lpstr>
      <vt:lpstr>Affected areas (total of 64 hotspot localities)</vt:lpstr>
      <vt:lpstr>Impact of the 25 October military coup d'état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Aziz Rahjo</dc:creator>
  <cp:lastModifiedBy>Aziz Rahjo</cp:lastModifiedBy>
  <cp:revision>9</cp:revision>
  <dcterms:created xsi:type="dcterms:W3CDTF">2021-11-29T11:21:10Z</dcterms:created>
  <dcterms:modified xsi:type="dcterms:W3CDTF">2021-11-29T13:42:17Z</dcterms:modified>
</cp:coreProperties>
</file>