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7"/>
  </p:notesMasterIdLst>
  <p:sldIdLst>
    <p:sldId id="262" r:id="rId5"/>
    <p:sldId id="263" r:id="rId6"/>
  </p:sldIdLst>
  <p:sldSz cx="12801600" cy="9601200" type="A3"/>
  <p:notesSz cx="6858000" cy="9144000"/>
  <p:defaultTextStyle>
    <a:defPPr>
      <a:defRPr lang="en-US"/>
    </a:defPPr>
    <a:lvl1pPr marL="0" algn="l" defTabSz="610700" rtl="0" eaLnBrk="1" latinLnBrk="0" hangingPunct="1">
      <a:defRPr sz="2400" kern="1200">
        <a:solidFill>
          <a:schemeClr val="tx1"/>
        </a:solidFill>
        <a:latin typeface="+mn-lt"/>
        <a:ea typeface="+mn-ea"/>
        <a:cs typeface="+mn-cs"/>
      </a:defRPr>
    </a:lvl1pPr>
    <a:lvl2pPr marL="610700" algn="l" defTabSz="610700" rtl="0" eaLnBrk="1" latinLnBrk="0" hangingPunct="1">
      <a:defRPr sz="2400" kern="1200">
        <a:solidFill>
          <a:schemeClr val="tx1"/>
        </a:solidFill>
        <a:latin typeface="+mn-lt"/>
        <a:ea typeface="+mn-ea"/>
        <a:cs typeface="+mn-cs"/>
      </a:defRPr>
    </a:lvl2pPr>
    <a:lvl3pPr marL="1221398" algn="l" defTabSz="610700" rtl="0" eaLnBrk="1" latinLnBrk="0" hangingPunct="1">
      <a:defRPr sz="2400" kern="1200">
        <a:solidFill>
          <a:schemeClr val="tx1"/>
        </a:solidFill>
        <a:latin typeface="+mn-lt"/>
        <a:ea typeface="+mn-ea"/>
        <a:cs typeface="+mn-cs"/>
      </a:defRPr>
    </a:lvl3pPr>
    <a:lvl4pPr marL="1832099" algn="l" defTabSz="610700" rtl="0" eaLnBrk="1" latinLnBrk="0" hangingPunct="1">
      <a:defRPr sz="2400" kern="1200">
        <a:solidFill>
          <a:schemeClr val="tx1"/>
        </a:solidFill>
        <a:latin typeface="+mn-lt"/>
        <a:ea typeface="+mn-ea"/>
        <a:cs typeface="+mn-cs"/>
      </a:defRPr>
    </a:lvl4pPr>
    <a:lvl5pPr marL="2442798" algn="l" defTabSz="610700" rtl="0" eaLnBrk="1" latinLnBrk="0" hangingPunct="1">
      <a:defRPr sz="2400" kern="1200">
        <a:solidFill>
          <a:schemeClr val="tx1"/>
        </a:solidFill>
        <a:latin typeface="+mn-lt"/>
        <a:ea typeface="+mn-ea"/>
        <a:cs typeface="+mn-cs"/>
      </a:defRPr>
    </a:lvl5pPr>
    <a:lvl6pPr marL="3053498" algn="l" defTabSz="610700" rtl="0" eaLnBrk="1" latinLnBrk="0" hangingPunct="1">
      <a:defRPr sz="2400" kern="1200">
        <a:solidFill>
          <a:schemeClr val="tx1"/>
        </a:solidFill>
        <a:latin typeface="+mn-lt"/>
        <a:ea typeface="+mn-ea"/>
        <a:cs typeface="+mn-cs"/>
      </a:defRPr>
    </a:lvl6pPr>
    <a:lvl7pPr marL="3664198" algn="l" defTabSz="610700" rtl="0" eaLnBrk="1" latinLnBrk="0" hangingPunct="1">
      <a:defRPr sz="2400" kern="1200">
        <a:solidFill>
          <a:schemeClr val="tx1"/>
        </a:solidFill>
        <a:latin typeface="+mn-lt"/>
        <a:ea typeface="+mn-ea"/>
        <a:cs typeface="+mn-cs"/>
      </a:defRPr>
    </a:lvl7pPr>
    <a:lvl8pPr marL="4274897" algn="l" defTabSz="610700" rtl="0" eaLnBrk="1" latinLnBrk="0" hangingPunct="1">
      <a:defRPr sz="2400" kern="1200">
        <a:solidFill>
          <a:schemeClr val="tx1"/>
        </a:solidFill>
        <a:latin typeface="+mn-lt"/>
        <a:ea typeface="+mn-ea"/>
        <a:cs typeface="+mn-cs"/>
      </a:defRPr>
    </a:lvl8pPr>
    <a:lvl9pPr marL="4885595" algn="l" defTabSz="61070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Roulet, Pablo (FAOVE)" initials="DP(" lastIdx="3" clrIdx="0">
    <p:extLst>
      <p:ext uri="{19B8F6BF-5375-455C-9EA6-DF929625EA0E}">
        <p15:presenceInfo xmlns:p15="http://schemas.microsoft.com/office/powerpoint/2012/main" userId="S::Pablo.DeRoulet@fao.org::9a65e374-fc85-4265-9092-9d3877538827" providerId="AD"/>
      </p:ext>
    </p:extLst>
  </p:cmAuthor>
  <p:cmAuthor id="2" name="Cristina MAJORANO" initials="CM" lastIdx="3" clrIdx="1">
    <p:extLst>
      <p:ext uri="{19B8F6BF-5375-455C-9EA6-DF929625EA0E}">
        <p15:presenceInfo xmlns:p15="http://schemas.microsoft.com/office/powerpoint/2012/main" userId="S::cristina.majorano@wfp.org::566b550b-28d0-43a3-b12a-5d404719ccba" providerId="AD"/>
      </p:ext>
    </p:extLst>
  </p:cmAuthor>
  <p:cmAuthor id="3" name="Louis PARKER" initials="LP" lastIdx="2" clrIdx="2">
    <p:extLst>
      <p:ext uri="{19B8F6BF-5375-455C-9EA6-DF929625EA0E}">
        <p15:presenceInfo xmlns:p15="http://schemas.microsoft.com/office/powerpoint/2012/main" userId="Louis PARK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594AF"/>
    <a:srgbClr val="000000"/>
    <a:srgbClr val="707C84"/>
    <a:srgbClr val="674697"/>
    <a:srgbClr val="005E9E"/>
    <a:srgbClr val="F0AF49"/>
    <a:srgbClr val="C9B3D7"/>
    <a:srgbClr val="8A318A"/>
    <a:srgbClr val="E1681D"/>
    <a:srgbClr val="81B7A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5226" autoAdjust="0"/>
  </p:normalViewPr>
  <p:slideViewPr>
    <p:cSldViewPr snapToGrid="0">
      <p:cViewPr varScale="1">
        <p:scale>
          <a:sx n="63" d="100"/>
          <a:sy n="63" d="100"/>
        </p:scale>
        <p:origin x="1386" y="72"/>
      </p:cViewPr>
      <p:guideLst>
        <p:guide orient="horz"/>
        <p:guide/>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istina MAJORANO" userId="566b550b-28d0-43a3-b12a-5d404719ccba" providerId="ADAL" clId="{DE14436F-B23A-46A1-B7BC-72D5F54A8D9B}"/>
    <pc:docChg chg="modSld">
      <pc:chgData name="Cristina MAJORANO" userId="566b550b-28d0-43a3-b12a-5d404719ccba" providerId="ADAL" clId="{DE14436F-B23A-46A1-B7BC-72D5F54A8D9B}" dt="2021-05-11T12:04:36.888" v="1" actId="6549"/>
      <pc:docMkLst>
        <pc:docMk/>
      </pc:docMkLst>
      <pc:sldChg chg="modSp mod">
        <pc:chgData name="Cristina MAJORANO" userId="566b550b-28d0-43a3-b12a-5d404719ccba" providerId="ADAL" clId="{DE14436F-B23A-46A1-B7BC-72D5F54A8D9B}" dt="2021-05-11T12:04:36.888" v="1" actId="6549"/>
        <pc:sldMkLst>
          <pc:docMk/>
          <pc:sldMk cId="281137013" sldId="262"/>
        </pc:sldMkLst>
        <pc:spChg chg="mod">
          <ac:chgData name="Cristina MAJORANO" userId="566b550b-28d0-43a3-b12a-5d404719ccba" providerId="ADAL" clId="{DE14436F-B23A-46A1-B7BC-72D5F54A8D9B}" dt="2021-05-11T12:04:36.888" v="1" actId="6549"/>
          <ac:spMkLst>
            <pc:docMk/>
            <pc:sldMk cId="281137013" sldId="262"/>
            <ac:spMk id="2" creationId="{445C9A3E-4DEA-AF44-9916-00AEDA15590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065CC4-4692-404A-9A6C-8614B4FB6ED7}" type="datetimeFigureOut">
              <a:rPr lang="en-US" smtClean="0"/>
              <a:t>8/30/2021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A768CE-1884-4E49-A8E5-D5FB7C847712}" type="slidenum">
              <a:rPr lang="en-US" smtClean="0"/>
              <a:t>‹Nº›</a:t>
            </a:fld>
            <a:endParaRPr lang="en-US"/>
          </a:p>
        </p:txBody>
      </p:sp>
    </p:spTree>
    <p:extLst>
      <p:ext uri="{BB962C8B-B14F-4D97-AF65-F5344CB8AC3E}">
        <p14:creationId xmlns:p14="http://schemas.microsoft.com/office/powerpoint/2010/main" val="407798599"/>
      </p:ext>
    </p:extLst>
  </p:cSld>
  <p:clrMap bg1="lt1" tx1="dk1" bg2="lt2" tx2="dk2" accent1="accent1" accent2="accent2" accent3="accent3" accent4="accent4" accent5="accent5" accent6="accent6" hlink="hlink" folHlink="folHlink"/>
  <p:notesStyle>
    <a:lvl1pPr marL="0" algn="l" defTabSz="457062" rtl="0" eaLnBrk="1" latinLnBrk="0" hangingPunct="1">
      <a:defRPr sz="1300" kern="1200">
        <a:solidFill>
          <a:schemeClr val="tx1"/>
        </a:solidFill>
        <a:latin typeface="+mn-lt"/>
        <a:ea typeface="+mn-ea"/>
        <a:cs typeface="+mn-cs"/>
      </a:defRPr>
    </a:lvl1pPr>
    <a:lvl2pPr marL="457062" algn="l" defTabSz="457062" rtl="0" eaLnBrk="1" latinLnBrk="0" hangingPunct="1">
      <a:defRPr sz="1300" kern="1200">
        <a:solidFill>
          <a:schemeClr val="tx1"/>
        </a:solidFill>
        <a:latin typeface="+mn-lt"/>
        <a:ea typeface="+mn-ea"/>
        <a:cs typeface="+mn-cs"/>
      </a:defRPr>
    </a:lvl2pPr>
    <a:lvl3pPr marL="914126" algn="l" defTabSz="457062" rtl="0" eaLnBrk="1" latinLnBrk="0" hangingPunct="1">
      <a:defRPr sz="1300" kern="1200">
        <a:solidFill>
          <a:schemeClr val="tx1"/>
        </a:solidFill>
        <a:latin typeface="+mn-lt"/>
        <a:ea typeface="+mn-ea"/>
        <a:cs typeface="+mn-cs"/>
      </a:defRPr>
    </a:lvl3pPr>
    <a:lvl4pPr marL="1371188" algn="l" defTabSz="457062" rtl="0" eaLnBrk="1" latinLnBrk="0" hangingPunct="1">
      <a:defRPr sz="1300" kern="1200">
        <a:solidFill>
          <a:schemeClr val="tx1"/>
        </a:solidFill>
        <a:latin typeface="+mn-lt"/>
        <a:ea typeface="+mn-ea"/>
        <a:cs typeface="+mn-cs"/>
      </a:defRPr>
    </a:lvl4pPr>
    <a:lvl5pPr marL="1828250" algn="l" defTabSz="457062" rtl="0" eaLnBrk="1" latinLnBrk="0" hangingPunct="1">
      <a:defRPr sz="1300" kern="1200">
        <a:solidFill>
          <a:schemeClr val="tx1"/>
        </a:solidFill>
        <a:latin typeface="+mn-lt"/>
        <a:ea typeface="+mn-ea"/>
        <a:cs typeface="+mn-cs"/>
      </a:defRPr>
    </a:lvl5pPr>
    <a:lvl6pPr marL="2285312" algn="l" defTabSz="457062" rtl="0" eaLnBrk="1" latinLnBrk="0" hangingPunct="1">
      <a:defRPr sz="1300" kern="1200">
        <a:solidFill>
          <a:schemeClr val="tx1"/>
        </a:solidFill>
        <a:latin typeface="+mn-lt"/>
        <a:ea typeface="+mn-ea"/>
        <a:cs typeface="+mn-cs"/>
      </a:defRPr>
    </a:lvl6pPr>
    <a:lvl7pPr marL="2742376" algn="l" defTabSz="457062" rtl="0" eaLnBrk="1" latinLnBrk="0" hangingPunct="1">
      <a:defRPr sz="1300" kern="1200">
        <a:solidFill>
          <a:schemeClr val="tx1"/>
        </a:solidFill>
        <a:latin typeface="+mn-lt"/>
        <a:ea typeface="+mn-ea"/>
        <a:cs typeface="+mn-cs"/>
      </a:defRPr>
    </a:lvl7pPr>
    <a:lvl8pPr marL="3199438" algn="l" defTabSz="457062" rtl="0" eaLnBrk="1" latinLnBrk="0" hangingPunct="1">
      <a:defRPr sz="1300" kern="1200">
        <a:solidFill>
          <a:schemeClr val="tx1"/>
        </a:solidFill>
        <a:latin typeface="+mn-lt"/>
        <a:ea typeface="+mn-ea"/>
        <a:cs typeface="+mn-cs"/>
      </a:defRPr>
    </a:lvl8pPr>
    <a:lvl9pPr marL="3656502" algn="l" defTabSz="457062"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A768CE-1884-4E49-A8E5-D5FB7C847712}" type="slidenum">
              <a:rPr lang="en-US" smtClean="0"/>
              <a:t>1</a:t>
            </a:fld>
            <a:endParaRPr lang="en-US"/>
          </a:p>
        </p:txBody>
      </p:sp>
    </p:spTree>
    <p:extLst>
      <p:ext uri="{BB962C8B-B14F-4D97-AF65-F5344CB8AC3E}">
        <p14:creationId xmlns:p14="http://schemas.microsoft.com/office/powerpoint/2010/main" val="19987450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A768CE-1884-4E49-A8E5-D5FB7C847712}" type="slidenum">
              <a:rPr lang="en-US" smtClean="0"/>
              <a:t>2</a:t>
            </a:fld>
            <a:endParaRPr lang="en-US"/>
          </a:p>
        </p:txBody>
      </p:sp>
    </p:spTree>
    <p:extLst>
      <p:ext uri="{BB962C8B-B14F-4D97-AF65-F5344CB8AC3E}">
        <p14:creationId xmlns:p14="http://schemas.microsoft.com/office/powerpoint/2010/main" val="20153924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2982607"/>
            <a:ext cx="10881360" cy="2058035"/>
          </a:xfrm>
        </p:spPr>
        <p:txBody>
          <a:bodyPr/>
          <a:lstStyle/>
          <a:p>
            <a:r>
              <a:rPr lang="en-US"/>
              <a:t>Click to edit Master title style</a:t>
            </a:r>
          </a:p>
        </p:txBody>
      </p:sp>
      <p:sp>
        <p:nvSpPr>
          <p:cNvPr id="3" name="Subtitle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10700" indent="0" algn="ctr">
              <a:buNone/>
              <a:defRPr>
                <a:solidFill>
                  <a:schemeClr val="tx1">
                    <a:tint val="75000"/>
                  </a:schemeClr>
                </a:solidFill>
              </a:defRPr>
            </a:lvl2pPr>
            <a:lvl3pPr marL="1221398" indent="0" algn="ctr">
              <a:buNone/>
              <a:defRPr>
                <a:solidFill>
                  <a:schemeClr val="tx1">
                    <a:tint val="75000"/>
                  </a:schemeClr>
                </a:solidFill>
              </a:defRPr>
            </a:lvl3pPr>
            <a:lvl4pPr marL="1832099" indent="0" algn="ctr">
              <a:buNone/>
              <a:defRPr>
                <a:solidFill>
                  <a:schemeClr val="tx1">
                    <a:tint val="75000"/>
                  </a:schemeClr>
                </a:solidFill>
              </a:defRPr>
            </a:lvl4pPr>
            <a:lvl5pPr marL="2442798" indent="0" algn="ctr">
              <a:buNone/>
              <a:defRPr>
                <a:solidFill>
                  <a:schemeClr val="tx1">
                    <a:tint val="75000"/>
                  </a:schemeClr>
                </a:solidFill>
              </a:defRPr>
            </a:lvl5pPr>
            <a:lvl6pPr marL="3053498" indent="0" algn="ctr">
              <a:buNone/>
              <a:defRPr>
                <a:solidFill>
                  <a:schemeClr val="tx1">
                    <a:tint val="75000"/>
                  </a:schemeClr>
                </a:solidFill>
              </a:defRPr>
            </a:lvl6pPr>
            <a:lvl7pPr marL="3664198" indent="0" algn="ctr">
              <a:buNone/>
              <a:defRPr>
                <a:solidFill>
                  <a:schemeClr val="tx1">
                    <a:tint val="75000"/>
                  </a:schemeClr>
                </a:solidFill>
              </a:defRPr>
            </a:lvl7pPr>
            <a:lvl8pPr marL="4274897" indent="0" algn="ctr">
              <a:buNone/>
              <a:defRPr>
                <a:solidFill>
                  <a:schemeClr val="tx1">
                    <a:tint val="75000"/>
                  </a:schemeClr>
                </a:solidFill>
              </a:defRPr>
            </a:lvl8pPr>
            <a:lvl9pPr marL="4885595"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B5AC43D-4F50-1249-8023-05A7CB65BAC0}" type="datetimeFigureOut">
              <a:rPr lang="en-US" smtClean="0"/>
              <a:t>8/30/2021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528923-997A-D84E-A5C0-84F030BD30EF}" type="slidenum">
              <a:rPr lang="en-US" smtClean="0"/>
              <a:t>‹Nº›</a:t>
            </a:fld>
            <a:endParaRPr lang="en-US"/>
          </a:p>
        </p:txBody>
      </p:sp>
    </p:spTree>
    <p:extLst>
      <p:ext uri="{BB962C8B-B14F-4D97-AF65-F5344CB8AC3E}">
        <p14:creationId xmlns:p14="http://schemas.microsoft.com/office/powerpoint/2010/main" val="22872889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5AC43D-4F50-1249-8023-05A7CB65BAC0}" type="datetimeFigureOut">
              <a:rPr lang="en-US" smtClean="0"/>
              <a:t>8/30/2021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528923-997A-D84E-A5C0-84F030BD30EF}" type="slidenum">
              <a:rPr lang="en-US" smtClean="0"/>
              <a:t>‹Nº›</a:t>
            </a:fld>
            <a:endParaRPr lang="en-US"/>
          </a:p>
        </p:txBody>
      </p:sp>
    </p:spTree>
    <p:extLst>
      <p:ext uri="{BB962C8B-B14F-4D97-AF65-F5344CB8AC3E}">
        <p14:creationId xmlns:p14="http://schemas.microsoft.com/office/powerpoint/2010/main" val="36109009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54591" y="384505"/>
            <a:ext cx="3120391" cy="819213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93424" y="384505"/>
            <a:ext cx="9147811" cy="819213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5AC43D-4F50-1249-8023-05A7CB65BAC0}" type="datetimeFigureOut">
              <a:rPr lang="en-US" smtClean="0"/>
              <a:t>8/30/2021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528923-997A-D84E-A5C0-84F030BD30EF}" type="slidenum">
              <a:rPr lang="en-US" smtClean="0"/>
              <a:t>‹Nº›</a:t>
            </a:fld>
            <a:endParaRPr lang="en-US"/>
          </a:p>
        </p:txBody>
      </p:sp>
    </p:spTree>
    <p:extLst>
      <p:ext uri="{BB962C8B-B14F-4D97-AF65-F5344CB8AC3E}">
        <p14:creationId xmlns:p14="http://schemas.microsoft.com/office/powerpoint/2010/main" val="2804451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5AC43D-4F50-1249-8023-05A7CB65BAC0}" type="datetimeFigureOut">
              <a:rPr lang="en-US" smtClean="0"/>
              <a:t>8/30/2021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528923-997A-D84E-A5C0-84F030BD30EF}" type="slidenum">
              <a:rPr lang="en-US" smtClean="0"/>
              <a:t>‹Nº›</a:t>
            </a:fld>
            <a:endParaRPr lang="en-US"/>
          </a:p>
        </p:txBody>
      </p:sp>
    </p:spTree>
    <p:extLst>
      <p:ext uri="{BB962C8B-B14F-4D97-AF65-F5344CB8AC3E}">
        <p14:creationId xmlns:p14="http://schemas.microsoft.com/office/powerpoint/2010/main" val="27294455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11240" y="6169671"/>
            <a:ext cx="10881360" cy="1906905"/>
          </a:xfrm>
        </p:spPr>
        <p:txBody>
          <a:bodyPr anchor="t"/>
          <a:lstStyle>
            <a:lvl1pPr algn="l">
              <a:defRPr sz="5300" b="1" cap="all"/>
            </a:lvl1pPr>
          </a:lstStyle>
          <a:p>
            <a:r>
              <a:rPr lang="en-US"/>
              <a:t>Click to edit Master title style</a:t>
            </a:r>
          </a:p>
        </p:txBody>
      </p:sp>
      <p:sp>
        <p:nvSpPr>
          <p:cNvPr id="3" name="Text Placeholder 2"/>
          <p:cNvSpPr>
            <a:spLocks noGrp="1"/>
          </p:cNvSpPr>
          <p:nvPr>
            <p:ph type="body" idx="1"/>
          </p:nvPr>
        </p:nvSpPr>
        <p:spPr>
          <a:xfrm>
            <a:off x="1011240" y="4069404"/>
            <a:ext cx="10881360" cy="2100262"/>
          </a:xfrm>
        </p:spPr>
        <p:txBody>
          <a:bodyPr anchor="b"/>
          <a:lstStyle>
            <a:lvl1pPr marL="0" indent="0">
              <a:buNone/>
              <a:defRPr sz="2700">
                <a:solidFill>
                  <a:schemeClr val="tx1">
                    <a:tint val="75000"/>
                  </a:schemeClr>
                </a:solidFill>
              </a:defRPr>
            </a:lvl1pPr>
            <a:lvl2pPr marL="610700" indent="0">
              <a:buNone/>
              <a:defRPr sz="2400">
                <a:solidFill>
                  <a:schemeClr val="tx1">
                    <a:tint val="75000"/>
                  </a:schemeClr>
                </a:solidFill>
              </a:defRPr>
            </a:lvl2pPr>
            <a:lvl3pPr marL="1221398" indent="0">
              <a:buNone/>
              <a:defRPr sz="2100">
                <a:solidFill>
                  <a:schemeClr val="tx1">
                    <a:tint val="75000"/>
                  </a:schemeClr>
                </a:solidFill>
              </a:defRPr>
            </a:lvl3pPr>
            <a:lvl4pPr marL="1832099" indent="0">
              <a:buNone/>
              <a:defRPr sz="2000">
                <a:solidFill>
                  <a:schemeClr val="tx1">
                    <a:tint val="75000"/>
                  </a:schemeClr>
                </a:solidFill>
              </a:defRPr>
            </a:lvl4pPr>
            <a:lvl5pPr marL="2442798" indent="0">
              <a:buNone/>
              <a:defRPr sz="2000">
                <a:solidFill>
                  <a:schemeClr val="tx1">
                    <a:tint val="75000"/>
                  </a:schemeClr>
                </a:solidFill>
              </a:defRPr>
            </a:lvl5pPr>
            <a:lvl6pPr marL="3053498" indent="0">
              <a:buNone/>
              <a:defRPr sz="2000">
                <a:solidFill>
                  <a:schemeClr val="tx1">
                    <a:tint val="75000"/>
                  </a:schemeClr>
                </a:solidFill>
              </a:defRPr>
            </a:lvl6pPr>
            <a:lvl7pPr marL="3664198" indent="0">
              <a:buNone/>
              <a:defRPr sz="2000">
                <a:solidFill>
                  <a:schemeClr val="tx1">
                    <a:tint val="75000"/>
                  </a:schemeClr>
                </a:solidFill>
              </a:defRPr>
            </a:lvl7pPr>
            <a:lvl8pPr marL="4274897" indent="0">
              <a:buNone/>
              <a:defRPr sz="2000">
                <a:solidFill>
                  <a:schemeClr val="tx1">
                    <a:tint val="75000"/>
                  </a:schemeClr>
                </a:solidFill>
              </a:defRPr>
            </a:lvl8pPr>
            <a:lvl9pPr marL="4885595" indent="0">
              <a:buNone/>
              <a:defRPr sz="20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B5AC43D-4F50-1249-8023-05A7CB65BAC0}" type="datetimeFigureOut">
              <a:rPr lang="en-US" smtClean="0"/>
              <a:t>8/30/2021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528923-997A-D84E-A5C0-84F030BD30EF}" type="slidenum">
              <a:rPr lang="en-US" smtClean="0"/>
              <a:t>‹Nº›</a:t>
            </a:fld>
            <a:endParaRPr lang="en-US"/>
          </a:p>
        </p:txBody>
      </p:sp>
    </p:spTree>
    <p:extLst>
      <p:ext uri="{BB962C8B-B14F-4D97-AF65-F5344CB8AC3E}">
        <p14:creationId xmlns:p14="http://schemas.microsoft.com/office/powerpoint/2010/main" val="3345087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93421" y="2240289"/>
            <a:ext cx="6134100" cy="6336348"/>
          </a:xfrm>
        </p:spPr>
        <p:txBody>
          <a:bodyPr/>
          <a:lstStyle>
            <a:lvl1pPr>
              <a:defRPr sz="36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040881" y="2240289"/>
            <a:ext cx="6134100" cy="6336348"/>
          </a:xfrm>
        </p:spPr>
        <p:txBody>
          <a:bodyPr/>
          <a:lstStyle>
            <a:lvl1pPr>
              <a:defRPr sz="36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B5AC43D-4F50-1249-8023-05A7CB65BAC0}" type="datetimeFigureOut">
              <a:rPr lang="en-US" smtClean="0"/>
              <a:t>8/30/2021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528923-997A-D84E-A5C0-84F030BD30EF}" type="slidenum">
              <a:rPr lang="en-US" smtClean="0"/>
              <a:t>‹Nº›</a:t>
            </a:fld>
            <a:endParaRPr lang="en-US"/>
          </a:p>
        </p:txBody>
      </p:sp>
    </p:spTree>
    <p:extLst>
      <p:ext uri="{BB962C8B-B14F-4D97-AF65-F5344CB8AC3E}">
        <p14:creationId xmlns:p14="http://schemas.microsoft.com/office/powerpoint/2010/main" val="2589204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40080" y="384495"/>
            <a:ext cx="11521440" cy="16002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40080" y="2149160"/>
            <a:ext cx="5656263" cy="895668"/>
          </a:xfrm>
        </p:spPr>
        <p:txBody>
          <a:bodyPr anchor="b"/>
          <a:lstStyle>
            <a:lvl1pPr marL="0" indent="0">
              <a:buNone/>
              <a:defRPr sz="3200" b="1"/>
            </a:lvl1pPr>
            <a:lvl2pPr marL="610700" indent="0">
              <a:buNone/>
              <a:defRPr sz="2700" b="1"/>
            </a:lvl2pPr>
            <a:lvl3pPr marL="1221398" indent="0">
              <a:buNone/>
              <a:defRPr sz="2400" b="1"/>
            </a:lvl3pPr>
            <a:lvl4pPr marL="1832099" indent="0">
              <a:buNone/>
              <a:defRPr sz="2100" b="1"/>
            </a:lvl4pPr>
            <a:lvl5pPr marL="2442798" indent="0">
              <a:buNone/>
              <a:defRPr sz="2100" b="1"/>
            </a:lvl5pPr>
            <a:lvl6pPr marL="3053498" indent="0">
              <a:buNone/>
              <a:defRPr sz="2100" b="1"/>
            </a:lvl6pPr>
            <a:lvl7pPr marL="3664198" indent="0">
              <a:buNone/>
              <a:defRPr sz="2100" b="1"/>
            </a:lvl7pPr>
            <a:lvl8pPr marL="4274897" indent="0">
              <a:buNone/>
              <a:defRPr sz="2100" b="1"/>
            </a:lvl8pPr>
            <a:lvl9pPr marL="4885595" indent="0">
              <a:buNone/>
              <a:defRPr sz="2100" b="1"/>
            </a:lvl9pPr>
          </a:lstStyle>
          <a:p>
            <a:pPr lvl="0"/>
            <a:r>
              <a:rPr lang="en-US"/>
              <a:t>Click to edit Master text styles</a:t>
            </a:r>
          </a:p>
        </p:txBody>
      </p:sp>
      <p:sp>
        <p:nvSpPr>
          <p:cNvPr id="4" name="Content Placeholder 3"/>
          <p:cNvSpPr>
            <a:spLocks noGrp="1"/>
          </p:cNvSpPr>
          <p:nvPr>
            <p:ph sz="half" idx="2"/>
          </p:nvPr>
        </p:nvSpPr>
        <p:spPr>
          <a:xfrm>
            <a:off x="640080" y="3044825"/>
            <a:ext cx="5656263" cy="5531803"/>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503045" y="2149160"/>
            <a:ext cx="5658486" cy="895668"/>
          </a:xfrm>
        </p:spPr>
        <p:txBody>
          <a:bodyPr anchor="b"/>
          <a:lstStyle>
            <a:lvl1pPr marL="0" indent="0">
              <a:buNone/>
              <a:defRPr sz="3200" b="1"/>
            </a:lvl1pPr>
            <a:lvl2pPr marL="610700" indent="0">
              <a:buNone/>
              <a:defRPr sz="2700" b="1"/>
            </a:lvl2pPr>
            <a:lvl3pPr marL="1221398" indent="0">
              <a:buNone/>
              <a:defRPr sz="2400" b="1"/>
            </a:lvl3pPr>
            <a:lvl4pPr marL="1832099" indent="0">
              <a:buNone/>
              <a:defRPr sz="2100" b="1"/>
            </a:lvl4pPr>
            <a:lvl5pPr marL="2442798" indent="0">
              <a:buNone/>
              <a:defRPr sz="2100" b="1"/>
            </a:lvl5pPr>
            <a:lvl6pPr marL="3053498" indent="0">
              <a:buNone/>
              <a:defRPr sz="2100" b="1"/>
            </a:lvl6pPr>
            <a:lvl7pPr marL="3664198" indent="0">
              <a:buNone/>
              <a:defRPr sz="2100" b="1"/>
            </a:lvl7pPr>
            <a:lvl8pPr marL="4274897" indent="0">
              <a:buNone/>
              <a:defRPr sz="2100" b="1"/>
            </a:lvl8pPr>
            <a:lvl9pPr marL="4885595" indent="0">
              <a:buNone/>
              <a:defRPr sz="2100" b="1"/>
            </a:lvl9pPr>
          </a:lstStyle>
          <a:p>
            <a:pPr lvl="0"/>
            <a:r>
              <a:rPr lang="en-US"/>
              <a:t>Click to edit Master text styles</a:t>
            </a:r>
          </a:p>
        </p:txBody>
      </p:sp>
      <p:sp>
        <p:nvSpPr>
          <p:cNvPr id="6" name="Content Placeholder 5"/>
          <p:cNvSpPr>
            <a:spLocks noGrp="1"/>
          </p:cNvSpPr>
          <p:nvPr>
            <p:ph sz="quarter" idx="4"/>
          </p:nvPr>
        </p:nvSpPr>
        <p:spPr>
          <a:xfrm>
            <a:off x="6503045" y="3044825"/>
            <a:ext cx="5658486" cy="5531803"/>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B5AC43D-4F50-1249-8023-05A7CB65BAC0}" type="datetimeFigureOut">
              <a:rPr lang="en-US" smtClean="0"/>
              <a:t>8/30/2021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528923-997A-D84E-A5C0-84F030BD30EF}" type="slidenum">
              <a:rPr lang="en-US" smtClean="0"/>
              <a:t>‹Nº›</a:t>
            </a:fld>
            <a:endParaRPr lang="en-US"/>
          </a:p>
        </p:txBody>
      </p:sp>
    </p:spTree>
    <p:extLst>
      <p:ext uri="{BB962C8B-B14F-4D97-AF65-F5344CB8AC3E}">
        <p14:creationId xmlns:p14="http://schemas.microsoft.com/office/powerpoint/2010/main" val="4108116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B5AC43D-4F50-1249-8023-05A7CB65BAC0}" type="datetimeFigureOut">
              <a:rPr lang="en-US" smtClean="0"/>
              <a:t>8/30/2021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528923-997A-D84E-A5C0-84F030BD30EF}" type="slidenum">
              <a:rPr lang="en-US" smtClean="0"/>
              <a:t>‹Nº›</a:t>
            </a:fld>
            <a:endParaRPr lang="en-US"/>
          </a:p>
        </p:txBody>
      </p:sp>
    </p:spTree>
    <p:extLst>
      <p:ext uri="{BB962C8B-B14F-4D97-AF65-F5344CB8AC3E}">
        <p14:creationId xmlns:p14="http://schemas.microsoft.com/office/powerpoint/2010/main" val="1282469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5AC43D-4F50-1249-8023-05A7CB65BAC0}" type="datetimeFigureOut">
              <a:rPr lang="en-US" smtClean="0"/>
              <a:t>8/30/2021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528923-997A-D84E-A5C0-84F030BD30EF}" type="slidenum">
              <a:rPr lang="en-US" smtClean="0"/>
              <a:t>‹Nº›</a:t>
            </a:fld>
            <a:endParaRPr lang="en-US"/>
          </a:p>
        </p:txBody>
      </p:sp>
    </p:spTree>
    <p:extLst>
      <p:ext uri="{BB962C8B-B14F-4D97-AF65-F5344CB8AC3E}">
        <p14:creationId xmlns:p14="http://schemas.microsoft.com/office/powerpoint/2010/main" val="3388737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0090" y="382274"/>
            <a:ext cx="4211640" cy="1626871"/>
          </a:xfrm>
        </p:spPr>
        <p:txBody>
          <a:bodyPr anchor="b"/>
          <a:lstStyle>
            <a:lvl1pPr algn="l">
              <a:defRPr sz="2700" b="1"/>
            </a:lvl1pPr>
          </a:lstStyle>
          <a:p>
            <a:r>
              <a:rPr lang="en-US"/>
              <a:t>Click to edit Master title style</a:t>
            </a:r>
          </a:p>
        </p:txBody>
      </p:sp>
      <p:sp>
        <p:nvSpPr>
          <p:cNvPr id="3" name="Content Placeholder 2"/>
          <p:cNvSpPr>
            <a:spLocks noGrp="1"/>
          </p:cNvSpPr>
          <p:nvPr>
            <p:ph idx="1"/>
          </p:nvPr>
        </p:nvSpPr>
        <p:spPr>
          <a:xfrm>
            <a:off x="5005071" y="382283"/>
            <a:ext cx="7156450" cy="8194358"/>
          </a:xfrm>
        </p:spPr>
        <p:txBody>
          <a:bodyPr/>
          <a:lstStyle>
            <a:lvl1pPr>
              <a:defRPr sz="4300"/>
            </a:lvl1pPr>
            <a:lvl2pPr>
              <a:defRPr sz="3600"/>
            </a:lvl2pPr>
            <a:lvl3pPr>
              <a:defRPr sz="3200"/>
            </a:lvl3pPr>
            <a:lvl4pPr>
              <a:defRPr sz="2700"/>
            </a:lvl4pPr>
            <a:lvl5pPr>
              <a:defRPr sz="2700"/>
            </a:lvl5pPr>
            <a:lvl6pPr>
              <a:defRPr sz="2700"/>
            </a:lvl6pPr>
            <a:lvl7pPr>
              <a:defRPr sz="2700"/>
            </a:lvl7pPr>
            <a:lvl8pPr>
              <a:defRPr sz="2700"/>
            </a:lvl8pPr>
            <a:lvl9pPr>
              <a:defRPr sz="2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40090" y="2009146"/>
            <a:ext cx="4211640" cy="6567488"/>
          </a:xfrm>
        </p:spPr>
        <p:txBody>
          <a:bodyPr/>
          <a:lstStyle>
            <a:lvl1pPr marL="0" indent="0">
              <a:buNone/>
              <a:defRPr sz="2000"/>
            </a:lvl1pPr>
            <a:lvl2pPr marL="610700" indent="0">
              <a:buNone/>
              <a:defRPr sz="1500"/>
            </a:lvl2pPr>
            <a:lvl3pPr marL="1221398" indent="0">
              <a:buNone/>
              <a:defRPr sz="1300"/>
            </a:lvl3pPr>
            <a:lvl4pPr marL="1832099" indent="0">
              <a:buNone/>
              <a:defRPr sz="1300"/>
            </a:lvl4pPr>
            <a:lvl5pPr marL="2442798" indent="0">
              <a:buNone/>
              <a:defRPr sz="1300"/>
            </a:lvl5pPr>
            <a:lvl6pPr marL="3053498" indent="0">
              <a:buNone/>
              <a:defRPr sz="1300"/>
            </a:lvl6pPr>
            <a:lvl7pPr marL="3664198" indent="0">
              <a:buNone/>
              <a:defRPr sz="1300"/>
            </a:lvl7pPr>
            <a:lvl8pPr marL="4274897" indent="0">
              <a:buNone/>
              <a:defRPr sz="1300"/>
            </a:lvl8pPr>
            <a:lvl9pPr marL="4885595" indent="0">
              <a:buNone/>
              <a:defRPr sz="1300"/>
            </a:lvl9pPr>
          </a:lstStyle>
          <a:p>
            <a:pPr lvl="0"/>
            <a:r>
              <a:rPr lang="en-US"/>
              <a:t>Click to edit Master text styles</a:t>
            </a:r>
          </a:p>
        </p:txBody>
      </p:sp>
      <p:sp>
        <p:nvSpPr>
          <p:cNvPr id="5" name="Date Placeholder 4"/>
          <p:cNvSpPr>
            <a:spLocks noGrp="1"/>
          </p:cNvSpPr>
          <p:nvPr>
            <p:ph type="dt" sz="half" idx="10"/>
          </p:nvPr>
        </p:nvSpPr>
        <p:spPr/>
        <p:txBody>
          <a:bodyPr/>
          <a:lstStyle/>
          <a:p>
            <a:fld id="{EB5AC43D-4F50-1249-8023-05A7CB65BAC0}" type="datetimeFigureOut">
              <a:rPr lang="en-US" smtClean="0"/>
              <a:t>8/30/2021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528923-997A-D84E-A5C0-84F030BD30EF}" type="slidenum">
              <a:rPr lang="en-US" smtClean="0"/>
              <a:t>‹Nº›</a:t>
            </a:fld>
            <a:endParaRPr lang="en-US"/>
          </a:p>
        </p:txBody>
      </p:sp>
    </p:spTree>
    <p:extLst>
      <p:ext uri="{BB962C8B-B14F-4D97-AF65-F5344CB8AC3E}">
        <p14:creationId xmlns:p14="http://schemas.microsoft.com/office/powerpoint/2010/main" val="2243738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09203" y="6720845"/>
            <a:ext cx="7680960" cy="793435"/>
          </a:xfrm>
        </p:spPr>
        <p:txBody>
          <a:bodyPr anchor="b"/>
          <a:lstStyle>
            <a:lvl1pPr algn="l">
              <a:defRPr sz="2700" b="1"/>
            </a:lvl1pPr>
          </a:lstStyle>
          <a:p>
            <a:r>
              <a:rPr lang="en-US"/>
              <a:t>Click to edit Master title style</a:t>
            </a:r>
          </a:p>
        </p:txBody>
      </p:sp>
      <p:sp>
        <p:nvSpPr>
          <p:cNvPr id="3" name="Picture Placeholder 2"/>
          <p:cNvSpPr>
            <a:spLocks noGrp="1"/>
          </p:cNvSpPr>
          <p:nvPr>
            <p:ph type="pic" idx="1"/>
          </p:nvPr>
        </p:nvSpPr>
        <p:spPr>
          <a:xfrm>
            <a:off x="2509203" y="857885"/>
            <a:ext cx="7680960" cy="5760720"/>
          </a:xfrm>
        </p:spPr>
        <p:txBody>
          <a:bodyPr/>
          <a:lstStyle>
            <a:lvl1pPr marL="0" indent="0">
              <a:buNone/>
              <a:defRPr sz="4300"/>
            </a:lvl1pPr>
            <a:lvl2pPr marL="610700" indent="0">
              <a:buNone/>
              <a:defRPr sz="3600"/>
            </a:lvl2pPr>
            <a:lvl3pPr marL="1221398" indent="0">
              <a:buNone/>
              <a:defRPr sz="3200"/>
            </a:lvl3pPr>
            <a:lvl4pPr marL="1832099" indent="0">
              <a:buNone/>
              <a:defRPr sz="2700"/>
            </a:lvl4pPr>
            <a:lvl5pPr marL="2442798" indent="0">
              <a:buNone/>
              <a:defRPr sz="2700"/>
            </a:lvl5pPr>
            <a:lvl6pPr marL="3053498" indent="0">
              <a:buNone/>
              <a:defRPr sz="2700"/>
            </a:lvl6pPr>
            <a:lvl7pPr marL="3664198" indent="0">
              <a:buNone/>
              <a:defRPr sz="2700"/>
            </a:lvl7pPr>
            <a:lvl8pPr marL="4274897" indent="0">
              <a:buNone/>
              <a:defRPr sz="2700"/>
            </a:lvl8pPr>
            <a:lvl9pPr marL="4885595" indent="0">
              <a:buNone/>
              <a:defRPr sz="2700"/>
            </a:lvl9pPr>
          </a:lstStyle>
          <a:p>
            <a:endParaRPr lang="en-US"/>
          </a:p>
        </p:txBody>
      </p:sp>
      <p:sp>
        <p:nvSpPr>
          <p:cNvPr id="4" name="Text Placeholder 3"/>
          <p:cNvSpPr>
            <a:spLocks noGrp="1"/>
          </p:cNvSpPr>
          <p:nvPr>
            <p:ph type="body" sz="half" idx="2"/>
          </p:nvPr>
        </p:nvSpPr>
        <p:spPr>
          <a:xfrm>
            <a:off x="2509203" y="7514282"/>
            <a:ext cx="7680960" cy="1126808"/>
          </a:xfrm>
        </p:spPr>
        <p:txBody>
          <a:bodyPr/>
          <a:lstStyle>
            <a:lvl1pPr marL="0" indent="0">
              <a:buNone/>
              <a:defRPr sz="2000"/>
            </a:lvl1pPr>
            <a:lvl2pPr marL="610700" indent="0">
              <a:buNone/>
              <a:defRPr sz="1500"/>
            </a:lvl2pPr>
            <a:lvl3pPr marL="1221398" indent="0">
              <a:buNone/>
              <a:defRPr sz="1300"/>
            </a:lvl3pPr>
            <a:lvl4pPr marL="1832099" indent="0">
              <a:buNone/>
              <a:defRPr sz="1300"/>
            </a:lvl4pPr>
            <a:lvl5pPr marL="2442798" indent="0">
              <a:buNone/>
              <a:defRPr sz="1300"/>
            </a:lvl5pPr>
            <a:lvl6pPr marL="3053498" indent="0">
              <a:buNone/>
              <a:defRPr sz="1300"/>
            </a:lvl6pPr>
            <a:lvl7pPr marL="3664198" indent="0">
              <a:buNone/>
              <a:defRPr sz="1300"/>
            </a:lvl7pPr>
            <a:lvl8pPr marL="4274897" indent="0">
              <a:buNone/>
              <a:defRPr sz="1300"/>
            </a:lvl8pPr>
            <a:lvl9pPr marL="4885595" indent="0">
              <a:buNone/>
              <a:defRPr sz="1300"/>
            </a:lvl9pPr>
          </a:lstStyle>
          <a:p>
            <a:pPr lvl="0"/>
            <a:r>
              <a:rPr lang="en-US"/>
              <a:t>Click to edit Master text styles</a:t>
            </a:r>
          </a:p>
        </p:txBody>
      </p:sp>
      <p:sp>
        <p:nvSpPr>
          <p:cNvPr id="5" name="Date Placeholder 4"/>
          <p:cNvSpPr>
            <a:spLocks noGrp="1"/>
          </p:cNvSpPr>
          <p:nvPr>
            <p:ph type="dt" sz="half" idx="10"/>
          </p:nvPr>
        </p:nvSpPr>
        <p:spPr/>
        <p:txBody>
          <a:bodyPr/>
          <a:lstStyle/>
          <a:p>
            <a:fld id="{EB5AC43D-4F50-1249-8023-05A7CB65BAC0}" type="datetimeFigureOut">
              <a:rPr lang="en-US" smtClean="0"/>
              <a:t>8/30/2021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528923-997A-D84E-A5C0-84F030BD30EF}" type="slidenum">
              <a:rPr lang="en-US" smtClean="0"/>
              <a:t>‹Nº›</a:t>
            </a:fld>
            <a:endParaRPr lang="en-US"/>
          </a:p>
        </p:txBody>
      </p:sp>
    </p:spTree>
    <p:extLst>
      <p:ext uri="{BB962C8B-B14F-4D97-AF65-F5344CB8AC3E}">
        <p14:creationId xmlns:p14="http://schemas.microsoft.com/office/powerpoint/2010/main" val="2887541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0080" y="384495"/>
            <a:ext cx="11521440" cy="1600200"/>
          </a:xfrm>
          <a:prstGeom prst="rect">
            <a:avLst/>
          </a:prstGeom>
        </p:spPr>
        <p:txBody>
          <a:bodyPr vert="horz" lIns="122140" tIns="61071" rIns="122140" bIns="61071" rtlCol="0" anchor="ctr">
            <a:normAutofit/>
          </a:bodyPr>
          <a:lstStyle/>
          <a:p>
            <a:r>
              <a:rPr lang="en-US"/>
              <a:t>Click to edit Master title style</a:t>
            </a:r>
          </a:p>
        </p:txBody>
      </p:sp>
      <p:sp>
        <p:nvSpPr>
          <p:cNvPr id="3" name="Text Placeholder 2"/>
          <p:cNvSpPr>
            <a:spLocks noGrp="1"/>
          </p:cNvSpPr>
          <p:nvPr>
            <p:ph type="body" idx="1"/>
          </p:nvPr>
        </p:nvSpPr>
        <p:spPr>
          <a:xfrm>
            <a:off x="640080" y="2240289"/>
            <a:ext cx="11521440" cy="6336348"/>
          </a:xfrm>
          <a:prstGeom prst="rect">
            <a:avLst/>
          </a:prstGeom>
        </p:spPr>
        <p:txBody>
          <a:bodyPr vert="horz" lIns="122140" tIns="61071" rIns="122140" bIns="6107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40080" y="8898902"/>
            <a:ext cx="2987040" cy="511175"/>
          </a:xfrm>
          <a:prstGeom prst="rect">
            <a:avLst/>
          </a:prstGeom>
        </p:spPr>
        <p:txBody>
          <a:bodyPr vert="horz" lIns="122140" tIns="61071" rIns="122140" bIns="61071" rtlCol="0" anchor="ctr"/>
          <a:lstStyle>
            <a:lvl1pPr algn="l">
              <a:defRPr sz="1500">
                <a:solidFill>
                  <a:schemeClr val="tx1">
                    <a:tint val="75000"/>
                  </a:schemeClr>
                </a:solidFill>
              </a:defRPr>
            </a:lvl1pPr>
          </a:lstStyle>
          <a:p>
            <a:fld id="{EB5AC43D-4F50-1249-8023-05A7CB65BAC0}" type="datetimeFigureOut">
              <a:rPr lang="en-US" smtClean="0"/>
              <a:t>8/30/2021</a:t>
            </a:fld>
            <a:endParaRPr lang="en-US"/>
          </a:p>
        </p:txBody>
      </p:sp>
      <p:sp>
        <p:nvSpPr>
          <p:cNvPr id="5" name="Footer Placeholder 4"/>
          <p:cNvSpPr>
            <a:spLocks noGrp="1"/>
          </p:cNvSpPr>
          <p:nvPr>
            <p:ph type="ftr" sz="quarter" idx="3"/>
          </p:nvPr>
        </p:nvSpPr>
        <p:spPr>
          <a:xfrm>
            <a:off x="4373880" y="8898902"/>
            <a:ext cx="4053840" cy="511175"/>
          </a:xfrm>
          <a:prstGeom prst="rect">
            <a:avLst/>
          </a:prstGeom>
        </p:spPr>
        <p:txBody>
          <a:bodyPr vert="horz" lIns="122140" tIns="61071" rIns="122140" bIns="61071" rtlCol="0" anchor="ctr"/>
          <a:lstStyle>
            <a:lvl1pPr algn="ctr">
              <a:defRPr sz="15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9174480" y="8898902"/>
            <a:ext cx="2987040" cy="511175"/>
          </a:xfrm>
          <a:prstGeom prst="rect">
            <a:avLst/>
          </a:prstGeom>
        </p:spPr>
        <p:txBody>
          <a:bodyPr vert="horz" lIns="122140" tIns="61071" rIns="122140" bIns="61071" rtlCol="0" anchor="ctr"/>
          <a:lstStyle>
            <a:lvl1pPr algn="r">
              <a:defRPr sz="1500">
                <a:solidFill>
                  <a:schemeClr val="tx1">
                    <a:tint val="75000"/>
                  </a:schemeClr>
                </a:solidFill>
              </a:defRPr>
            </a:lvl1pPr>
          </a:lstStyle>
          <a:p>
            <a:fld id="{91528923-997A-D84E-A5C0-84F030BD30EF}" type="slidenum">
              <a:rPr lang="en-US" smtClean="0"/>
              <a:t>‹Nº›</a:t>
            </a:fld>
            <a:endParaRPr lang="en-US"/>
          </a:p>
        </p:txBody>
      </p:sp>
    </p:spTree>
    <p:extLst>
      <p:ext uri="{BB962C8B-B14F-4D97-AF65-F5344CB8AC3E}">
        <p14:creationId xmlns:p14="http://schemas.microsoft.com/office/powerpoint/2010/main" val="11013448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610700" rtl="0" eaLnBrk="1" latinLnBrk="0" hangingPunct="1">
        <a:spcBef>
          <a:spcPct val="0"/>
        </a:spcBef>
        <a:buNone/>
        <a:defRPr sz="5900" kern="1200">
          <a:solidFill>
            <a:schemeClr val="tx1"/>
          </a:solidFill>
          <a:latin typeface="+mj-lt"/>
          <a:ea typeface="+mj-ea"/>
          <a:cs typeface="+mj-cs"/>
        </a:defRPr>
      </a:lvl1pPr>
    </p:titleStyle>
    <p:bodyStyle>
      <a:lvl1pPr marL="458025" indent="-458025" algn="l" defTabSz="610700" rtl="0" eaLnBrk="1" latinLnBrk="0" hangingPunct="1">
        <a:spcBef>
          <a:spcPct val="20000"/>
        </a:spcBef>
        <a:buFont typeface="Arial"/>
        <a:buChar char="•"/>
        <a:defRPr sz="4300" kern="1200">
          <a:solidFill>
            <a:schemeClr val="tx1"/>
          </a:solidFill>
          <a:latin typeface="+mn-lt"/>
          <a:ea typeface="+mn-ea"/>
          <a:cs typeface="+mn-cs"/>
        </a:defRPr>
      </a:lvl1pPr>
      <a:lvl2pPr marL="992387" indent="-381688" algn="l" defTabSz="610700" rtl="0" eaLnBrk="1" latinLnBrk="0" hangingPunct="1">
        <a:spcBef>
          <a:spcPct val="20000"/>
        </a:spcBef>
        <a:buFont typeface="Arial"/>
        <a:buChar char="–"/>
        <a:defRPr sz="3600" kern="1200">
          <a:solidFill>
            <a:schemeClr val="tx1"/>
          </a:solidFill>
          <a:latin typeface="+mn-lt"/>
          <a:ea typeface="+mn-ea"/>
          <a:cs typeface="+mn-cs"/>
        </a:defRPr>
      </a:lvl2pPr>
      <a:lvl3pPr marL="1526750" indent="-305350" algn="l" defTabSz="610700" rtl="0" eaLnBrk="1" latinLnBrk="0" hangingPunct="1">
        <a:spcBef>
          <a:spcPct val="20000"/>
        </a:spcBef>
        <a:buFont typeface="Arial"/>
        <a:buChar char="•"/>
        <a:defRPr sz="3200" kern="1200">
          <a:solidFill>
            <a:schemeClr val="tx1"/>
          </a:solidFill>
          <a:latin typeface="+mn-lt"/>
          <a:ea typeface="+mn-ea"/>
          <a:cs typeface="+mn-cs"/>
        </a:defRPr>
      </a:lvl3pPr>
      <a:lvl4pPr marL="2137450" indent="-305350" algn="l" defTabSz="610700" rtl="0" eaLnBrk="1" latinLnBrk="0" hangingPunct="1">
        <a:spcBef>
          <a:spcPct val="20000"/>
        </a:spcBef>
        <a:buFont typeface="Arial"/>
        <a:buChar char="–"/>
        <a:defRPr sz="2700" kern="1200">
          <a:solidFill>
            <a:schemeClr val="tx1"/>
          </a:solidFill>
          <a:latin typeface="+mn-lt"/>
          <a:ea typeface="+mn-ea"/>
          <a:cs typeface="+mn-cs"/>
        </a:defRPr>
      </a:lvl4pPr>
      <a:lvl5pPr marL="2748148" indent="-305350" algn="l" defTabSz="610700" rtl="0" eaLnBrk="1" latinLnBrk="0" hangingPunct="1">
        <a:spcBef>
          <a:spcPct val="20000"/>
        </a:spcBef>
        <a:buFont typeface="Arial"/>
        <a:buChar char="»"/>
        <a:defRPr sz="2700" kern="1200">
          <a:solidFill>
            <a:schemeClr val="tx1"/>
          </a:solidFill>
          <a:latin typeface="+mn-lt"/>
          <a:ea typeface="+mn-ea"/>
          <a:cs typeface="+mn-cs"/>
        </a:defRPr>
      </a:lvl5pPr>
      <a:lvl6pPr marL="3358846" indent="-305350" algn="l" defTabSz="610700" rtl="0" eaLnBrk="1" latinLnBrk="0" hangingPunct="1">
        <a:spcBef>
          <a:spcPct val="20000"/>
        </a:spcBef>
        <a:buFont typeface="Arial"/>
        <a:buChar char="•"/>
        <a:defRPr sz="2700" kern="1200">
          <a:solidFill>
            <a:schemeClr val="tx1"/>
          </a:solidFill>
          <a:latin typeface="+mn-lt"/>
          <a:ea typeface="+mn-ea"/>
          <a:cs typeface="+mn-cs"/>
        </a:defRPr>
      </a:lvl6pPr>
      <a:lvl7pPr marL="3969546" indent="-305350" algn="l" defTabSz="610700" rtl="0" eaLnBrk="1" latinLnBrk="0" hangingPunct="1">
        <a:spcBef>
          <a:spcPct val="20000"/>
        </a:spcBef>
        <a:buFont typeface="Arial"/>
        <a:buChar char="•"/>
        <a:defRPr sz="2700" kern="1200">
          <a:solidFill>
            <a:schemeClr val="tx1"/>
          </a:solidFill>
          <a:latin typeface="+mn-lt"/>
          <a:ea typeface="+mn-ea"/>
          <a:cs typeface="+mn-cs"/>
        </a:defRPr>
      </a:lvl7pPr>
      <a:lvl8pPr marL="4580247" indent="-305350" algn="l" defTabSz="610700" rtl="0" eaLnBrk="1" latinLnBrk="0" hangingPunct="1">
        <a:spcBef>
          <a:spcPct val="20000"/>
        </a:spcBef>
        <a:buFont typeface="Arial"/>
        <a:buChar char="•"/>
        <a:defRPr sz="2700" kern="1200">
          <a:solidFill>
            <a:schemeClr val="tx1"/>
          </a:solidFill>
          <a:latin typeface="+mn-lt"/>
          <a:ea typeface="+mn-ea"/>
          <a:cs typeface="+mn-cs"/>
        </a:defRPr>
      </a:lvl8pPr>
      <a:lvl9pPr marL="5190947" indent="-305350" algn="l" defTabSz="610700" rtl="0" eaLnBrk="1" latinLnBrk="0" hangingPunct="1">
        <a:spcBef>
          <a:spcPct val="20000"/>
        </a:spcBef>
        <a:buFont typeface="Arial"/>
        <a:buChar char="•"/>
        <a:defRPr sz="2700" kern="1200">
          <a:solidFill>
            <a:schemeClr val="tx1"/>
          </a:solidFill>
          <a:latin typeface="+mn-lt"/>
          <a:ea typeface="+mn-ea"/>
          <a:cs typeface="+mn-cs"/>
        </a:defRPr>
      </a:lvl9pPr>
    </p:bodyStyle>
    <p:otherStyle>
      <a:defPPr>
        <a:defRPr lang="en-US"/>
      </a:defPPr>
      <a:lvl1pPr marL="0" algn="l" defTabSz="610700" rtl="0" eaLnBrk="1" latinLnBrk="0" hangingPunct="1">
        <a:defRPr sz="2400" kern="1200">
          <a:solidFill>
            <a:schemeClr val="tx1"/>
          </a:solidFill>
          <a:latin typeface="+mn-lt"/>
          <a:ea typeface="+mn-ea"/>
          <a:cs typeface="+mn-cs"/>
        </a:defRPr>
      </a:lvl1pPr>
      <a:lvl2pPr marL="610700" algn="l" defTabSz="610700" rtl="0" eaLnBrk="1" latinLnBrk="0" hangingPunct="1">
        <a:defRPr sz="2400" kern="1200">
          <a:solidFill>
            <a:schemeClr val="tx1"/>
          </a:solidFill>
          <a:latin typeface="+mn-lt"/>
          <a:ea typeface="+mn-ea"/>
          <a:cs typeface="+mn-cs"/>
        </a:defRPr>
      </a:lvl2pPr>
      <a:lvl3pPr marL="1221398" algn="l" defTabSz="610700" rtl="0" eaLnBrk="1" latinLnBrk="0" hangingPunct="1">
        <a:defRPr sz="2400" kern="1200">
          <a:solidFill>
            <a:schemeClr val="tx1"/>
          </a:solidFill>
          <a:latin typeface="+mn-lt"/>
          <a:ea typeface="+mn-ea"/>
          <a:cs typeface="+mn-cs"/>
        </a:defRPr>
      </a:lvl3pPr>
      <a:lvl4pPr marL="1832099" algn="l" defTabSz="610700" rtl="0" eaLnBrk="1" latinLnBrk="0" hangingPunct="1">
        <a:defRPr sz="2400" kern="1200">
          <a:solidFill>
            <a:schemeClr val="tx1"/>
          </a:solidFill>
          <a:latin typeface="+mn-lt"/>
          <a:ea typeface="+mn-ea"/>
          <a:cs typeface="+mn-cs"/>
        </a:defRPr>
      </a:lvl4pPr>
      <a:lvl5pPr marL="2442798" algn="l" defTabSz="610700" rtl="0" eaLnBrk="1" latinLnBrk="0" hangingPunct="1">
        <a:defRPr sz="2400" kern="1200">
          <a:solidFill>
            <a:schemeClr val="tx1"/>
          </a:solidFill>
          <a:latin typeface="+mn-lt"/>
          <a:ea typeface="+mn-ea"/>
          <a:cs typeface="+mn-cs"/>
        </a:defRPr>
      </a:lvl5pPr>
      <a:lvl6pPr marL="3053498" algn="l" defTabSz="610700" rtl="0" eaLnBrk="1" latinLnBrk="0" hangingPunct="1">
        <a:defRPr sz="2400" kern="1200">
          <a:solidFill>
            <a:schemeClr val="tx1"/>
          </a:solidFill>
          <a:latin typeface="+mn-lt"/>
          <a:ea typeface="+mn-ea"/>
          <a:cs typeface="+mn-cs"/>
        </a:defRPr>
      </a:lvl6pPr>
      <a:lvl7pPr marL="3664198" algn="l" defTabSz="610700" rtl="0" eaLnBrk="1" latinLnBrk="0" hangingPunct="1">
        <a:defRPr sz="2400" kern="1200">
          <a:solidFill>
            <a:schemeClr val="tx1"/>
          </a:solidFill>
          <a:latin typeface="+mn-lt"/>
          <a:ea typeface="+mn-ea"/>
          <a:cs typeface="+mn-cs"/>
        </a:defRPr>
      </a:lvl7pPr>
      <a:lvl8pPr marL="4274897" algn="l" defTabSz="610700" rtl="0" eaLnBrk="1" latinLnBrk="0" hangingPunct="1">
        <a:defRPr sz="2400" kern="1200">
          <a:solidFill>
            <a:schemeClr val="tx1"/>
          </a:solidFill>
          <a:latin typeface="+mn-lt"/>
          <a:ea typeface="+mn-ea"/>
          <a:cs typeface="+mn-cs"/>
        </a:defRPr>
      </a:lvl8pPr>
      <a:lvl9pPr marL="4885595" algn="l" defTabSz="61070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louis.parker@wfp.org" TargetMode="External"/><Relationship Id="rId7"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fscluster.org/venezuela" TargetMode="External"/><Relationship Id="rId4" Type="http://schemas.openxmlformats.org/officeDocument/2006/relationships/hyperlink" Target="http://fscluster.org/south-sudan-rep"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fscluster.org/venezuela" TargetMode="External"/><Relationship Id="rId3" Type="http://schemas.openxmlformats.org/officeDocument/2006/relationships/image" Target="../media/image3.png"/><Relationship Id="rId7" Type="http://schemas.openxmlformats.org/officeDocument/2006/relationships/hyperlink" Target="http://fscluster.org/south-sudan-rep" TargetMode="External"/><Relationship Id="rId12" Type="http://schemas.openxmlformats.org/officeDocument/2006/relationships/image" Target="../media/image7.emf"/><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hyperlink" Target="mailto:louis.parker@wfp.org" TargetMode="External"/><Relationship Id="rId11" Type="http://schemas.openxmlformats.org/officeDocument/2006/relationships/image" Target="../media/image6.png"/><Relationship Id="rId5" Type="http://schemas.openxmlformats.org/officeDocument/2006/relationships/image" Target="../media/image5.png"/><Relationship Id="rId10" Type="http://schemas.openxmlformats.org/officeDocument/2006/relationships/image" Target="../media/image2.png"/><Relationship Id="rId4" Type="http://schemas.openxmlformats.org/officeDocument/2006/relationships/image" Target="../media/image4.png"/><Relationship Id="rId9"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bk object 16">
            <a:extLst>
              <a:ext uri="{FF2B5EF4-FFF2-40B4-BE49-F238E27FC236}">
                <a16:creationId xmlns:a16="http://schemas.microsoft.com/office/drawing/2014/main" id="{CC8581A2-573C-D14A-A0FC-3E9C2ECB4634}"/>
              </a:ext>
            </a:extLst>
          </p:cNvPr>
          <p:cNvSpPr/>
          <p:nvPr/>
        </p:nvSpPr>
        <p:spPr>
          <a:xfrm>
            <a:off x="1270" y="0"/>
            <a:ext cx="12800330" cy="733426"/>
          </a:xfrm>
          <a:custGeom>
            <a:avLst/>
            <a:gdLst/>
            <a:ahLst/>
            <a:cxnLst/>
            <a:rect l="l" t="t" r="r" b="b"/>
            <a:pathLst>
              <a:path w="10692130" h="855344">
                <a:moveTo>
                  <a:pt x="0" y="855319"/>
                </a:moveTo>
                <a:lnTo>
                  <a:pt x="10692003" y="855319"/>
                </a:lnTo>
                <a:lnTo>
                  <a:pt x="10692003" y="0"/>
                </a:lnTo>
                <a:lnTo>
                  <a:pt x="0" y="0"/>
                </a:lnTo>
                <a:lnTo>
                  <a:pt x="0" y="855319"/>
                </a:lnTo>
                <a:close/>
              </a:path>
            </a:pathLst>
          </a:custGeom>
          <a:solidFill>
            <a:srgbClr val="0594AF"/>
          </a:solidFill>
        </p:spPr>
        <p:txBody>
          <a:bodyPr wrap="square" lIns="0" tIns="0" rIns="0" bIns="0" rtlCol="0"/>
          <a:lstStyle/>
          <a:p>
            <a:endParaRPr>
              <a:latin typeface="Avenir Next Regular"/>
              <a:cs typeface="Avenir Next Regular"/>
            </a:endParaRPr>
          </a:p>
        </p:txBody>
      </p:sp>
      <p:sp>
        <p:nvSpPr>
          <p:cNvPr id="63" name="object 2">
            <a:extLst>
              <a:ext uri="{FF2B5EF4-FFF2-40B4-BE49-F238E27FC236}">
                <a16:creationId xmlns:a16="http://schemas.microsoft.com/office/drawing/2014/main" id="{860BDB10-912B-EE40-92BB-F4E06CA53269}"/>
              </a:ext>
            </a:extLst>
          </p:cNvPr>
          <p:cNvSpPr txBox="1"/>
          <p:nvPr/>
        </p:nvSpPr>
        <p:spPr>
          <a:xfrm>
            <a:off x="156928" y="104113"/>
            <a:ext cx="9909565" cy="369332"/>
          </a:xfrm>
          <a:prstGeom prst="rect">
            <a:avLst/>
          </a:prstGeom>
        </p:spPr>
        <p:txBody>
          <a:bodyPr vert="horz" wrap="square" lIns="0" tIns="0" rIns="0" bIns="0" rtlCol="0">
            <a:spAutoFit/>
          </a:bodyPr>
          <a:lstStyle/>
          <a:p>
            <a:pPr marL="12700">
              <a:lnSpc>
                <a:spcPct val="100000"/>
              </a:lnSpc>
            </a:pPr>
            <a:r>
              <a:rPr lang="en-GB" b="1" dirty="0">
                <a:solidFill>
                  <a:srgbClr val="FFFFFF"/>
                </a:solidFill>
                <a:latin typeface="Open Sans" panose="020B0606030504020204" pitchFamily="34" charset="0"/>
                <a:ea typeface="Open Sans" panose="020B0606030504020204" pitchFamily="34" charset="0"/>
                <a:cs typeface="Open Sans" panose="020B0606030504020204" pitchFamily="34" charset="0"/>
              </a:rPr>
              <a:t>Venezuela</a:t>
            </a:r>
            <a:r>
              <a:rPr lang="en-GB" dirty="0">
                <a:solidFill>
                  <a:srgbClr val="FFFFFF"/>
                </a:solidFill>
                <a:latin typeface="Open Sans" panose="020B0606030504020204" pitchFamily="34" charset="0"/>
                <a:ea typeface="Open Sans" panose="020B0606030504020204" pitchFamily="34" charset="0"/>
                <a:cs typeface="Open Sans" panose="020B0606030504020204" pitchFamily="34" charset="0"/>
              </a:rPr>
              <a:t>: Clúster Seguridad Alimentaria – Análisis de Brechas</a:t>
            </a:r>
          </a:p>
        </p:txBody>
      </p:sp>
      <p:sp>
        <p:nvSpPr>
          <p:cNvPr id="64" name="object 3">
            <a:extLst>
              <a:ext uri="{FF2B5EF4-FFF2-40B4-BE49-F238E27FC236}">
                <a16:creationId xmlns:a16="http://schemas.microsoft.com/office/drawing/2014/main" id="{D2DFAB58-FB19-8B41-B0F4-3DAAF2C559C5}"/>
              </a:ext>
            </a:extLst>
          </p:cNvPr>
          <p:cNvSpPr txBox="1"/>
          <p:nvPr/>
        </p:nvSpPr>
        <p:spPr>
          <a:xfrm>
            <a:off x="155187" y="493210"/>
            <a:ext cx="1914911" cy="184666"/>
          </a:xfrm>
          <a:prstGeom prst="rect">
            <a:avLst/>
          </a:prstGeom>
        </p:spPr>
        <p:txBody>
          <a:bodyPr vert="horz" wrap="square" lIns="0" tIns="0" rIns="0" bIns="0" rtlCol="0">
            <a:spAutoFit/>
          </a:bodyPr>
          <a:lstStyle/>
          <a:p>
            <a:pPr marL="12700">
              <a:lnSpc>
                <a:spcPct val="100000"/>
              </a:lnSpc>
            </a:pPr>
            <a:r>
              <a:rPr lang="en-AU" sz="1200" dirty="0">
                <a:solidFill>
                  <a:srgbClr val="FFFFFF"/>
                </a:solidFill>
                <a:latin typeface="Open Sans" panose="020B0606030504020204" pitchFamily="34" charset="0"/>
                <a:ea typeface="Open Sans" panose="020B0606030504020204" pitchFamily="34" charset="0"/>
                <a:cs typeface="Open Sans" panose="020B0606030504020204" pitchFamily="34" charset="0"/>
              </a:rPr>
              <a:t>Enero – Diciembre 2020</a:t>
            </a:r>
            <a:endParaRPr sz="1200" dirty="0">
              <a:latin typeface="Open Sans" panose="020B0606030504020204" pitchFamily="34" charset="0"/>
              <a:ea typeface="Open Sans" panose="020B0606030504020204" pitchFamily="34" charset="0"/>
              <a:cs typeface="Open Sans" panose="020B0606030504020204" pitchFamily="34" charset="0"/>
            </a:endParaRPr>
          </a:p>
        </p:txBody>
      </p:sp>
      <p:sp>
        <p:nvSpPr>
          <p:cNvPr id="26" name="object 5">
            <a:extLst>
              <a:ext uri="{FF2B5EF4-FFF2-40B4-BE49-F238E27FC236}">
                <a16:creationId xmlns:a16="http://schemas.microsoft.com/office/drawing/2014/main" id="{78523C02-8B08-4848-86F4-B2D20C4B4C1E}"/>
              </a:ext>
            </a:extLst>
          </p:cNvPr>
          <p:cNvSpPr/>
          <p:nvPr/>
        </p:nvSpPr>
        <p:spPr>
          <a:xfrm flipV="1">
            <a:off x="0" y="9076963"/>
            <a:ext cx="12801601" cy="45719"/>
          </a:xfrm>
          <a:custGeom>
            <a:avLst/>
            <a:gdLst/>
            <a:ahLst/>
            <a:cxnLst/>
            <a:rect l="l" t="t" r="r" b="b"/>
            <a:pathLst>
              <a:path w="6024880">
                <a:moveTo>
                  <a:pt x="0" y="0"/>
                </a:moveTo>
                <a:lnTo>
                  <a:pt x="6024867" y="0"/>
                </a:lnTo>
              </a:path>
            </a:pathLst>
          </a:custGeom>
          <a:ln w="38100" cmpd="sng">
            <a:solidFill>
              <a:srgbClr val="70BECE"/>
            </a:solidFill>
          </a:ln>
        </p:spPr>
        <p:txBody>
          <a:bodyPr wrap="square" lIns="0" tIns="0" rIns="0" bIns="0" rtlCol="0"/>
          <a:lstStyle/>
          <a:p>
            <a:endParaRPr/>
          </a:p>
        </p:txBody>
      </p:sp>
      <p:sp>
        <p:nvSpPr>
          <p:cNvPr id="27" name="object 60">
            <a:extLst>
              <a:ext uri="{FF2B5EF4-FFF2-40B4-BE49-F238E27FC236}">
                <a16:creationId xmlns:a16="http://schemas.microsoft.com/office/drawing/2014/main" id="{6E023D46-CA1B-B94E-9EDE-10F497BFEEC8}"/>
              </a:ext>
            </a:extLst>
          </p:cNvPr>
          <p:cNvSpPr txBox="1"/>
          <p:nvPr/>
        </p:nvSpPr>
        <p:spPr>
          <a:xfrm>
            <a:off x="2589579" y="9254527"/>
            <a:ext cx="4841430" cy="246221"/>
          </a:xfrm>
          <a:prstGeom prst="rect">
            <a:avLst/>
          </a:prstGeom>
        </p:spPr>
        <p:txBody>
          <a:bodyPr vert="horz" wrap="square" lIns="0" tIns="0" rIns="0" bIns="0" rtlCol="0">
            <a:spAutoFit/>
          </a:bodyPr>
          <a:lstStyle/>
          <a:p>
            <a:pPr marL="12700" marR="5080"/>
            <a:r>
              <a:rPr lang="es-ES" sz="800" dirty="0">
                <a:latin typeface="Arial"/>
                <a:cs typeface="Arial"/>
              </a:rPr>
              <a:t>Los límites y los nombres que se muestran y las designaciones utilizadas en este mapa no implican respaldo o aceptación oficial por parte de la ONU.</a:t>
            </a:r>
            <a:r>
              <a:rPr lang="en-GB" sz="800" dirty="0">
                <a:latin typeface="Arial"/>
                <a:cs typeface="Arial"/>
              </a:rPr>
              <a:t>.</a:t>
            </a:r>
            <a:endParaRPr lang="en-GB" sz="800" spc="5" dirty="0">
              <a:latin typeface="Arial"/>
              <a:cs typeface="Arial"/>
            </a:endParaRPr>
          </a:p>
        </p:txBody>
      </p:sp>
      <p:sp>
        <p:nvSpPr>
          <p:cNvPr id="28" name="TextBox 27">
            <a:extLst>
              <a:ext uri="{FF2B5EF4-FFF2-40B4-BE49-F238E27FC236}">
                <a16:creationId xmlns:a16="http://schemas.microsoft.com/office/drawing/2014/main" id="{9F3B1894-8667-CD4D-9DF7-4BFDF2A71AA9}"/>
              </a:ext>
            </a:extLst>
          </p:cNvPr>
          <p:cNvSpPr txBox="1"/>
          <p:nvPr/>
        </p:nvSpPr>
        <p:spPr>
          <a:xfrm>
            <a:off x="10119174" y="9124812"/>
            <a:ext cx="2660971" cy="461665"/>
          </a:xfrm>
          <a:prstGeom prst="rect">
            <a:avLst/>
          </a:prstGeom>
          <a:noFill/>
        </p:spPr>
        <p:txBody>
          <a:bodyPr wrap="square" rtlCol="0">
            <a:spAutoFit/>
          </a:bodyPr>
          <a:lstStyle/>
          <a:p>
            <a:pPr algn="r"/>
            <a:r>
              <a:rPr lang="en-GB" sz="800" spc="5" dirty="0">
                <a:latin typeface="Arial"/>
                <a:cs typeface="Arial"/>
              </a:rPr>
              <a:t>Contacto:</a:t>
            </a:r>
            <a:br>
              <a:rPr lang="en-GB" sz="800" dirty="0">
                <a:latin typeface="Arial"/>
                <a:cs typeface="Arial"/>
              </a:rPr>
            </a:br>
            <a:r>
              <a:rPr lang="en-GB" sz="800" dirty="0">
                <a:latin typeface="Arial"/>
                <a:cs typeface="Arial"/>
                <a:hlinkClick r:id="rId3"/>
              </a:rPr>
              <a:t>andres.jinesleon@fao.org</a:t>
            </a:r>
            <a:r>
              <a:rPr lang="en-GB" sz="800" dirty="0">
                <a:latin typeface="Arial"/>
                <a:cs typeface="Arial"/>
              </a:rPr>
              <a:t>                       </a:t>
            </a:r>
            <a:r>
              <a:rPr lang="en-US" sz="800" spc="5" dirty="0">
                <a:latin typeface="Arial"/>
                <a:cs typeface="Arial"/>
                <a:hlinkClick r:id="rId4"/>
              </a:rPr>
              <a:t>http://fscluster.org/</a:t>
            </a:r>
            <a:endParaRPr lang="en-US" sz="800" dirty="0"/>
          </a:p>
        </p:txBody>
      </p:sp>
      <p:sp>
        <p:nvSpPr>
          <p:cNvPr id="29" name="object 61">
            <a:extLst>
              <a:ext uri="{FF2B5EF4-FFF2-40B4-BE49-F238E27FC236}">
                <a16:creationId xmlns:a16="http://schemas.microsoft.com/office/drawing/2014/main" id="{35E4FBFC-4F3A-1E4B-A777-35CCA9F0BAF6}"/>
              </a:ext>
            </a:extLst>
          </p:cNvPr>
          <p:cNvSpPr txBox="1"/>
          <p:nvPr/>
        </p:nvSpPr>
        <p:spPr>
          <a:xfrm>
            <a:off x="446049" y="9289456"/>
            <a:ext cx="1665839" cy="153888"/>
          </a:xfrm>
          <a:prstGeom prst="rect">
            <a:avLst/>
          </a:prstGeom>
        </p:spPr>
        <p:txBody>
          <a:bodyPr vert="horz" wrap="square" lIns="0" tIns="0" rIns="0" bIns="0" rtlCol="0">
            <a:spAutoFit/>
          </a:bodyPr>
          <a:lstStyle/>
          <a:p>
            <a:pPr marL="12700">
              <a:lnSpc>
                <a:spcPct val="100000"/>
              </a:lnSpc>
            </a:pPr>
            <a:r>
              <a:rPr lang="en-GB" sz="1000" b="1" spc="-5" dirty="0">
                <a:solidFill>
                  <a:srgbClr val="000000"/>
                </a:solidFill>
                <a:latin typeface="+mj-lt"/>
                <a:cs typeface="Merriweather"/>
                <a:hlinkClick r:id="rId5"/>
              </a:rPr>
              <a:t>https://fscluster.org/venezuela</a:t>
            </a:r>
            <a:r>
              <a:rPr lang="en-GB" sz="1000" b="1" spc="-5" dirty="0">
                <a:solidFill>
                  <a:srgbClr val="000000"/>
                </a:solidFill>
                <a:latin typeface="+mj-lt"/>
                <a:cs typeface="Merriweather"/>
              </a:rPr>
              <a:t> </a:t>
            </a:r>
          </a:p>
        </p:txBody>
      </p:sp>
      <p:pic>
        <p:nvPicPr>
          <p:cNvPr id="30" name="Picture 29" descr="computer.png">
            <a:extLst>
              <a:ext uri="{FF2B5EF4-FFF2-40B4-BE49-F238E27FC236}">
                <a16:creationId xmlns:a16="http://schemas.microsoft.com/office/drawing/2014/main" id="{B1AD9DC3-93AC-EC44-944A-F551C115CD8C}"/>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7362" y="9221109"/>
            <a:ext cx="279639" cy="279639"/>
          </a:xfrm>
          <a:prstGeom prst="rect">
            <a:avLst/>
          </a:prstGeom>
        </p:spPr>
      </p:pic>
      <p:sp>
        <p:nvSpPr>
          <p:cNvPr id="31" name="TextBox 30">
            <a:extLst>
              <a:ext uri="{FF2B5EF4-FFF2-40B4-BE49-F238E27FC236}">
                <a16:creationId xmlns:a16="http://schemas.microsoft.com/office/drawing/2014/main" id="{2AE80A55-415D-2843-92A9-FAA9F05A2B99}"/>
              </a:ext>
            </a:extLst>
          </p:cNvPr>
          <p:cNvSpPr txBox="1"/>
          <p:nvPr/>
        </p:nvSpPr>
        <p:spPr>
          <a:xfrm>
            <a:off x="8303853" y="9194262"/>
            <a:ext cx="2056332" cy="338554"/>
          </a:xfrm>
          <a:prstGeom prst="rect">
            <a:avLst/>
          </a:prstGeom>
          <a:noFill/>
        </p:spPr>
        <p:txBody>
          <a:bodyPr wrap="none" rtlCol="0">
            <a:spAutoFit/>
          </a:bodyPr>
          <a:lstStyle/>
          <a:p>
            <a:pPr marL="12700" marR="5080"/>
            <a:r>
              <a:rPr lang="en-GB" sz="800" spc="5" dirty="0">
                <a:latin typeface="Arial"/>
                <a:cs typeface="Arial"/>
              </a:rPr>
              <a:t>Fecha de producción: Enero 2021</a:t>
            </a:r>
            <a:r>
              <a:rPr lang="en-GB" sz="800" dirty="0">
                <a:solidFill>
                  <a:srgbClr val="1293AD"/>
                </a:solidFill>
                <a:latin typeface="Arial"/>
                <a:cs typeface="Arial"/>
              </a:rPr>
              <a:t> </a:t>
            </a:r>
          </a:p>
          <a:p>
            <a:pPr marL="12700" marR="5080"/>
            <a:r>
              <a:rPr lang="en-GB" sz="800" spc="5" dirty="0">
                <a:latin typeface="Arial"/>
                <a:cs typeface="Arial"/>
              </a:rPr>
              <a:t>Fuentes de datos: FSLC/FSLC Partners</a:t>
            </a:r>
            <a:endParaRPr lang="en-GB" sz="800" dirty="0">
              <a:latin typeface="Arial"/>
              <a:cs typeface="Arial"/>
            </a:endParaRPr>
          </a:p>
        </p:txBody>
      </p:sp>
      <p:pic>
        <p:nvPicPr>
          <p:cNvPr id="6" name="Imagen 5" descr="Texto&#10;&#10;Descripción generada automáticamente">
            <a:extLst>
              <a:ext uri="{FF2B5EF4-FFF2-40B4-BE49-F238E27FC236}">
                <a16:creationId xmlns:a16="http://schemas.microsoft.com/office/drawing/2014/main" id="{48C76D52-461E-42B4-B70C-F45F5F8C8E32}"/>
              </a:ext>
            </a:extLst>
          </p:cNvPr>
          <p:cNvPicPr>
            <a:picLocks noChangeAspect="1"/>
          </p:cNvPicPr>
          <p:nvPr/>
        </p:nvPicPr>
        <p:blipFill>
          <a:blip r:embed="rId7"/>
          <a:stretch>
            <a:fillRect/>
          </a:stretch>
        </p:blipFill>
        <p:spPr>
          <a:xfrm>
            <a:off x="10222151" y="-20479"/>
            <a:ext cx="2497715" cy="750220"/>
          </a:xfrm>
          <a:prstGeom prst="rect">
            <a:avLst/>
          </a:prstGeom>
        </p:spPr>
      </p:pic>
      <p:sp>
        <p:nvSpPr>
          <p:cNvPr id="5" name="CuadroTexto 4">
            <a:extLst>
              <a:ext uri="{FF2B5EF4-FFF2-40B4-BE49-F238E27FC236}">
                <a16:creationId xmlns:a16="http://schemas.microsoft.com/office/drawing/2014/main" id="{42D91C89-87E6-48AC-8931-56E2396CAF98}"/>
              </a:ext>
            </a:extLst>
          </p:cNvPr>
          <p:cNvSpPr txBox="1"/>
          <p:nvPr/>
        </p:nvSpPr>
        <p:spPr>
          <a:xfrm>
            <a:off x="1112643" y="1776774"/>
            <a:ext cx="11026805" cy="5511573"/>
          </a:xfrm>
          <a:prstGeom prst="rect">
            <a:avLst/>
          </a:prstGeom>
          <a:noFill/>
        </p:spPr>
        <p:txBody>
          <a:bodyPr wrap="square" rtlCol="0">
            <a:spAutoFit/>
          </a:bodyPr>
          <a:lstStyle/>
          <a:p>
            <a:pPr algn="ctr">
              <a:lnSpc>
                <a:spcPct val="107000"/>
              </a:lnSpc>
              <a:spcAft>
                <a:spcPts val="800"/>
              </a:spcAft>
            </a:pPr>
            <a:r>
              <a:rPr lang="es-CO" sz="6600" b="1" dirty="0">
                <a:effectLst/>
                <a:latin typeface="Calibri" panose="020F0502020204030204" pitchFamily="34" charset="0"/>
                <a:ea typeface="Calibri" panose="020F0502020204030204" pitchFamily="34" charset="0"/>
                <a:cs typeface="Times New Roman" panose="02020603050405020304" pitchFamily="18" charset="0"/>
              </a:rPr>
              <a:t>Análisis de Brechas 2020  Clúster de Seguridad Alimentaria</a:t>
            </a:r>
          </a:p>
          <a:p>
            <a:pPr>
              <a:lnSpc>
                <a:spcPct val="107000"/>
              </a:lnSpc>
              <a:spcAft>
                <a:spcPts val="800"/>
              </a:spcAft>
            </a:pPr>
            <a:r>
              <a:rPr lang="es-CO" sz="1800" b="1"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s-CO" sz="1800" b="1" dirty="0">
                <a:solidFill>
                  <a:srgbClr val="333333"/>
                </a:solidFill>
                <a:effectLst/>
                <a:latin typeface="Open Sans" panose="020B0606030504020204" pitchFamily="34" charset="0"/>
                <a:ea typeface="Calibri" panose="020F0502020204030204" pitchFamily="34" charset="0"/>
                <a:cs typeface="Times New Roman" panose="02020603050405020304" pitchFamily="18" charset="0"/>
              </a:rPr>
              <a:t>El análisis de brechas proporciona una descripción general de los logros del socio del Clúster de Seguridad Alimentaria para el año 2020. Compara el número de beneficiarios que recibieron asistencia (tanto a través de asistencia alimentaria como de actividades agrícolas y de medios de vida) con las metas originales establecidas en el Plan de Respuesta Humanitaria 2020.</a:t>
            </a:r>
            <a:endParaRPr lang="es-CO" sz="1800" b="1" dirty="0">
              <a:effectLst/>
              <a:latin typeface="Calibri" panose="020F0502020204030204" pitchFamily="34" charset="0"/>
              <a:ea typeface="Calibri" panose="020F0502020204030204" pitchFamily="34" charset="0"/>
              <a:cs typeface="Times New Roman" panose="02020603050405020304" pitchFamily="18" charset="0"/>
            </a:endParaRPr>
          </a:p>
          <a:p>
            <a:endParaRPr lang="es-CO" dirty="0"/>
          </a:p>
        </p:txBody>
      </p:sp>
    </p:spTree>
    <p:extLst>
      <p:ext uri="{BB962C8B-B14F-4D97-AF65-F5344CB8AC3E}">
        <p14:creationId xmlns:p14="http://schemas.microsoft.com/office/powerpoint/2010/main" val="281137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bk object 16">
            <a:extLst>
              <a:ext uri="{FF2B5EF4-FFF2-40B4-BE49-F238E27FC236}">
                <a16:creationId xmlns:a16="http://schemas.microsoft.com/office/drawing/2014/main" id="{CC8581A2-573C-D14A-A0FC-3E9C2ECB4634}"/>
              </a:ext>
            </a:extLst>
          </p:cNvPr>
          <p:cNvSpPr/>
          <p:nvPr/>
        </p:nvSpPr>
        <p:spPr>
          <a:xfrm>
            <a:off x="1270" y="0"/>
            <a:ext cx="12800330" cy="733426"/>
          </a:xfrm>
          <a:custGeom>
            <a:avLst/>
            <a:gdLst/>
            <a:ahLst/>
            <a:cxnLst/>
            <a:rect l="l" t="t" r="r" b="b"/>
            <a:pathLst>
              <a:path w="10692130" h="855344">
                <a:moveTo>
                  <a:pt x="0" y="855319"/>
                </a:moveTo>
                <a:lnTo>
                  <a:pt x="10692003" y="855319"/>
                </a:lnTo>
                <a:lnTo>
                  <a:pt x="10692003" y="0"/>
                </a:lnTo>
                <a:lnTo>
                  <a:pt x="0" y="0"/>
                </a:lnTo>
                <a:lnTo>
                  <a:pt x="0" y="855319"/>
                </a:lnTo>
                <a:close/>
              </a:path>
            </a:pathLst>
          </a:custGeom>
          <a:solidFill>
            <a:srgbClr val="0594AF"/>
          </a:solidFill>
        </p:spPr>
        <p:txBody>
          <a:bodyPr wrap="square" lIns="0" tIns="0" rIns="0" bIns="0" rtlCol="0"/>
          <a:lstStyle/>
          <a:p>
            <a:endParaRPr>
              <a:latin typeface="Avenir Next Regular"/>
              <a:cs typeface="Avenir Next Regular"/>
            </a:endParaRPr>
          </a:p>
        </p:txBody>
      </p:sp>
      <p:sp>
        <p:nvSpPr>
          <p:cNvPr id="63" name="object 2">
            <a:extLst>
              <a:ext uri="{FF2B5EF4-FFF2-40B4-BE49-F238E27FC236}">
                <a16:creationId xmlns:a16="http://schemas.microsoft.com/office/drawing/2014/main" id="{860BDB10-912B-EE40-92BB-F4E06CA53269}"/>
              </a:ext>
            </a:extLst>
          </p:cNvPr>
          <p:cNvSpPr txBox="1"/>
          <p:nvPr/>
        </p:nvSpPr>
        <p:spPr>
          <a:xfrm>
            <a:off x="156928" y="104113"/>
            <a:ext cx="9909565" cy="369332"/>
          </a:xfrm>
          <a:prstGeom prst="rect">
            <a:avLst/>
          </a:prstGeom>
        </p:spPr>
        <p:txBody>
          <a:bodyPr vert="horz" wrap="square" lIns="0" tIns="0" rIns="0" bIns="0" rtlCol="0">
            <a:spAutoFit/>
          </a:bodyPr>
          <a:lstStyle/>
          <a:p>
            <a:pPr marL="12700">
              <a:lnSpc>
                <a:spcPct val="100000"/>
              </a:lnSpc>
            </a:pPr>
            <a:r>
              <a:rPr lang="en-GB" b="1" dirty="0">
                <a:solidFill>
                  <a:srgbClr val="FFFFFF"/>
                </a:solidFill>
                <a:latin typeface="Open Sans" panose="020B0606030504020204" pitchFamily="34" charset="0"/>
                <a:ea typeface="Open Sans" panose="020B0606030504020204" pitchFamily="34" charset="0"/>
                <a:cs typeface="Open Sans" panose="020B0606030504020204" pitchFamily="34" charset="0"/>
              </a:rPr>
              <a:t>Venezuela</a:t>
            </a:r>
            <a:r>
              <a:rPr lang="en-GB" dirty="0">
                <a:solidFill>
                  <a:srgbClr val="FFFFFF"/>
                </a:solidFill>
                <a:latin typeface="Open Sans" panose="020B0606030504020204" pitchFamily="34" charset="0"/>
                <a:ea typeface="Open Sans" panose="020B0606030504020204" pitchFamily="34" charset="0"/>
                <a:cs typeface="Open Sans" panose="020B0606030504020204" pitchFamily="34" charset="0"/>
              </a:rPr>
              <a:t>: Clúster Seguridad Alimentaria – Análisis de Brechas</a:t>
            </a:r>
          </a:p>
        </p:txBody>
      </p:sp>
      <p:sp>
        <p:nvSpPr>
          <p:cNvPr id="64" name="object 3">
            <a:extLst>
              <a:ext uri="{FF2B5EF4-FFF2-40B4-BE49-F238E27FC236}">
                <a16:creationId xmlns:a16="http://schemas.microsoft.com/office/drawing/2014/main" id="{D2DFAB58-FB19-8B41-B0F4-3DAAF2C559C5}"/>
              </a:ext>
            </a:extLst>
          </p:cNvPr>
          <p:cNvSpPr txBox="1"/>
          <p:nvPr/>
        </p:nvSpPr>
        <p:spPr>
          <a:xfrm>
            <a:off x="155187" y="493210"/>
            <a:ext cx="1914911" cy="184666"/>
          </a:xfrm>
          <a:prstGeom prst="rect">
            <a:avLst/>
          </a:prstGeom>
        </p:spPr>
        <p:txBody>
          <a:bodyPr vert="horz" wrap="square" lIns="0" tIns="0" rIns="0" bIns="0" rtlCol="0">
            <a:spAutoFit/>
          </a:bodyPr>
          <a:lstStyle/>
          <a:p>
            <a:pPr marL="12700">
              <a:lnSpc>
                <a:spcPct val="100000"/>
              </a:lnSpc>
            </a:pPr>
            <a:r>
              <a:rPr lang="en-AU" sz="1200" dirty="0">
                <a:solidFill>
                  <a:srgbClr val="FFFFFF"/>
                </a:solidFill>
                <a:latin typeface="Open Sans" panose="020B0606030504020204" pitchFamily="34" charset="0"/>
                <a:ea typeface="Open Sans" panose="020B0606030504020204" pitchFamily="34" charset="0"/>
                <a:cs typeface="Open Sans" panose="020B0606030504020204" pitchFamily="34" charset="0"/>
              </a:rPr>
              <a:t>Enero – Diciembre 2020</a:t>
            </a:r>
            <a:endParaRPr sz="1200" dirty="0">
              <a:latin typeface="Open Sans" panose="020B0606030504020204" pitchFamily="34" charset="0"/>
              <a:ea typeface="Open Sans" panose="020B0606030504020204" pitchFamily="34" charset="0"/>
              <a:cs typeface="Open Sans" panose="020B0606030504020204" pitchFamily="34" charset="0"/>
            </a:endParaRPr>
          </a:p>
        </p:txBody>
      </p:sp>
      <p:sp>
        <p:nvSpPr>
          <p:cNvPr id="7" name="object 33">
            <a:extLst>
              <a:ext uri="{FF2B5EF4-FFF2-40B4-BE49-F238E27FC236}">
                <a16:creationId xmlns:a16="http://schemas.microsoft.com/office/drawing/2014/main" id="{ED635840-6A38-1241-8F38-AB1657187CD6}"/>
              </a:ext>
            </a:extLst>
          </p:cNvPr>
          <p:cNvSpPr txBox="1"/>
          <p:nvPr/>
        </p:nvSpPr>
        <p:spPr>
          <a:xfrm>
            <a:off x="11109688" y="3065135"/>
            <a:ext cx="1335957" cy="379672"/>
          </a:xfrm>
          <a:prstGeom prst="rect">
            <a:avLst/>
          </a:prstGeom>
        </p:spPr>
        <p:txBody>
          <a:bodyPr vert="horz" wrap="square" lIns="0" tIns="0" rIns="0" bIns="0" rtlCol="0">
            <a:spAutoFit/>
          </a:bodyPr>
          <a:lstStyle/>
          <a:p>
            <a:pPr marL="12700">
              <a:lnSpc>
                <a:spcPct val="100000"/>
              </a:lnSpc>
            </a:pPr>
            <a:r>
              <a:rPr lang="en-GB" dirty="0">
                <a:latin typeface="Open Sans" panose="020B0606030504020204" pitchFamily="34" charset="0"/>
                <a:ea typeface="Open Sans" panose="020B0606030504020204" pitchFamily="34" charset="0"/>
                <a:cs typeface="Open Sans" panose="020B0606030504020204" pitchFamily="34" charset="0"/>
              </a:rPr>
              <a:t>1.1 </a:t>
            </a:r>
            <a:r>
              <a:rPr lang="en-GB" sz="1600" dirty="0">
                <a:latin typeface="Open Sans" panose="020B0606030504020204" pitchFamily="34" charset="0"/>
                <a:ea typeface="Open Sans" panose="020B0606030504020204" pitchFamily="34" charset="0"/>
                <a:cs typeface="Open Sans" panose="020B0606030504020204" pitchFamily="34" charset="0"/>
              </a:rPr>
              <a:t>M</a:t>
            </a:r>
            <a:endParaRPr sz="1600" dirty="0">
              <a:latin typeface="Open Sans" panose="020B0606030504020204" pitchFamily="34" charset="0"/>
              <a:ea typeface="Open Sans" panose="020B0606030504020204" pitchFamily="34" charset="0"/>
              <a:cs typeface="Open Sans" panose="020B0606030504020204" pitchFamily="34" charset="0"/>
            </a:endParaRPr>
          </a:p>
        </p:txBody>
      </p:sp>
      <p:pic>
        <p:nvPicPr>
          <p:cNvPr id="8" name="Picture 7" descr="A close up of a sign&#10;&#10;Description automatically generated">
            <a:extLst>
              <a:ext uri="{FF2B5EF4-FFF2-40B4-BE49-F238E27FC236}">
                <a16:creationId xmlns:a16="http://schemas.microsoft.com/office/drawing/2014/main" id="{FEE745C2-7A32-7C40-BA75-F30B2969588B}"/>
              </a:ext>
            </a:extLst>
          </p:cNvPr>
          <p:cNvPicPr>
            <a:picLocks noChangeAspect="1"/>
          </p:cNvPicPr>
          <p:nvPr/>
        </p:nvPicPr>
        <p:blipFill>
          <a:blip r:embed="rId3"/>
          <a:stretch>
            <a:fillRect/>
          </a:stretch>
        </p:blipFill>
        <p:spPr>
          <a:xfrm>
            <a:off x="10370727" y="2660519"/>
            <a:ext cx="385506" cy="460301"/>
          </a:xfrm>
          <a:prstGeom prst="rect">
            <a:avLst/>
          </a:prstGeom>
        </p:spPr>
      </p:pic>
      <p:pic>
        <p:nvPicPr>
          <p:cNvPr id="10" name="Picture 9" descr="A picture containing light, drawing, food&#10;&#10;Description automatically generated">
            <a:extLst>
              <a:ext uri="{FF2B5EF4-FFF2-40B4-BE49-F238E27FC236}">
                <a16:creationId xmlns:a16="http://schemas.microsoft.com/office/drawing/2014/main" id="{0D6F2399-29F2-AB4F-8D20-846710C4B041}"/>
              </a:ext>
            </a:extLst>
          </p:cNvPr>
          <p:cNvPicPr>
            <a:picLocks noChangeAspect="1"/>
          </p:cNvPicPr>
          <p:nvPr/>
        </p:nvPicPr>
        <p:blipFill>
          <a:blip r:embed="rId4"/>
          <a:stretch>
            <a:fillRect/>
          </a:stretch>
        </p:blipFill>
        <p:spPr>
          <a:xfrm>
            <a:off x="10262707" y="1295945"/>
            <a:ext cx="460301" cy="460301"/>
          </a:xfrm>
          <a:prstGeom prst="rect">
            <a:avLst/>
          </a:prstGeom>
        </p:spPr>
      </p:pic>
      <p:sp>
        <p:nvSpPr>
          <p:cNvPr id="13" name="TextBox 12">
            <a:extLst>
              <a:ext uri="{FF2B5EF4-FFF2-40B4-BE49-F238E27FC236}">
                <a16:creationId xmlns:a16="http://schemas.microsoft.com/office/drawing/2014/main" id="{C18B91F2-04AF-DB45-B8DE-D210F0D70854}"/>
              </a:ext>
            </a:extLst>
          </p:cNvPr>
          <p:cNvSpPr txBox="1"/>
          <p:nvPr/>
        </p:nvSpPr>
        <p:spPr>
          <a:xfrm>
            <a:off x="10756233" y="1195271"/>
            <a:ext cx="1887055" cy="646331"/>
          </a:xfrm>
          <a:prstGeom prst="rect">
            <a:avLst/>
          </a:prstGeom>
          <a:noFill/>
        </p:spPr>
        <p:txBody>
          <a:bodyPr wrap="none" rtlCol="0">
            <a:spAutoFit/>
          </a:bodyPr>
          <a:lstStyle/>
          <a:p>
            <a:r>
              <a:rPr lang="en-IT" sz="1200" b="1" dirty="0">
                <a:solidFill>
                  <a:srgbClr val="0594AF"/>
                </a:solidFill>
                <a:latin typeface="Open Sans" panose="020B0606030504020204" pitchFamily="34" charset="0"/>
                <a:ea typeface="Open Sans" panose="020B0606030504020204" pitchFamily="34" charset="0"/>
                <a:cs typeface="Open Sans" panose="020B0606030504020204" pitchFamily="34" charset="0"/>
              </a:rPr>
              <a:t>PE</a:t>
            </a:r>
            <a:r>
              <a:rPr lang="es-CO" sz="1200" b="1" dirty="0">
                <a:solidFill>
                  <a:srgbClr val="0594AF"/>
                </a:solidFill>
                <a:latin typeface="Open Sans" panose="020B0606030504020204" pitchFamily="34" charset="0"/>
                <a:ea typeface="Open Sans" panose="020B0606030504020204" pitchFamily="34" charset="0"/>
                <a:cs typeface="Open Sans" panose="020B0606030504020204" pitchFamily="34" charset="0"/>
              </a:rPr>
              <a:t>RSONAS</a:t>
            </a:r>
            <a:r>
              <a:rPr lang="fr-CH" sz="1200" b="1" dirty="0">
                <a:solidFill>
                  <a:srgbClr val="0594AF"/>
                </a:solidFill>
                <a:latin typeface="Open Sans" panose="020B0606030504020204" pitchFamily="34" charset="0"/>
                <a:ea typeface="Open Sans" panose="020B0606030504020204" pitchFamily="34" charset="0"/>
                <a:cs typeface="Open Sans" panose="020B0606030504020204" pitchFamily="34" charset="0"/>
              </a:rPr>
              <a:t> EN</a:t>
            </a:r>
            <a:r>
              <a:rPr lang="en-IT" sz="1200" b="1" dirty="0">
                <a:solidFill>
                  <a:srgbClr val="0594AF"/>
                </a:solidFill>
                <a:latin typeface="Open Sans" panose="020B0606030504020204" pitchFamily="34" charset="0"/>
                <a:ea typeface="Open Sans" panose="020B0606030504020204" pitchFamily="34" charset="0"/>
                <a:cs typeface="Open Sans" panose="020B0606030504020204" pitchFamily="34" charset="0"/>
              </a:rPr>
              <a:t> </a:t>
            </a:r>
            <a:r>
              <a:rPr lang="fr-CH" sz="1200" b="1" dirty="0">
                <a:solidFill>
                  <a:srgbClr val="0594AF"/>
                </a:solidFill>
                <a:latin typeface="Open Sans" panose="020B0606030504020204" pitchFamily="34" charset="0"/>
                <a:ea typeface="Open Sans" panose="020B0606030504020204" pitchFamily="34" charset="0"/>
                <a:cs typeface="Open Sans" panose="020B0606030504020204" pitchFamily="34" charset="0"/>
              </a:rPr>
              <a:t>SEVERA </a:t>
            </a:r>
          </a:p>
          <a:p>
            <a:r>
              <a:rPr lang="fr-CH" sz="1200" b="1" dirty="0">
                <a:solidFill>
                  <a:srgbClr val="0594AF"/>
                </a:solidFill>
                <a:latin typeface="Open Sans" panose="020B0606030504020204" pitchFamily="34" charset="0"/>
                <a:ea typeface="Open Sans" panose="020B0606030504020204" pitchFamily="34" charset="0"/>
                <a:cs typeface="Open Sans" panose="020B0606030504020204" pitchFamily="34" charset="0"/>
              </a:rPr>
              <a:t>INSEGURIDAD </a:t>
            </a:r>
          </a:p>
          <a:p>
            <a:r>
              <a:rPr lang="fr-CH" sz="1200" b="1" dirty="0">
                <a:solidFill>
                  <a:srgbClr val="0594AF"/>
                </a:solidFill>
                <a:latin typeface="Open Sans" panose="020B0606030504020204" pitchFamily="34" charset="0"/>
                <a:ea typeface="Open Sans" panose="020B0606030504020204" pitchFamily="34" charset="0"/>
                <a:cs typeface="Open Sans" panose="020B0606030504020204" pitchFamily="34" charset="0"/>
              </a:rPr>
              <a:t>ALIMENTARIA</a:t>
            </a:r>
            <a:endParaRPr lang="en-IT" sz="1200" b="1" dirty="0">
              <a:solidFill>
                <a:srgbClr val="0594AF"/>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4" name="Oval 13">
            <a:extLst>
              <a:ext uri="{FF2B5EF4-FFF2-40B4-BE49-F238E27FC236}">
                <a16:creationId xmlns:a16="http://schemas.microsoft.com/office/drawing/2014/main" id="{770A09F5-8A8F-8349-A88F-37272831644D}"/>
              </a:ext>
            </a:extLst>
          </p:cNvPr>
          <p:cNvSpPr/>
          <p:nvPr/>
        </p:nvSpPr>
        <p:spPr>
          <a:xfrm>
            <a:off x="10229483" y="1280263"/>
            <a:ext cx="526750" cy="526750"/>
          </a:xfrm>
          <a:prstGeom prst="ellipse">
            <a:avLst/>
          </a:prstGeom>
          <a:noFill/>
          <a:ln w="28575">
            <a:solidFill>
              <a:srgbClr val="0594A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IT"/>
          </a:p>
        </p:txBody>
      </p:sp>
      <p:sp>
        <p:nvSpPr>
          <p:cNvPr id="15" name="TextBox 14">
            <a:extLst>
              <a:ext uri="{FF2B5EF4-FFF2-40B4-BE49-F238E27FC236}">
                <a16:creationId xmlns:a16="http://schemas.microsoft.com/office/drawing/2014/main" id="{980A5708-E770-AA4C-B253-AD552EB35285}"/>
              </a:ext>
            </a:extLst>
          </p:cNvPr>
          <p:cNvSpPr txBox="1"/>
          <p:nvPr/>
        </p:nvSpPr>
        <p:spPr>
          <a:xfrm>
            <a:off x="10842458" y="2745732"/>
            <a:ext cx="1755737" cy="276999"/>
          </a:xfrm>
          <a:prstGeom prst="rect">
            <a:avLst/>
          </a:prstGeom>
          <a:noFill/>
        </p:spPr>
        <p:txBody>
          <a:bodyPr wrap="none" rtlCol="0">
            <a:spAutoFit/>
          </a:bodyPr>
          <a:lstStyle/>
          <a:p>
            <a:r>
              <a:rPr lang="es-CO" sz="1200" b="1" dirty="0">
                <a:solidFill>
                  <a:srgbClr val="0594AF"/>
                </a:solidFill>
                <a:latin typeface="Open Sans" panose="020B0606030504020204" pitchFamily="34" charset="0"/>
                <a:ea typeface="Open Sans" panose="020B0606030504020204" pitchFamily="34" charset="0"/>
                <a:cs typeface="Open Sans" panose="020B0606030504020204" pitchFamily="34" charset="0"/>
              </a:rPr>
              <a:t>PERSONAS OBJETIVO</a:t>
            </a:r>
            <a:endParaRPr lang="en-IT" sz="1200" b="1" dirty="0">
              <a:solidFill>
                <a:srgbClr val="0594AF"/>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6" name="Oval 15">
            <a:extLst>
              <a:ext uri="{FF2B5EF4-FFF2-40B4-BE49-F238E27FC236}">
                <a16:creationId xmlns:a16="http://schemas.microsoft.com/office/drawing/2014/main" id="{C0982202-FBE4-0643-AFE3-A54BBE04E73C}"/>
              </a:ext>
            </a:extLst>
          </p:cNvPr>
          <p:cNvSpPr/>
          <p:nvPr/>
        </p:nvSpPr>
        <p:spPr>
          <a:xfrm>
            <a:off x="10300105" y="2643475"/>
            <a:ext cx="526750" cy="526750"/>
          </a:xfrm>
          <a:prstGeom prst="ellipse">
            <a:avLst/>
          </a:prstGeom>
          <a:noFill/>
          <a:ln w="28575">
            <a:solidFill>
              <a:srgbClr val="0594A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IT"/>
          </a:p>
        </p:txBody>
      </p:sp>
      <p:sp>
        <p:nvSpPr>
          <p:cNvPr id="17" name="object 33">
            <a:extLst>
              <a:ext uri="{FF2B5EF4-FFF2-40B4-BE49-F238E27FC236}">
                <a16:creationId xmlns:a16="http://schemas.microsoft.com/office/drawing/2014/main" id="{89A86187-BDB4-6D49-9292-C89F31E3AA36}"/>
              </a:ext>
            </a:extLst>
          </p:cNvPr>
          <p:cNvSpPr txBox="1"/>
          <p:nvPr/>
        </p:nvSpPr>
        <p:spPr>
          <a:xfrm>
            <a:off x="10632324" y="1856940"/>
            <a:ext cx="1799788" cy="523220"/>
          </a:xfrm>
          <a:prstGeom prst="rect">
            <a:avLst/>
          </a:prstGeom>
        </p:spPr>
        <p:txBody>
          <a:bodyPr vert="horz" wrap="square" lIns="0" tIns="0" rIns="0" bIns="0" rtlCol="0">
            <a:spAutoFit/>
          </a:bodyPr>
          <a:lstStyle/>
          <a:p>
            <a:pPr marL="12700" algn="ctr">
              <a:lnSpc>
                <a:spcPct val="100000"/>
              </a:lnSpc>
            </a:pPr>
            <a:r>
              <a:rPr lang="en-GB" dirty="0">
                <a:latin typeface="Open Sans" panose="020B0606030504020204" pitchFamily="34" charset="0"/>
                <a:ea typeface="Open Sans" panose="020B0606030504020204" pitchFamily="34" charset="0"/>
                <a:cs typeface="Open Sans" panose="020B0606030504020204" pitchFamily="34" charset="0"/>
              </a:rPr>
              <a:t>2.4</a:t>
            </a:r>
            <a:r>
              <a:rPr lang="en-GB" sz="1600" dirty="0">
                <a:latin typeface="Open Sans" panose="020B0606030504020204" pitchFamily="34" charset="0"/>
                <a:ea typeface="Open Sans" panose="020B0606030504020204" pitchFamily="34" charset="0"/>
                <a:cs typeface="Open Sans" panose="020B0606030504020204" pitchFamily="34" charset="0"/>
              </a:rPr>
              <a:t> M</a:t>
            </a:r>
          </a:p>
          <a:p>
            <a:pPr marL="12700" algn="ctr"/>
            <a:r>
              <a:rPr lang="en-GB" sz="800" i="1" dirty="0">
                <a:latin typeface="Open Sans" panose="020B0606030504020204" pitchFamily="34" charset="0"/>
                <a:ea typeface="Open Sans" panose="020B0606030504020204" pitchFamily="34" charset="0"/>
                <a:cs typeface="Open Sans" panose="020B0606030504020204" pitchFamily="34" charset="0"/>
              </a:rPr>
              <a:t>(as per 2019 WFP evaluation</a:t>
            </a:r>
            <a:r>
              <a:rPr lang="en-GB" sz="1000" i="1" dirty="0">
                <a:latin typeface="Open Sans" panose="020B0606030504020204" pitchFamily="34" charset="0"/>
                <a:ea typeface="Open Sans" panose="020B0606030504020204" pitchFamily="34" charset="0"/>
                <a:cs typeface="Open Sans" panose="020B0606030504020204" pitchFamily="34" charset="0"/>
              </a:rPr>
              <a:t>)</a:t>
            </a:r>
          </a:p>
        </p:txBody>
      </p:sp>
      <p:cxnSp>
        <p:nvCxnSpPr>
          <p:cNvPr id="20" name="Straight Connector 19">
            <a:extLst>
              <a:ext uri="{FF2B5EF4-FFF2-40B4-BE49-F238E27FC236}">
                <a16:creationId xmlns:a16="http://schemas.microsoft.com/office/drawing/2014/main" id="{EFD13C6D-FF92-E642-B7CD-8367D42924BF}"/>
              </a:ext>
            </a:extLst>
          </p:cNvPr>
          <p:cNvCxnSpPr>
            <a:cxnSpLocks/>
          </p:cNvCxnSpPr>
          <p:nvPr/>
        </p:nvCxnSpPr>
        <p:spPr>
          <a:xfrm>
            <a:off x="10334867" y="3449477"/>
            <a:ext cx="2152965" cy="0"/>
          </a:xfrm>
          <a:prstGeom prst="line">
            <a:avLst/>
          </a:prstGeom>
          <a:ln w="1270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grpSp>
        <p:nvGrpSpPr>
          <p:cNvPr id="4" name="Groupe 3">
            <a:extLst>
              <a:ext uri="{FF2B5EF4-FFF2-40B4-BE49-F238E27FC236}">
                <a16:creationId xmlns:a16="http://schemas.microsoft.com/office/drawing/2014/main" id="{68C60CD9-7F95-48DD-844D-3DF097D230B5}"/>
              </a:ext>
            </a:extLst>
          </p:cNvPr>
          <p:cNvGrpSpPr/>
          <p:nvPr/>
        </p:nvGrpSpPr>
        <p:grpSpPr>
          <a:xfrm>
            <a:off x="10300589" y="3545911"/>
            <a:ext cx="2060450" cy="857543"/>
            <a:chOff x="10622179" y="2729446"/>
            <a:chExt cx="2060450" cy="857543"/>
          </a:xfrm>
        </p:grpSpPr>
        <p:sp>
          <p:nvSpPr>
            <p:cNvPr id="22" name="Oval 21">
              <a:extLst>
                <a:ext uri="{FF2B5EF4-FFF2-40B4-BE49-F238E27FC236}">
                  <a16:creationId xmlns:a16="http://schemas.microsoft.com/office/drawing/2014/main" id="{C06C8FB6-F3D0-3A43-BB61-57AB3D1CEFC4}"/>
                </a:ext>
              </a:extLst>
            </p:cNvPr>
            <p:cNvSpPr/>
            <p:nvPr/>
          </p:nvSpPr>
          <p:spPr>
            <a:xfrm>
              <a:off x="10622179" y="2729446"/>
              <a:ext cx="526750" cy="526750"/>
            </a:xfrm>
            <a:prstGeom prst="ellipse">
              <a:avLst/>
            </a:prstGeom>
            <a:noFill/>
            <a:ln w="28575">
              <a:solidFill>
                <a:srgbClr val="0594A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IT"/>
            </a:p>
          </p:txBody>
        </p:sp>
        <p:pic>
          <p:nvPicPr>
            <p:cNvPr id="19" name="Picture 18" descr="A picture containing object, clock, light, drawing&#10;&#10;Description automatically generated">
              <a:extLst>
                <a:ext uri="{FF2B5EF4-FFF2-40B4-BE49-F238E27FC236}">
                  <a16:creationId xmlns:a16="http://schemas.microsoft.com/office/drawing/2014/main" id="{EC9E39E7-F943-5C4D-92C7-119D0CA3824F}"/>
                </a:ext>
              </a:extLst>
            </p:cNvPr>
            <p:cNvPicPr>
              <a:picLocks noChangeAspect="1"/>
            </p:cNvPicPr>
            <p:nvPr/>
          </p:nvPicPr>
          <p:blipFill>
            <a:blip r:embed="rId5"/>
            <a:stretch>
              <a:fillRect/>
            </a:stretch>
          </p:blipFill>
          <p:spPr>
            <a:xfrm>
              <a:off x="10692502" y="2813215"/>
              <a:ext cx="386105" cy="386105"/>
            </a:xfrm>
            <a:prstGeom prst="rect">
              <a:avLst/>
            </a:prstGeom>
          </p:spPr>
        </p:pic>
        <p:sp>
          <p:nvSpPr>
            <p:cNvPr id="21" name="TextBox 20">
              <a:extLst>
                <a:ext uri="{FF2B5EF4-FFF2-40B4-BE49-F238E27FC236}">
                  <a16:creationId xmlns:a16="http://schemas.microsoft.com/office/drawing/2014/main" id="{0EA0454A-1A82-5446-B35E-D522F652EB67}"/>
                </a:ext>
              </a:extLst>
            </p:cNvPr>
            <p:cNvSpPr txBox="1"/>
            <p:nvPr/>
          </p:nvSpPr>
          <p:spPr>
            <a:xfrm>
              <a:off x="11252020" y="2768574"/>
              <a:ext cx="1199624" cy="461665"/>
            </a:xfrm>
            <a:prstGeom prst="rect">
              <a:avLst/>
            </a:prstGeom>
            <a:noFill/>
          </p:spPr>
          <p:txBody>
            <a:bodyPr wrap="none" rtlCol="0">
              <a:spAutoFit/>
            </a:bodyPr>
            <a:lstStyle/>
            <a:p>
              <a:r>
                <a:rPr lang="en-IT" sz="1200" b="1" dirty="0">
                  <a:solidFill>
                    <a:srgbClr val="0594AF"/>
                  </a:solidFill>
                  <a:latin typeface="Open Sans" panose="020B0606030504020204" pitchFamily="34" charset="0"/>
                  <a:ea typeface="Open Sans" panose="020B0606030504020204" pitchFamily="34" charset="0"/>
                  <a:cs typeface="Open Sans" panose="020B0606030504020204" pitchFamily="34" charset="0"/>
                </a:rPr>
                <a:t>P</a:t>
              </a:r>
              <a:r>
                <a:rPr lang="es-CO" sz="1200" b="1" dirty="0">
                  <a:solidFill>
                    <a:srgbClr val="0594AF"/>
                  </a:solidFill>
                  <a:latin typeface="Open Sans" panose="020B0606030504020204" pitchFamily="34" charset="0"/>
                  <a:ea typeface="Open Sans" panose="020B0606030504020204" pitchFamily="34" charset="0"/>
                  <a:cs typeface="Open Sans" panose="020B0606030504020204" pitchFamily="34" charset="0"/>
                </a:rPr>
                <a:t>ERSONAS </a:t>
              </a:r>
            </a:p>
            <a:p>
              <a:r>
                <a:rPr lang="es-CO" sz="1200" b="1" dirty="0">
                  <a:solidFill>
                    <a:srgbClr val="0594AF"/>
                  </a:solidFill>
                  <a:latin typeface="Open Sans" panose="020B0606030504020204" pitchFamily="34" charset="0"/>
                  <a:ea typeface="Open Sans" panose="020B0606030504020204" pitchFamily="34" charset="0"/>
                  <a:cs typeface="Open Sans" panose="020B0606030504020204" pitchFamily="34" charset="0"/>
                </a:rPr>
                <a:t>ALCANZADAS</a:t>
              </a:r>
              <a:endParaRPr lang="en-IT" sz="1200" b="1" dirty="0">
                <a:solidFill>
                  <a:srgbClr val="0594AF"/>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3" name="object 33">
              <a:extLst>
                <a:ext uri="{FF2B5EF4-FFF2-40B4-BE49-F238E27FC236}">
                  <a16:creationId xmlns:a16="http://schemas.microsoft.com/office/drawing/2014/main" id="{9A0E282E-B0E1-6443-B7D5-70A5159AECCD}"/>
                </a:ext>
              </a:extLst>
            </p:cNvPr>
            <p:cNvSpPr txBox="1"/>
            <p:nvPr/>
          </p:nvSpPr>
          <p:spPr>
            <a:xfrm>
              <a:off x="11346672" y="3207317"/>
              <a:ext cx="1335957" cy="379672"/>
            </a:xfrm>
            <a:prstGeom prst="rect">
              <a:avLst/>
            </a:prstGeom>
          </p:spPr>
          <p:txBody>
            <a:bodyPr vert="horz" wrap="square" lIns="0" tIns="0" rIns="0" bIns="0" rtlCol="0">
              <a:spAutoFit/>
            </a:bodyPr>
            <a:lstStyle/>
            <a:p>
              <a:pPr marL="12700">
                <a:lnSpc>
                  <a:spcPct val="100000"/>
                </a:lnSpc>
              </a:pPr>
              <a:r>
                <a:rPr lang="en-GB" dirty="0">
                  <a:latin typeface="Open Sans" panose="020B0606030504020204" pitchFamily="34" charset="0"/>
                  <a:ea typeface="Open Sans" panose="020B0606030504020204" pitchFamily="34" charset="0"/>
                  <a:cs typeface="Open Sans" panose="020B0606030504020204" pitchFamily="34" charset="0"/>
                </a:rPr>
                <a:t>0.587 </a:t>
              </a:r>
              <a:r>
                <a:rPr lang="en-GB" sz="1600" dirty="0">
                  <a:latin typeface="Open Sans" panose="020B0606030504020204" pitchFamily="34" charset="0"/>
                  <a:ea typeface="Open Sans" panose="020B0606030504020204" pitchFamily="34" charset="0"/>
                  <a:cs typeface="Open Sans" panose="020B0606030504020204" pitchFamily="34" charset="0"/>
                </a:rPr>
                <a:t>M</a:t>
              </a:r>
              <a:endParaRPr sz="1600" dirty="0">
                <a:latin typeface="Open Sans" panose="020B0606030504020204" pitchFamily="34" charset="0"/>
                <a:ea typeface="Open Sans" panose="020B0606030504020204" pitchFamily="34" charset="0"/>
                <a:cs typeface="Open Sans" panose="020B0606030504020204" pitchFamily="34" charset="0"/>
              </a:endParaRPr>
            </a:p>
          </p:txBody>
        </p:sp>
      </p:grpSp>
      <p:sp>
        <p:nvSpPr>
          <p:cNvPr id="26" name="object 5">
            <a:extLst>
              <a:ext uri="{FF2B5EF4-FFF2-40B4-BE49-F238E27FC236}">
                <a16:creationId xmlns:a16="http://schemas.microsoft.com/office/drawing/2014/main" id="{78523C02-8B08-4848-86F4-B2D20C4B4C1E}"/>
              </a:ext>
            </a:extLst>
          </p:cNvPr>
          <p:cNvSpPr/>
          <p:nvPr/>
        </p:nvSpPr>
        <p:spPr>
          <a:xfrm flipV="1">
            <a:off x="0" y="9076963"/>
            <a:ext cx="12801601" cy="45719"/>
          </a:xfrm>
          <a:custGeom>
            <a:avLst/>
            <a:gdLst/>
            <a:ahLst/>
            <a:cxnLst/>
            <a:rect l="l" t="t" r="r" b="b"/>
            <a:pathLst>
              <a:path w="6024880">
                <a:moveTo>
                  <a:pt x="0" y="0"/>
                </a:moveTo>
                <a:lnTo>
                  <a:pt x="6024867" y="0"/>
                </a:lnTo>
              </a:path>
            </a:pathLst>
          </a:custGeom>
          <a:ln w="38100" cmpd="sng">
            <a:solidFill>
              <a:srgbClr val="70BECE"/>
            </a:solidFill>
          </a:ln>
        </p:spPr>
        <p:txBody>
          <a:bodyPr wrap="square" lIns="0" tIns="0" rIns="0" bIns="0" rtlCol="0"/>
          <a:lstStyle/>
          <a:p>
            <a:endParaRPr/>
          </a:p>
        </p:txBody>
      </p:sp>
      <p:sp>
        <p:nvSpPr>
          <p:cNvPr id="27" name="object 60">
            <a:extLst>
              <a:ext uri="{FF2B5EF4-FFF2-40B4-BE49-F238E27FC236}">
                <a16:creationId xmlns:a16="http://schemas.microsoft.com/office/drawing/2014/main" id="{6E023D46-CA1B-B94E-9EDE-10F497BFEEC8}"/>
              </a:ext>
            </a:extLst>
          </p:cNvPr>
          <p:cNvSpPr txBox="1"/>
          <p:nvPr/>
        </p:nvSpPr>
        <p:spPr>
          <a:xfrm>
            <a:off x="2589579" y="9254527"/>
            <a:ext cx="4841430" cy="246221"/>
          </a:xfrm>
          <a:prstGeom prst="rect">
            <a:avLst/>
          </a:prstGeom>
        </p:spPr>
        <p:txBody>
          <a:bodyPr vert="horz" wrap="square" lIns="0" tIns="0" rIns="0" bIns="0" rtlCol="0">
            <a:spAutoFit/>
          </a:bodyPr>
          <a:lstStyle/>
          <a:p>
            <a:pPr marL="12700" marR="5080"/>
            <a:r>
              <a:rPr lang="es-ES" sz="800" dirty="0">
                <a:latin typeface="Arial"/>
                <a:cs typeface="Arial"/>
              </a:rPr>
              <a:t>Los límites y los nombres que se muestran y las designaciones utilizadas en este mapa no implican respaldo o aceptación oficial por parte de la ONU.</a:t>
            </a:r>
            <a:r>
              <a:rPr lang="en-GB" sz="800" dirty="0">
                <a:latin typeface="Arial"/>
                <a:cs typeface="Arial"/>
              </a:rPr>
              <a:t>.</a:t>
            </a:r>
            <a:endParaRPr lang="en-GB" sz="800" spc="5" dirty="0">
              <a:latin typeface="Arial"/>
              <a:cs typeface="Arial"/>
            </a:endParaRPr>
          </a:p>
        </p:txBody>
      </p:sp>
      <p:sp>
        <p:nvSpPr>
          <p:cNvPr id="28" name="TextBox 27">
            <a:extLst>
              <a:ext uri="{FF2B5EF4-FFF2-40B4-BE49-F238E27FC236}">
                <a16:creationId xmlns:a16="http://schemas.microsoft.com/office/drawing/2014/main" id="{9F3B1894-8667-CD4D-9DF7-4BFDF2A71AA9}"/>
              </a:ext>
            </a:extLst>
          </p:cNvPr>
          <p:cNvSpPr txBox="1"/>
          <p:nvPr/>
        </p:nvSpPr>
        <p:spPr>
          <a:xfrm>
            <a:off x="10119174" y="9124812"/>
            <a:ext cx="2660971" cy="461665"/>
          </a:xfrm>
          <a:prstGeom prst="rect">
            <a:avLst/>
          </a:prstGeom>
          <a:noFill/>
        </p:spPr>
        <p:txBody>
          <a:bodyPr wrap="square" rtlCol="0">
            <a:spAutoFit/>
          </a:bodyPr>
          <a:lstStyle/>
          <a:p>
            <a:pPr algn="r"/>
            <a:r>
              <a:rPr lang="en-GB" sz="800" spc="5" dirty="0">
                <a:latin typeface="Arial"/>
                <a:cs typeface="Arial"/>
              </a:rPr>
              <a:t>Contacto:</a:t>
            </a:r>
            <a:br>
              <a:rPr lang="en-GB" sz="800" dirty="0">
                <a:latin typeface="Arial"/>
                <a:cs typeface="Arial"/>
              </a:rPr>
            </a:br>
            <a:r>
              <a:rPr lang="en-GB" sz="800" dirty="0">
                <a:latin typeface="Arial"/>
                <a:cs typeface="Arial"/>
                <a:hlinkClick r:id="rId6"/>
              </a:rPr>
              <a:t>andres.jinesleon@fao.org</a:t>
            </a:r>
            <a:r>
              <a:rPr lang="en-GB" sz="800" dirty="0">
                <a:latin typeface="Arial"/>
                <a:cs typeface="Arial"/>
              </a:rPr>
              <a:t>                       </a:t>
            </a:r>
            <a:r>
              <a:rPr lang="en-US" sz="800" spc="5" dirty="0">
                <a:latin typeface="Arial"/>
                <a:cs typeface="Arial"/>
                <a:hlinkClick r:id="rId7"/>
              </a:rPr>
              <a:t>http://fscluster.org/</a:t>
            </a:r>
            <a:endParaRPr lang="en-US" sz="800" dirty="0"/>
          </a:p>
        </p:txBody>
      </p:sp>
      <p:sp>
        <p:nvSpPr>
          <p:cNvPr id="29" name="object 61">
            <a:extLst>
              <a:ext uri="{FF2B5EF4-FFF2-40B4-BE49-F238E27FC236}">
                <a16:creationId xmlns:a16="http://schemas.microsoft.com/office/drawing/2014/main" id="{35E4FBFC-4F3A-1E4B-A777-35CCA9F0BAF6}"/>
              </a:ext>
            </a:extLst>
          </p:cNvPr>
          <p:cNvSpPr txBox="1"/>
          <p:nvPr/>
        </p:nvSpPr>
        <p:spPr>
          <a:xfrm>
            <a:off x="446049" y="9289456"/>
            <a:ext cx="1665839" cy="153888"/>
          </a:xfrm>
          <a:prstGeom prst="rect">
            <a:avLst/>
          </a:prstGeom>
        </p:spPr>
        <p:txBody>
          <a:bodyPr vert="horz" wrap="square" lIns="0" tIns="0" rIns="0" bIns="0" rtlCol="0">
            <a:spAutoFit/>
          </a:bodyPr>
          <a:lstStyle/>
          <a:p>
            <a:pPr marL="12700">
              <a:lnSpc>
                <a:spcPct val="100000"/>
              </a:lnSpc>
            </a:pPr>
            <a:r>
              <a:rPr lang="en-GB" sz="1000" b="1" spc="-5" dirty="0">
                <a:solidFill>
                  <a:srgbClr val="000000"/>
                </a:solidFill>
                <a:latin typeface="+mj-lt"/>
                <a:cs typeface="Merriweather"/>
                <a:hlinkClick r:id="rId8"/>
              </a:rPr>
              <a:t>https://fscluster.org/venezuela</a:t>
            </a:r>
            <a:r>
              <a:rPr lang="en-GB" sz="1000" b="1" spc="-5" dirty="0">
                <a:solidFill>
                  <a:srgbClr val="000000"/>
                </a:solidFill>
                <a:latin typeface="+mj-lt"/>
                <a:cs typeface="Merriweather"/>
              </a:rPr>
              <a:t> </a:t>
            </a:r>
          </a:p>
        </p:txBody>
      </p:sp>
      <p:pic>
        <p:nvPicPr>
          <p:cNvPr id="30" name="Picture 29" descr="computer.png">
            <a:extLst>
              <a:ext uri="{FF2B5EF4-FFF2-40B4-BE49-F238E27FC236}">
                <a16:creationId xmlns:a16="http://schemas.microsoft.com/office/drawing/2014/main" id="{B1AD9DC3-93AC-EC44-944A-F551C115CD8C}"/>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7362" y="9221109"/>
            <a:ext cx="279639" cy="279639"/>
          </a:xfrm>
          <a:prstGeom prst="rect">
            <a:avLst/>
          </a:prstGeom>
        </p:spPr>
      </p:pic>
      <p:sp>
        <p:nvSpPr>
          <p:cNvPr id="31" name="TextBox 30">
            <a:extLst>
              <a:ext uri="{FF2B5EF4-FFF2-40B4-BE49-F238E27FC236}">
                <a16:creationId xmlns:a16="http://schemas.microsoft.com/office/drawing/2014/main" id="{2AE80A55-415D-2843-92A9-FAA9F05A2B99}"/>
              </a:ext>
            </a:extLst>
          </p:cNvPr>
          <p:cNvSpPr txBox="1"/>
          <p:nvPr/>
        </p:nvSpPr>
        <p:spPr>
          <a:xfrm>
            <a:off x="8303853" y="9194262"/>
            <a:ext cx="2056332" cy="338554"/>
          </a:xfrm>
          <a:prstGeom prst="rect">
            <a:avLst/>
          </a:prstGeom>
          <a:noFill/>
        </p:spPr>
        <p:txBody>
          <a:bodyPr wrap="none" rtlCol="0">
            <a:spAutoFit/>
          </a:bodyPr>
          <a:lstStyle/>
          <a:p>
            <a:pPr marL="12700" marR="5080"/>
            <a:r>
              <a:rPr lang="en-GB" sz="800" spc="5" dirty="0">
                <a:latin typeface="Arial"/>
                <a:cs typeface="Arial"/>
              </a:rPr>
              <a:t>Fecha de producción: Enero 2021</a:t>
            </a:r>
            <a:r>
              <a:rPr lang="en-GB" sz="800" dirty="0">
                <a:solidFill>
                  <a:srgbClr val="1293AD"/>
                </a:solidFill>
                <a:latin typeface="Arial"/>
                <a:cs typeface="Arial"/>
              </a:rPr>
              <a:t> </a:t>
            </a:r>
          </a:p>
          <a:p>
            <a:pPr marL="12700" marR="5080"/>
            <a:r>
              <a:rPr lang="en-GB" sz="800" spc="5" dirty="0">
                <a:latin typeface="Arial"/>
                <a:cs typeface="Arial"/>
              </a:rPr>
              <a:t>Fuentes de datos: FSLC/FSLC Partners</a:t>
            </a:r>
            <a:endParaRPr lang="en-GB" sz="800" dirty="0">
              <a:latin typeface="Arial"/>
              <a:cs typeface="Arial"/>
            </a:endParaRPr>
          </a:p>
        </p:txBody>
      </p:sp>
      <p:sp>
        <p:nvSpPr>
          <p:cNvPr id="2" name="TextBox 1">
            <a:extLst>
              <a:ext uri="{FF2B5EF4-FFF2-40B4-BE49-F238E27FC236}">
                <a16:creationId xmlns:a16="http://schemas.microsoft.com/office/drawing/2014/main" id="{445C9A3E-4DEA-AF44-9916-00AEDA155909}"/>
              </a:ext>
            </a:extLst>
          </p:cNvPr>
          <p:cNvSpPr txBox="1"/>
          <p:nvPr/>
        </p:nvSpPr>
        <p:spPr>
          <a:xfrm>
            <a:off x="10455736" y="4501881"/>
            <a:ext cx="2152964" cy="4524315"/>
          </a:xfrm>
          <a:prstGeom prst="rect">
            <a:avLst/>
          </a:prstGeom>
          <a:noFill/>
        </p:spPr>
        <p:txBody>
          <a:bodyPr wrap="square" rtlCol="0">
            <a:spAutoFit/>
          </a:bodyPr>
          <a:lstStyle/>
          <a:p>
            <a:pPr marL="12700" algn="ctr">
              <a:lnSpc>
                <a:spcPct val="100000"/>
              </a:lnSpc>
            </a:pPr>
            <a:r>
              <a:rPr lang="es-ES" sz="1200" dirty="0"/>
              <a:t>Este mapa se basa en datos disponibles a nivel estatal. Todos los números de respuesta reportados son personas y las áreas de respuesta incluyen asistencia alimentaria, agricultura y apoyo a los medios de vida.</a:t>
            </a:r>
          </a:p>
          <a:p>
            <a:pPr marL="12700" algn="ctr">
              <a:lnSpc>
                <a:spcPct val="100000"/>
              </a:lnSpc>
            </a:pPr>
            <a:endParaRPr lang="es-ES" sz="1200" dirty="0"/>
          </a:p>
          <a:p>
            <a:pPr marL="12700" algn="ctr">
              <a:lnSpc>
                <a:spcPct val="100000"/>
              </a:lnSpc>
            </a:pPr>
            <a:r>
              <a:rPr lang="es-ES" sz="1200" dirty="0"/>
              <a:t>Los gráficos circulares indican los números objetivo generales y el alcance de la respuesta humanitaria a diciembre de 2020. El mapa base refleja los niveles de gravedad de todas las necesidades humanitarias (no solo las del Clúster de Seguridad Alimentaria) en el Plan de Respuesta Humanitaria 2020.</a:t>
            </a:r>
          </a:p>
          <a:p>
            <a:pPr marL="12700" algn="ctr">
              <a:lnSpc>
                <a:spcPct val="100000"/>
              </a:lnSpc>
            </a:pPr>
            <a:endParaRPr lang="es-ES" sz="1200" dirty="0"/>
          </a:p>
          <a:p>
            <a:pPr marL="12700" algn="ctr">
              <a:lnSpc>
                <a:spcPct val="100000"/>
              </a:lnSpc>
            </a:pPr>
            <a:r>
              <a:rPr lang="es-ES" sz="1200" dirty="0"/>
              <a:t>La información visualizada en este mapa se basa en datos recopilados de 34 socios.</a:t>
            </a:r>
            <a:endParaRPr lang="en-GB" sz="1200" dirty="0"/>
          </a:p>
        </p:txBody>
      </p:sp>
      <p:cxnSp>
        <p:nvCxnSpPr>
          <p:cNvPr id="40" name="Straight Connector 39">
            <a:extLst>
              <a:ext uri="{FF2B5EF4-FFF2-40B4-BE49-F238E27FC236}">
                <a16:creationId xmlns:a16="http://schemas.microsoft.com/office/drawing/2014/main" id="{99020034-003D-0243-B97B-FCA7008993E3}"/>
              </a:ext>
            </a:extLst>
          </p:cNvPr>
          <p:cNvCxnSpPr>
            <a:cxnSpLocks/>
          </p:cNvCxnSpPr>
          <p:nvPr/>
        </p:nvCxnSpPr>
        <p:spPr>
          <a:xfrm>
            <a:off x="10334867" y="2432429"/>
            <a:ext cx="2152965" cy="0"/>
          </a:xfrm>
          <a:prstGeom prst="line">
            <a:avLst/>
          </a:prstGeom>
          <a:ln w="1270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sp>
        <p:nvSpPr>
          <p:cNvPr id="3" name="ZoneTexte 2">
            <a:extLst>
              <a:ext uri="{FF2B5EF4-FFF2-40B4-BE49-F238E27FC236}">
                <a16:creationId xmlns:a16="http://schemas.microsoft.com/office/drawing/2014/main" id="{D26343F4-A171-41F2-91E1-8EC2C3EAA4A5}"/>
              </a:ext>
            </a:extLst>
          </p:cNvPr>
          <p:cNvSpPr txBox="1"/>
          <p:nvPr/>
        </p:nvSpPr>
        <p:spPr>
          <a:xfrm>
            <a:off x="87362" y="791135"/>
            <a:ext cx="9726489" cy="1200329"/>
          </a:xfrm>
          <a:prstGeom prst="rect">
            <a:avLst/>
          </a:prstGeom>
          <a:noFill/>
        </p:spPr>
        <p:txBody>
          <a:bodyPr wrap="square" rtlCol="0">
            <a:spAutoFit/>
          </a:bodyPr>
          <a:lstStyle/>
          <a:p>
            <a:pPr algn="just"/>
            <a:r>
              <a:rPr lang="es-ES" sz="1200" dirty="0"/>
              <a:t>Este análisis de brechas proporciona una descripción general de los logros del socio del Clúster de Seguridad Alimentaria para el año 2020. Compara el número de beneficiarios que recibieron asistencia (tanto a través de asistencia alimentaria como de actividades agrícolas y de medios de vida) con las metas originales establecidas en el plan (HRP 2020) . En 2020, los socios del clúster FSL pudieron cumplir con los objetivos originales en los estados cercanos a la ciudad capital, mientras que la cobertura de necesidades ha sido menor en las áreas limítrofes con Colombia y en las regiones amazónicas debido a las limitaciones de acceso durante todo el año. En general, la financiación limitada afectó la capacidad de llegar a las poblaciones más vulnerables del país, en la escala adecuada.</a:t>
            </a:r>
            <a:r>
              <a:rPr lang="en-US" sz="1200" dirty="0"/>
              <a:t>.</a:t>
            </a:r>
          </a:p>
        </p:txBody>
      </p:sp>
      <p:pic>
        <p:nvPicPr>
          <p:cNvPr id="6" name="Imagen 5" descr="Texto&#10;&#10;Descripción generada automáticamente">
            <a:extLst>
              <a:ext uri="{FF2B5EF4-FFF2-40B4-BE49-F238E27FC236}">
                <a16:creationId xmlns:a16="http://schemas.microsoft.com/office/drawing/2014/main" id="{48C76D52-461E-42B4-B70C-F45F5F8C8E32}"/>
              </a:ext>
            </a:extLst>
          </p:cNvPr>
          <p:cNvPicPr>
            <a:picLocks noChangeAspect="1"/>
          </p:cNvPicPr>
          <p:nvPr/>
        </p:nvPicPr>
        <p:blipFill>
          <a:blip r:embed="rId10"/>
          <a:stretch>
            <a:fillRect/>
          </a:stretch>
        </p:blipFill>
        <p:spPr>
          <a:xfrm>
            <a:off x="10222151" y="-20479"/>
            <a:ext cx="2497715" cy="750220"/>
          </a:xfrm>
          <a:prstGeom prst="rect">
            <a:avLst/>
          </a:prstGeom>
        </p:spPr>
      </p:pic>
      <p:pic>
        <p:nvPicPr>
          <p:cNvPr id="18" name="Imagen 17" descr="Mapa&#10;&#10;Descripción generada automáticamente">
            <a:extLst>
              <a:ext uri="{FF2B5EF4-FFF2-40B4-BE49-F238E27FC236}">
                <a16:creationId xmlns:a16="http://schemas.microsoft.com/office/drawing/2014/main" id="{76587493-2880-43CB-B8B5-299A8BE724FB}"/>
              </a:ext>
            </a:extLst>
          </p:cNvPr>
          <p:cNvPicPr>
            <a:picLocks noChangeAspect="1"/>
          </p:cNvPicPr>
          <p:nvPr/>
        </p:nvPicPr>
        <p:blipFill>
          <a:blip r:embed="rId11"/>
          <a:stretch>
            <a:fillRect/>
          </a:stretch>
        </p:blipFill>
        <p:spPr>
          <a:xfrm>
            <a:off x="148842" y="1991464"/>
            <a:ext cx="9085714" cy="6733333"/>
          </a:xfrm>
          <a:prstGeom prst="rect">
            <a:avLst/>
          </a:prstGeom>
        </p:spPr>
      </p:pic>
      <p:pic>
        <p:nvPicPr>
          <p:cNvPr id="9" name="Imagen 8">
            <a:extLst>
              <a:ext uri="{FF2B5EF4-FFF2-40B4-BE49-F238E27FC236}">
                <a16:creationId xmlns:a16="http://schemas.microsoft.com/office/drawing/2014/main" id="{32453D6B-0CF7-47AC-82C5-93DDE40BCD2E}"/>
              </a:ext>
            </a:extLst>
          </p:cNvPr>
          <p:cNvPicPr>
            <a:picLocks noChangeAspect="1"/>
          </p:cNvPicPr>
          <p:nvPr/>
        </p:nvPicPr>
        <p:blipFill>
          <a:blip r:embed="rId12"/>
          <a:stretch>
            <a:fillRect/>
          </a:stretch>
        </p:blipFill>
        <p:spPr>
          <a:xfrm>
            <a:off x="6548135" y="2207148"/>
            <a:ext cx="2633379" cy="4012940"/>
          </a:xfrm>
          <a:prstGeom prst="rect">
            <a:avLst/>
          </a:prstGeom>
        </p:spPr>
      </p:pic>
    </p:spTree>
    <p:extLst>
      <p:ext uri="{BB962C8B-B14F-4D97-AF65-F5344CB8AC3E}">
        <p14:creationId xmlns:p14="http://schemas.microsoft.com/office/powerpoint/2010/main" val="24334694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C130CFC53E1D4458B80B5377008CEEE" ma:contentTypeVersion="12" ma:contentTypeDescription="Create a new document." ma:contentTypeScope="" ma:versionID="3833e3df72449f483b5da22517e64cea">
  <xsd:schema xmlns:xsd="http://www.w3.org/2001/XMLSchema" xmlns:xs="http://www.w3.org/2001/XMLSchema" xmlns:p="http://schemas.microsoft.com/office/2006/metadata/properties" xmlns:ns2="9e4d4028-7d2f-484c-bcd4-65d8dfc13344" xmlns:ns3="ca5b2271-c080-4650-a5bc-0c2553a50190" targetNamespace="http://schemas.microsoft.com/office/2006/metadata/properties" ma:root="true" ma:fieldsID="4c18ab255876632a2c4879d8ced54e28" ns2:_="" ns3:_="">
    <xsd:import namespace="9e4d4028-7d2f-484c-bcd4-65d8dfc13344"/>
    <xsd:import namespace="ca5b2271-c080-4650-a5bc-0c2553a50190"/>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ServiceLocatio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e4d4028-7d2f-484c-bcd4-65d8dfc1334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a5b2271-c080-4650-a5bc-0c2553a50190"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BBE819C-7DA1-459C-BA57-694B564241CD}">
  <ds:schemaRefs>
    <ds:schemaRef ds:uri="http://schemas.microsoft.com/sharepoint/v3/contenttype/forms"/>
  </ds:schemaRefs>
</ds:datastoreItem>
</file>

<file path=customXml/itemProps2.xml><?xml version="1.0" encoding="utf-8"?>
<ds:datastoreItem xmlns:ds="http://schemas.openxmlformats.org/officeDocument/2006/customXml" ds:itemID="{4F26D980-AB26-4618-87F2-2F2FF582CFA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e4d4028-7d2f-484c-bcd4-65d8dfc13344"/>
    <ds:schemaRef ds:uri="ca5b2271-c080-4650-a5bc-0c2553a501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6C2BB94-599E-4694-9C70-EC5526DD46F6}">
  <ds:schemaRefs>
    <ds:schemaRef ds:uri="http://schemas.microsoft.com/office/2006/documentManagement/types"/>
    <ds:schemaRef ds:uri="ca5b2271-c080-4650-a5bc-0c2553a50190"/>
    <ds:schemaRef ds:uri="http://www.w3.org/XML/1998/namespace"/>
    <ds:schemaRef ds:uri="http://purl.org/dc/dcmitype/"/>
    <ds:schemaRef ds:uri="http://schemas.openxmlformats.org/package/2006/metadata/core-properties"/>
    <ds:schemaRef ds:uri="9e4d4028-7d2f-484c-bcd4-65d8dfc13344"/>
    <ds:schemaRef ds:uri="http://schemas.microsoft.com/office/infopath/2007/PartnerControls"/>
    <ds:schemaRef ds:uri="http://purl.org/dc/elements/1.1/"/>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otalTime>156</TotalTime>
  <Words>495</Words>
  <Application>Microsoft Office PowerPoint</Application>
  <PresentationFormat>Papel A3 (297 x 420 mm)</PresentationFormat>
  <Paragraphs>35</Paragraphs>
  <Slides>2</Slides>
  <Notes>2</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vt:i4>
      </vt:variant>
    </vt:vector>
  </HeadingPairs>
  <TitlesOfParts>
    <vt:vector size="7" baseType="lpstr">
      <vt:lpstr>Arial</vt:lpstr>
      <vt:lpstr>Avenir Next Regular</vt:lpstr>
      <vt:lpstr>Calibri</vt:lpstr>
      <vt:lpstr>Open Sans</vt:lpstr>
      <vt:lpstr>Office Theme</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francesca</dc:creator>
  <cp:lastModifiedBy>JinesLeon, Andres (FAOVE)</cp:lastModifiedBy>
  <cp:revision>21</cp:revision>
  <cp:lastPrinted>2016-07-22T09:13:28Z</cp:lastPrinted>
  <dcterms:created xsi:type="dcterms:W3CDTF">2016-07-13T07:12:58Z</dcterms:created>
  <dcterms:modified xsi:type="dcterms:W3CDTF">2021-08-30T19:45:53Z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0x0101008C130CFC53E1D4458B80B5377008CEEE</vt:lpwstr>
  </property>
</Properties>
</file>