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917" r:id="rId5"/>
    <p:sldId id="1034" r:id="rId6"/>
    <p:sldId id="256" r:id="rId7"/>
    <p:sldId id="257" r:id="rId8"/>
    <p:sldId id="258" r:id="rId9"/>
    <p:sldId id="263" r:id="rId10"/>
    <p:sldId id="264" r:id="rId11"/>
    <p:sldId id="259" r:id="rId12"/>
    <p:sldId id="260" r:id="rId13"/>
    <p:sldId id="262" r:id="rId14"/>
    <p:sldId id="265" r:id="rId15"/>
    <p:sldId id="261" r:id="rId16"/>
    <p:sldId id="266" r:id="rId17"/>
    <p:sldId id="1035" r:id="rId18"/>
    <p:sldId id="103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EA1E7F-C9D0-43B5-B945-65DD6502F56F}" v="1217" dt="2022-05-10T10:03:02.524"/>
    <p1510:client id="{B40CD478-7216-4D4C-908F-A53560179D5C}" v="4" dt="2022-05-10T08:08:48.886"/>
    <p1510:client id="{DD359545-7478-4A34-95C9-E849D4D7ECB9}" v="72" dt="2022-05-10T08:26:23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ELJEITANI" userId="cd31f12c-506b-4e53-901b-4da83625fea2" providerId="ADAL" clId="{DD359545-7478-4A34-95C9-E849D4D7ECB9}"/>
    <pc:docChg chg="modSld">
      <pc:chgData name="Sarah ELJEITANI" userId="cd31f12c-506b-4e53-901b-4da83625fea2" providerId="ADAL" clId="{DD359545-7478-4A34-95C9-E849D4D7ECB9}" dt="2022-05-10T08:26:23.249" v="71" actId="20577"/>
      <pc:docMkLst>
        <pc:docMk/>
      </pc:docMkLst>
      <pc:sldChg chg="modSp mod">
        <pc:chgData name="Sarah ELJEITANI" userId="cd31f12c-506b-4e53-901b-4da83625fea2" providerId="ADAL" clId="{DD359545-7478-4A34-95C9-E849D4D7ECB9}" dt="2022-05-10T08:26:23.249" v="71" actId="20577"/>
        <pc:sldMkLst>
          <pc:docMk/>
          <pc:sldMk cId="525416775" sldId="1036"/>
        </pc:sldMkLst>
        <pc:spChg chg="mod">
          <ac:chgData name="Sarah ELJEITANI" userId="cd31f12c-506b-4e53-901b-4da83625fea2" providerId="ADAL" clId="{DD359545-7478-4A34-95C9-E849D4D7ECB9}" dt="2022-05-10T08:26:23.249" v="71" actId="20577"/>
          <ac:spMkLst>
            <pc:docMk/>
            <pc:sldMk cId="525416775" sldId="1036"/>
            <ac:spMk id="6" creationId="{998C8163-AD13-4846-B376-A3635961DA8B}"/>
          </ac:spMkLst>
        </pc:spChg>
      </pc:sldChg>
    </pc:docChg>
  </pc:docChgLst>
  <pc:docChgLst>
    <pc:chgData name="Marco FERLONI" userId="58cb4c5b-8911-4a22-93f1-fbcbc8a0c391" providerId="ADAL" clId="{65EA1E7F-C9D0-43B5-B945-65DD6502F56F}"/>
    <pc:docChg chg="custSel addSld modSld">
      <pc:chgData name="Marco FERLONI" userId="58cb4c5b-8911-4a22-93f1-fbcbc8a0c391" providerId="ADAL" clId="{65EA1E7F-C9D0-43B5-B945-65DD6502F56F}" dt="2022-05-10T10:03:02.524" v="1486" actId="6549"/>
      <pc:docMkLst>
        <pc:docMk/>
      </pc:docMkLst>
      <pc:sldChg chg="addSp delSp modSp mod">
        <pc:chgData name="Marco FERLONI" userId="58cb4c5b-8911-4a22-93f1-fbcbc8a0c391" providerId="ADAL" clId="{65EA1E7F-C9D0-43B5-B945-65DD6502F56F}" dt="2022-05-10T09:47:02.388" v="1483" actId="255"/>
        <pc:sldMkLst>
          <pc:docMk/>
          <pc:sldMk cId="492928334" sldId="261"/>
        </pc:sldMkLst>
        <pc:spChg chg="del">
          <ac:chgData name="Marco FERLONI" userId="58cb4c5b-8911-4a22-93f1-fbcbc8a0c391" providerId="ADAL" clId="{65EA1E7F-C9D0-43B5-B945-65DD6502F56F}" dt="2022-05-10T07:30:31.337" v="275" actId="478"/>
          <ac:spMkLst>
            <pc:docMk/>
            <pc:sldMk cId="492928334" sldId="261"/>
            <ac:spMk id="3" creationId="{C548C398-EACF-4AB5-BEB2-E610119871D7}"/>
          </ac:spMkLst>
        </pc:spChg>
        <pc:spChg chg="mod">
          <ac:chgData name="Marco FERLONI" userId="58cb4c5b-8911-4a22-93f1-fbcbc8a0c391" providerId="ADAL" clId="{65EA1E7F-C9D0-43B5-B945-65DD6502F56F}" dt="2022-05-10T06:56:50.192" v="14" actId="20577"/>
          <ac:spMkLst>
            <pc:docMk/>
            <pc:sldMk cId="492928334" sldId="261"/>
            <ac:spMk id="4" creationId="{B93AC055-7C5E-4686-BFC3-F5F1DBE24545}"/>
          </ac:spMkLst>
        </pc:spChg>
        <pc:spChg chg="add del mod">
          <ac:chgData name="Marco FERLONI" userId="58cb4c5b-8911-4a22-93f1-fbcbc8a0c391" providerId="ADAL" clId="{65EA1E7F-C9D0-43B5-B945-65DD6502F56F}" dt="2022-05-10T07:30:33.857" v="276" actId="478"/>
          <ac:spMkLst>
            <pc:docMk/>
            <pc:sldMk cId="492928334" sldId="261"/>
            <ac:spMk id="6" creationId="{32B142DA-31B2-4ACE-B354-A9A604EBB1AE}"/>
          </ac:spMkLst>
        </pc:spChg>
        <pc:spChg chg="add del mod">
          <ac:chgData name="Marco FERLONI" userId="58cb4c5b-8911-4a22-93f1-fbcbc8a0c391" providerId="ADAL" clId="{65EA1E7F-C9D0-43B5-B945-65DD6502F56F}" dt="2022-05-10T06:02:06.702" v="2" actId="478"/>
          <ac:spMkLst>
            <pc:docMk/>
            <pc:sldMk cId="492928334" sldId="261"/>
            <ac:spMk id="6" creationId="{7D79D481-E8F6-4AFF-9166-0601CA5BB9F2}"/>
          </ac:spMkLst>
        </pc:spChg>
        <pc:spChg chg="add mod">
          <ac:chgData name="Marco FERLONI" userId="58cb4c5b-8911-4a22-93f1-fbcbc8a0c391" providerId="ADAL" clId="{65EA1E7F-C9D0-43B5-B945-65DD6502F56F}" dt="2022-05-10T09:47:02.388" v="1483" actId="255"/>
          <ac:spMkLst>
            <pc:docMk/>
            <pc:sldMk cId="492928334" sldId="261"/>
            <ac:spMk id="8" creationId="{E3F986C2-214F-4816-8F8F-DEC1DAF64E0A}"/>
          </ac:spMkLst>
        </pc:spChg>
        <pc:graphicFrameChg chg="add mod modGraphic">
          <ac:chgData name="Marco FERLONI" userId="58cb4c5b-8911-4a22-93f1-fbcbc8a0c391" providerId="ADAL" clId="{65EA1E7F-C9D0-43B5-B945-65DD6502F56F}" dt="2022-05-10T09:39:12.003" v="1403" actId="242"/>
          <ac:graphicFrameMkLst>
            <pc:docMk/>
            <pc:sldMk cId="492928334" sldId="261"/>
            <ac:graphicFrameMk id="7" creationId="{6B34FA16-0E51-4BAD-BF8D-348C665C1C9B}"/>
          </ac:graphicFrameMkLst>
        </pc:graphicFrameChg>
      </pc:sldChg>
      <pc:sldChg chg="add">
        <pc:chgData name="Marco FERLONI" userId="58cb4c5b-8911-4a22-93f1-fbcbc8a0c391" providerId="ADAL" clId="{65EA1E7F-C9D0-43B5-B945-65DD6502F56F}" dt="2022-05-10T06:01:54.583" v="0" actId="2890"/>
        <pc:sldMkLst>
          <pc:docMk/>
          <pc:sldMk cId="1267051661" sldId="265"/>
        </pc:sldMkLst>
      </pc:sldChg>
      <pc:sldChg chg="addSp delSp modSp add mod">
        <pc:chgData name="Marco FERLONI" userId="58cb4c5b-8911-4a22-93f1-fbcbc8a0c391" providerId="ADAL" clId="{65EA1E7F-C9D0-43B5-B945-65DD6502F56F}" dt="2022-05-10T07:34:42.122" v="365" actId="20577"/>
        <pc:sldMkLst>
          <pc:docMk/>
          <pc:sldMk cId="3947859733" sldId="266"/>
        </pc:sldMkLst>
        <pc:spChg chg="mod">
          <ac:chgData name="Marco FERLONI" userId="58cb4c5b-8911-4a22-93f1-fbcbc8a0c391" providerId="ADAL" clId="{65EA1E7F-C9D0-43B5-B945-65DD6502F56F}" dt="2022-05-10T06:56:58.749" v="20" actId="20577"/>
          <ac:spMkLst>
            <pc:docMk/>
            <pc:sldMk cId="3947859733" sldId="266"/>
            <ac:spMk id="4" creationId="{B93AC055-7C5E-4686-BFC3-F5F1DBE24545}"/>
          </ac:spMkLst>
        </pc:spChg>
        <pc:spChg chg="add mod">
          <ac:chgData name="Marco FERLONI" userId="58cb4c5b-8911-4a22-93f1-fbcbc8a0c391" providerId="ADAL" clId="{65EA1E7F-C9D0-43B5-B945-65DD6502F56F}" dt="2022-05-10T07:34:42.122" v="365" actId="20577"/>
          <ac:spMkLst>
            <pc:docMk/>
            <pc:sldMk cId="3947859733" sldId="266"/>
            <ac:spMk id="6" creationId="{998C8163-AD13-4846-B376-A3635961DA8B}"/>
          </ac:spMkLst>
        </pc:spChg>
        <pc:graphicFrameChg chg="del">
          <ac:chgData name="Marco FERLONI" userId="58cb4c5b-8911-4a22-93f1-fbcbc8a0c391" providerId="ADAL" clId="{65EA1E7F-C9D0-43B5-B945-65DD6502F56F}" dt="2022-05-10T06:02:47.266" v="6" actId="478"/>
          <ac:graphicFrameMkLst>
            <pc:docMk/>
            <pc:sldMk cId="3947859733" sldId="266"/>
            <ac:graphicFrameMk id="7" creationId="{6B34FA16-0E51-4BAD-BF8D-348C665C1C9B}"/>
          </ac:graphicFrameMkLst>
        </pc:graphicFrameChg>
      </pc:sldChg>
      <pc:sldChg chg="modSp mod">
        <pc:chgData name="Marco FERLONI" userId="58cb4c5b-8911-4a22-93f1-fbcbc8a0c391" providerId="ADAL" clId="{65EA1E7F-C9D0-43B5-B945-65DD6502F56F}" dt="2022-05-10T07:35:49.325" v="376" actId="20577"/>
        <pc:sldMkLst>
          <pc:docMk/>
          <pc:sldMk cId="1025339575" sldId="1034"/>
        </pc:sldMkLst>
        <pc:spChg chg="mod">
          <ac:chgData name="Marco FERLONI" userId="58cb4c5b-8911-4a22-93f1-fbcbc8a0c391" providerId="ADAL" clId="{65EA1E7F-C9D0-43B5-B945-65DD6502F56F}" dt="2022-05-10T07:35:49.325" v="376" actId="20577"/>
          <ac:spMkLst>
            <pc:docMk/>
            <pc:sldMk cId="1025339575" sldId="1034"/>
            <ac:spMk id="11" creationId="{5641547B-C95D-4885-95AE-D8CE4E832D98}"/>
          </ac:spMkLst>
        </pc:spChg>
      </pc:sldChg>
      <pc:sldChg chg="modSp add mod">
        <pc:chgData name="Marco FERLONI" userId="58cb4c5b-8911-4a22-93f1-fbcbc8a0c391" providerId="ADAL" clId="{65EA1E7F-C9D0-43B5-B945-65DD6502F56F}" dt="2022-05-10T08:36:23.653" v="1349" actId="20577"/>
        <pc:sldMkLst>
          <pc:docMk/>
          <pc:sldMk cId="1665861699" sldId="1035"/>
        </pc:sldMkLst>
        <pc:spChg chg="mod">
          <ac:chgData name="Marco FERLONI" userId="58cb4c5b-8911-4a22-93f1-fbcbc8a0c391" providerId="ADAL" clId="{65EA1E7F-C9D0-43B5-B945-65DD6502F56F}" dt="2022-05-10T08:36:23.653" v="1349" actId="20577"/>
          <ac:spMkLst>
            <pc:docMk/>
            <pc:sldMk cId="1665861699" sldId="1035"/>
            <ac:spMk id="4" creationId="{B93AC055-7C5E-4686-BFC3-F5F1DBE24545}"/>
          </ac:spMkLst>
        </pc:spChg>
        <pc:spChg chg="mod">
          <ac:chgData name="Marco FERLONI" userId="58cb4c5b-8911-4a22-93f1-fbcbc8a0c391" providerId="ADAL" clId="{65EA1E7F-C9D0-43B5-B945-65DD6502F56F}" dt="2022-05-10T07:45:29.063" v="885" actId="20577"/>
          <ac:spMkLst>
            <pc:docMk/>
            <pc:sldMk cId="1665861699" sldId="1035"/>
            <ac:spMk id="6" creationId="{998C8163-AD13-4846-B376-A3635961DA8B}"/>
          </ac:spMkLst>
        </pc:spChg>
      </pc:sldChg>
      <pc:sldChg chg="modSp add mod">
        <pc:chgData name="Marco FERLONI" userId="58cb4c5b-8911-4a22-93f1-fbcbc8a0c391" providerId="ADAL" clId="{65EA1E7F-C9D0-43B5-B945-65DD6502F56F}" dt="2022-05-10T10:03:02.524" v="1486" actId="6549"/>
        <pc:sldMkLst>
          <pc:docMk/>
          <pc:sldMk cId="525416775" sldId="1036"/>
        </pc:sldMkLst>
        <pc:spChg chg="mod">
          <ac:chgData name="Marco FERLONI" userId="58cb4c5b-8911-4a22-93f1-fbcbc8a0c391" providerId="ADAL" clId="{65EA1E7F-C9D0-43B5-B945-65DD6502F56F}" dt="2022-05-10T10:03:02.524" v="1486" actId="6549"/>
          <ac:spMkLst>
            <pc:docMk/>
            <pc:sldMk cId="525416775" sldId="1036"/>
            <ac:spMk id="4" creationId="{B93AC055-7C5E-4686-BFC3-F5F1DBE24545}"/>
          </ac:spMkLst>
        </pc:spChg>
        <pc:spChg chg="mod">
          <ac:chgData name="Marco FERLONI" userId="58cb4c5b-8911-4a22-93f1-fbcbc8a0c391" providerId="ADAL" clId="{65EA1E7F-C9D0-43B5-B945-65DD6502F56F}" dt="2022-05-10T07:59:13.725" v="1347" actId="20577"/>
          <ac:spMkLst>
            <pc:docMk/>
            <pc:sldMk cId="525416775" sldId="1036"/>
            <ac:spMk id="6" creationId="{998C8163-AD13-4846-B376-A3635961DA8B}"/>
          </ac:spMkLst>
        </pc:spChg>
      </pc:sldChg>
    </pc:docChg>
  </pc:docChgLst>
  <pc:docChgLst>
    <pc:chgData name="Kazem EL SEBLANI" userId="bac63380-d660-491b-b79e-45e9a78a33f7" providerId="ADAL" clId="{435FC552-928A-4400-8746-27824C926AFB}"/>
    <pc:docChg chg="undo redo custSel addSld modSld">
      <pc:chgData name="Kazem EL SEBLANI" userId="bac63380-d660-491b-b79e-45e9a78a33f7" providerId="ADAL" clId="{435FC552-928A-4400-8746-27824C926AFB}" dt="2022-04-11T10:21:47.428" v="681"/>
      <pc:docMkLst>
        <pc:docMk/>
      </pc:docMkLst>
      <pc:sldChg chg="addSp modSp mod">
        <pc:chgData name="Kazem EL SEBLANI" userId="bac63380-d660-491b-b79e-45e9a78a33f7" providerId="ADAL" clId="{435FC552-928A-4400-8746-27824C926AFB}" dt="2022-04-11T10:17:11.058" v="567" actId="20577"/>
        <pc:sldMkLst>
          <pc:docMk/>
          <pc:sldMk cId="317212110" sldId="256"/>
        </pc:sldMkLst>
        <pc:spChg chg="mod">
          <ac:chgData name="Kazem EL SEBLANI" userId="bac63380-d660-491b-b79e-45e9a78a33f7" providerId="ADAL" clId="{435FC552-928A-4400-8746-27824C926AFB}" dt="2022-04-11T10:16:13.225" v="542" actId="1076"/>
          <ac:spMkLst>
            <pc:docMk/>
            <pc:sldMk cId="317212110" sldId="256"/>
            <ac:spMk id="2" creationId="{D123D061-67C9-4C40-B260-0EE511CFA22D}"/>
          </ac:spMkLst>
        </pc:spChg>
        <pc:spChg chg="mod">
          <ac:chgData name="Kazem EL SEBLANI" userId="bac63380-d660-491b-b79e-45e9a78a33f7" providerId="ADAL" clId="{435FC552-928A-4400-8746-27824C926AFB}" dt="2022-04-11T10:16:01.598" v="541" actId="14100"/>
          <ac:spMkLst>
            <pc:docMk/>
            <pc:sldMk cId="317212110" sldId="256"/>
            <ac:spMk id="3" creationId="{D4E19DEE-E127-4E28-BBCA-0CC2EA7B4F2F}"/>
          </ac:spMkLst>
        </pc:spChg>
        <pc:spChg chg="add mod">
          <ac:chgData name="Kazem EL SEBLANI" userId="bac63380-d660-491b-b79e-45e9a78a33f7" providerId="ADAL" clId="{435FC552-928A-4400-8746-27824C926AFB}" dt="2022-04-11T10:17:11.058" v="567" actId="20577"/>
          <ac:spMkLst>
            <pc:docMk/>
            <pc:sldMk cId="317212110" sldId="256"/>
            <ac:spMk id="6" creationId="{EFA813DF-BBA6-4AA9-923F-28BAE7563EED}"/>
          </ac:spMkLst>
        </pc:spChg>
        <pc:picChg chg="add mod">
          <ac:chgData name="Kazem EL SEBLANI" userId="bac63380-d660-491b-b79e-45e9a78a33f7" providerId="ADAL" clId="{435FC552-928A-4400-8746-27824C926AFB}" dt="2022-04-11T10:16:52.649" v="550" actId="1076"/>
          <ac:picMkLst>
            <pc:docMk/>
            <pc:sldMk cId="317212110" sldId="256"/>
            <ac:picMk id="5" creationId="{3F58D161-E03D-4DF6-AE97-1ADF7E9D8F51}"/>
          </ac:picMkLst>
        </pc:picChg>
      </pc:sldChg>
      <pc:sldChg chg="addSp delSp modSp mod">
        <pc:chgData name="Kazem EL SEBLANI" userId="bac63380-d660-491b-b79e-45e9a78a33f7" providerId="ADAL" clId="{435FC552-928A-4400-8746-27824C926AFB}" dt="2022-04-11T10:21:28.226" v="675" actId="1076"/>
        <pc:sldMkLst>
          <pc:docMk/>
          <pc:sldMk cId="3215232004" sldId="257"/>
        </pc:sldMkLst>
        <pc:spChg chg="del mod">
          <ac:chgData name="Kazem EL SEBLANI" userId="bac63380-d660-491b-b79e-45e9a78a33f7" providerId="ADAL" clId="{435FC552-928A-4400-8746-27824C926AFB}" dt="2022-04-11T10:15:30.564" v="535" actId="478"/>
          <ac:spMkLst>
            <pc:docMk/>
            <pc:sldMk cId="3215232004" sldId="257"/>
            <ac:spMk id="2" creationId="{C073EF3A-75D2-4E75-9A5A-23A7EB3E6BB3}"/>
          </ac:spMkLst>
        </pc:spChg>
        <pc:spChg chg="mod">
          <ac:chgData name="Kazem EL SEBLANI" userId="bac63380-d660-491b-b79e-45e9a78a33f7" providerId="ADAL" clId="{435FC552-928A-4400-8746-27824C926AFB}" dt="2022-04-11T10:18:06.489" v="622" actId="20577"/>
          <ac:spMkLst>
            <pc:docMk/>
            <pc:sldMk cId="3215232004" sldId="257"/>
            <ac:spMk id="3" creationId="{2EF4D44D-C687-4C48-8982-3BE1D07ED1EF}"/>
          </ac:spMkLst>
        </pc:spChg>
        <pc:spChg chg="add del mod">
          <ac:chgData name="Kazem EL SEBLANI" userId="bac63380-d660-491b-b79e-45e9a78a33f7" providerId="ADAL" clId="{435FC552-928A-4400-8746-27824C926AFB}" dt="2022-04-11T10:15:28.514" v="533"/>
          <ac:spMkLst>
            <pc:docMk/>
            <pc:sldMk cId="3215232004" sldId="257"/>
            <ac:spMk id="8" creationId="{BB6BA01A-1FCA-4CCF-8B32-41DDBCF2742F}"/>
          </ac:spMkLst>
        </pc:spChg>
        <pc:spChg chg="add mod">
          <ac:chgData name="Kazem EL SEBLANI" userId="bac63380-d660-491b-b79e-45e9a78a33f7" providerId="ADAL" clId="{435FC552-928A-4400-8746-27824C926AFB}" dt="2022-04-11T10:18:49.790" v="635" actId="20577"/>
          <ac:spMkLst>
            <pc:docMk/>
            <pc:sldMk cId="3215232004" sldId="257"/>
            <ac:spMk id="9" creationId="{25D3C1D4-7856-4D12-BBD5-6C71DDDB2027}"/>
          </ac:spMkLst>
        </pc:spChg>
        <pc:spChg chg="add del mod">
          <ac:chgData name="Kazem EL SEBLANI" userId="bac63380-d660-491b-b79e-45e9a78a33f7" providerId="ADAL" clId="{435FC552-928A-4400-8746-27824C926AFB}" dt="2022-04-11T10:15:33.098" v="536" actId="478"/>
          <ac:spMkLst>
            <pc:docMk/>
            <pc:sldMk cId="3215232004" sldId="257"/>
            <ac:spMk id="11" creationId="{36B838E6-61B3-4AA0-A614-BD85B718674C}"/>
          </ac:spMkLst>
        </pc:spChg>
        <pc:graphicFrameChg chg="add del mod">
          <ac:chgData name="Kazem EL SEBLANI" userId="bac63380-d660-491b-b79e-45e9a78a33f7" providerId="ADAL" clId="{435FC552-928A-4400-8746-27824C926AFB}" dt="2022-04-11T09:59:50.147" v="249"/>
          <ac:graphicFrameMkLst>
            <pc:docMk/>
            <pc:sldMk cId="3215232004" sldId="257"/>
            <ac:graphicFrameMk id="4" creationId="{F6E43219-A863-460E-B3CF-B1ECC7A6F2A7}"/>
          </ac:graphicFrameMkLst>
        </pc:graphicFrameChg>
        <pc:graphicFrameChg chg="add del mod">
          <ac:chgData name="Kazem EL SEBLANI" userId="bac63380-d660-491b-b79e-45e9a78a33f7" providerId="ADAL" clId="{435FC552-928A-4400-8746-27824C926AFB}" dt="2022-04-11T10:01:06.928" v="270"/>
          <ac:graphicFrameMkLst>
            <pc:docMk/>
            <pc:sldMk cId="3215232004" sldId="257"/>
            <ac:graphicFrameMk id="6" creationId="{E58E94EA-4B5E-4755-8F45-D4F643D4A59B}"/>
          </ac:graphicFrameMkLst>
        </pc:graphicFrameChg>
        <pc:picChg chg="add del mod">
          <ac:chgData name="Kazem EL SEBLANI" userId="bac63380-d660-491b-b79e-45e9a78a33f7" providerId="ADAL" clId="{435FC552-928A-4400-8746-27824C926AFB}" dt="2022-04-11T10:00:47.117" v="268" actId="478"/>
          <ac:picMkLst>
            <pc:docMk/>
            <pc:sldMk cId="3215232004" sldId="257"/>
            <ac:picMk id="5" creationId="{E58BE39C-A330-4126-98AB-7F785FC8D5CC}"/>
          </ac:picMkLst>
        </pc:picChg>
        <pc:picChg chg="add mod">
          <ac:chgData name="Kazem EL SEBLANI" userId="bac63380-d660-491b-b79e-45e9a78a33f7" providerId="ADAL" clId="{435FC552-928A-4400-8746-27824C926AFB}" dt="2022-04-11T10:14:06.527" v="515" actId="1076"/>
          <ac:picMkLst>
            <pc:docMk/>
            <pc:sldMk cId="3215232004" sldId="257"/>
            <ac:picMk id="7" creationId="{58D8F048-7864-419D-BF1E-151D3B097BDB}"/>
          </ac:picMkLst>
        </pc:picChg>
        <pc:picChg chg="add mod">
          <ac:chgData name="Kazem EL SEBLANI" userId="bac63380-d660-491b-b79e-45e9a78a33f7" providerId="ADAL" clId="{435FC552-928A-4400-8746-27824C926AFB}" dt="2022-04-11T10:21:28.226" v="675" actId="1076"/>
          <ac:picMkLst>
            <pc:docMk/>
            <pc:sldMk cId="3215232004" sldId="257"/>
            <ac:picMk id="12" creationId="{A44106B5-D0D5-4C31-9D3E-B0DF90031AAF}"/>
          </ac:picMkLst>
        </pc:picChg>
      </pc:sldChg>
      <pc:sldChg chg="addSp delSp modSp new mod">
        <pc:chgData name="Kazem EL SEBLANI" userId="bac63380-d660-491b-b79e-45e9a78a33f7" providerId="ADAL" clId="{435FC552-928A-4400-8746-27824C926AFB}" dt="2022-04-11T10:21:40.034" v="678" actId="1076"/>
        <pc:sldMkLst>
          <pc:docMk/>
          <pc:sldMk cId="3600219415" sldId="258"/>
        </pc:sldMkLst>
        <pc:spChg chg="del mod">
          <ac:chgData name="Kazem EL SEBLANI" userId="bac63380-d660-491b-b79e-45e9a78a33f7" providerId="ADAL" clId="{435FC552-928A-4400-8746-27824C926AFB}" dt="2022-04-11T10:18:23.406" v="626" actId="478"/>
          <ac:spMkLst>
            <pc:docMk/>
            <pc:sldMk cId="3600219415" sldId="258"/>
            <ac:spMk id="2" creationId="{F5DC7687-5AD9-46DC-9C1D-026C59CC38D6}"/>
          </ac:spMkLst>
        </pc:spChg>
        <pc:spChg chg="add del">
          <ac:chgData name="Kazem EL SEBLANI" userId="bac63380-d660-491b-b79e-45e9a78a33f7" providerId="ADAL" clId="{435FC552-928A-4400-8746-27824C926AFB}" dt="2022-04-11T09:46:13.920" v="34"/>
          <ac:spMkLst>
            <pc:docMk/>
            <pc:sldMk cId="3600219415" sldId="258"/>
            <ac:spMk id="3" creationId="{D3210154-0CEB-41C3-BB6F-7D47F1641D62}"/>
          </ac:spMkLst>
        </pc:spChg>
        <pc:spChg chg="add mod">
          <ac:chgData name="Kazem EL SEBLANI" userId="bac63380-d660-491b-b79e-45e9a78a33f7" providerId="ADAL" clId="{435FC552-928A-4400-8746-27824C926AFB}" dt="2022-04-11T10:18:17.990" v="624" actId="1076"/>
          <ac:spMkLst>
            <pc:docMk/>
            <pc:sldMk cId="3600219415" sldId="258"/>
            <ac:spMk id="6" creationId="{41E50C82-A9FA-4C40-AF32-69EC166991EB}"/>
          </ac:spMkLst>
        </pc:spChg>
        <pc:spChg chg="add mod">
          <ac:chgData name="Kazem EL SEBLANI" userId="bac63380-d660-491b-b79e-45e9a78a33f7" providerId="ADAL" clId="{435FC552-928A-4400-8746-27824C926AFB}" dt="2022-04-11T10:18:41.063" v="631" actId="20577"/>
          <ac:spMkLst>
            <pc:docMk/>
            <pc:sldMk cId="3600219415" sldId="258"/>
            <ac:spMk id="7" creationId="{BB09E354-823F-4918-BF81-99AE2B04D653}"/>
          </ac:spMkLst>
        </pc:spChg>
        <pc:graphicFrameChg chg="add del mod">
          <ac:chgData name="Kazem EL SEBLANI" userId="bac63380-d660-491b-b79e-45e9a78a33f7" providerId="ADAL" clId="{435FC552-928A-4400-8746-27824C926AFB}" dt="2022-04-11T09:46:13.890" v="33"/>
          <ac:graphicFrameMkLst>
            <pc:docMk/>
            <pc:sldMk cId="3600219415" sldId="258"/>
            <ac:graphicFrameMk id="4" creationId="{901C35D6-9887-451B-918F-61674A132687}"/>
          </ac:graphicFrameMkLst>
        </pc:graphicFrameChg>
        <pc:picChg chg="add mod">
          <ac:chgData name="Kazem EL SEBLANI" userId="bac63380-d660-491b-b79e-45e9a78a33f7" providerId="ADAL" clId="{435FC552-928A-4400-8746-27824C926AFB}" dt="2022-04-11T10:18:14.392" v="623" actId="1076"/>
          <ac:picMkLst>
            <pc:docMk/>
            <pc:sldMk cId="3600219415" sldId="258"/>
            <ac:picMk id="5" creationId="{584EEE2C-334D-428D-8AEC-EB8EFC974506}"/>
          </ac:picMkLst>
        </pc:picChg>
        <pc:picChg chg="add mod">
          <ac:chgData name="Kazem EL SEBLANI" userId="bac63380-d660-491b-b79e-45e9a78a33f7" providerId="ADAL" clId="{435FC552-928A-4400-8746-27824C926AFB}" dt="2022-04-11T10:21:40.034" v="678" actId="1076"/>
          <ac:picMkLst>
            <pc:docMk/>
            <pc:sldMk cId="3600219415" sldId="258"/>
            <ac:picMk id="8" creationId="{4205B467-EBDF-4869-8818-4F38AF9C09D1}"/>
          </ac:picMkLst>
        </pc:picChg>
      </pc:sldChg>
      <pc:sldChg chg="addSp delSp modSp new mod">
        <pc:chgData name="Kazem EL SEBLANI" userId="bac63380-d660-491b-b79e-45e9a78a33f7" providerId="ADAL" clId="{435FC552-928A-4400-8746-27824C926AFB}" dt="2022-04-11T10:21:42.820" v="679"/>
        <pc:sldMkLst>
          <pc:docMk/>
          <pc:sldMk cId="1790997443" sldId="259"/>
        </pc:sldMkLst>
        <pc:spChg chg="del mod">
          <ac:chgData name="Kazem EL SEBLANI" userId="bac63380-d660-491b-b79e-45e9a78a33f7" providerId="ADAL" clId="{435FC552-928A-4400-8746-27824C926AFB}" dt="2022-04-11T10:19:01.351" v="637" actId="478"/>
          <ac:spMkLst>
            <pc:docMk/>
            <pc:sldMk cId="1790997443" sldId="259"/>
            <ac:spMk id="2" creationId="{9C16E8EB-FCF7-436B-9B51-46EEC9B8E693}"/>
          </ac:spMkLst>
        </pc:spChg>
        <pc:spChg chg="mod">
          <ac:chgData name="Kazem EL SEBLANI" userId="bac63380-d660-491b-b79e-45e9a78a33f7" providerId="ADAL" clId="{435FC552-928A-4400-8746-27824C926AFB}" dt="2022-04-11T10:20:02.783" v="650" actId="20577"/>
          <ac:spMkLst>
            <pc:docMk/>
            <pc:sldMk cId="1790997443" sldId="259"/>
            <ac:spMk id="3" creationId="{BC36FD94-D546-4BED-984C-EDD9C89CA525}"/>
          </ac:spMkLst>
        </pc:spChg>
        <pc:spChg chg="add mod">
          <ac:chgData name="Kazem EL SEBLANI" userId="bac63380-d660-491b-b79e-45e9a78a33f7" providerId="ADAL" clId="{435FC552-928A-4400-8746-27824C926AFB}" dt="2022-04-11T10:19:55.113" v="649"/>
          <ac:spMkLst>
            <pc:docMk/>
            <pc:sldMk cId="1790997443" sldId="259"/>
            <ac:spMk id="9" creationId="{787D8865-CB73-4EB7-937D-EE2DC42E9D21}"/>
          </ac:spMkLst>
        </pc:spChg>
        <pc:graphicFrameChg chg="add del mod">
          <ac:chgData name="Kazem EL SEBLANI" userId="bac63380-d660-491b-b79e-45e9a78a33f7" providerId="ADAL" clId="{435FC552-928A-4400-8746-27824C926AFB}" dt="2022-04-11T10:06:43.423" v="278" actId="478"/>
          <ac:graphicFrameMkLst>
            <pc:docMk/>
            <pc:sldMk cId="1790997443" sldId="259"/>
            <ac:graphicFrameMk id="4" creationId="{EB938D41-CE71-4DB6-A808-04D9684632FB}"/>
          </ac:graphicFrameMkLst>
        </pc:graphicFrameChg>
        <pc:picChg chg="add del mod">
          <ac:chgData name="Kazem EL SEBLANI" userId="bac63380-d660-491b-b79e-45e9a78a33f7" providerId="ADAL" clId="{435FC552-928A-4400-8746-27824C926AFB}" dt="2022-04-11T10:19:18.776" v="641" actId="478"/>
          <ac:picMkLst>
            <pc:docMk/>
            <pc:sldMk cId="1790997443" sldId="259"/>
            <ac:picMk id="6" creationId="{FBD32A10-92DE-46F4-9849-F20716CFE83E}"/>
          </ac:picMkLst>
        </pc:picChg>
        <pc:picChg chg="add del">
          <ac:chgData name="Kazem EL SEBLANI" userId="bac63380-d660-491b-b79e-45e9a78a33f7" providerId="ADAL" clId="{435FC552-928A-4400-8746-27824C926AFB}" dt="2022-04-11T10:19:33.247" v="643" actId="478"/>
          <ac:picMkLst>
            <pc:docMk/>
            <pc:sldMk cId="1790997443" sldId="259"/>
            <ac:picMk id="8" creationId="{27FC9CDF-3E3E-4EDA-BFC0-42464AB91DCE}"/>
          </ac:picMkLst>
        </pc:picChg>
        <pc:picChg chg="add mod">
          <ac:chgData name="Kazem EL SEBLANI" userId="bac63380-d660-491b-b79e-45e9a78a33f7" providerId="ADAL" clId="{435FC552-928A-4400-8746-27824C926AFB}" dt="2022-04-11T10:21:42.820" v="679"/>
          <ac:picMkLst>
            <pc:docMk/>
            <pc:sldMk cId="1790997443" sldId="259"/>
            <ac:picMk id="10" creationId="{9C4D4070-C0D4-4B72-9998-36199FFAA7BB}"/>
          </ac:picMkLst>
        </pc:picChg>
      </pc:sldChg>
      <pc:sldChg chg="addSp delSp modSp new mod">
        <pc:chgData name="Kazem EL SEBLANI" userId="bac63380-d660-491b-b79e-45e9a78a33f7" providerId="ADAL" clId="{435FC552-928A-4400-8746-27824C926AFB}" dt="2022-04-11T10:21:45.370" v="680"/>
        <pc:sldMkLst>
          <pc:docMk/>
          <pc:sldMk cId="3497517828" sldId="260"/>
        </pc:sldMkLst>
        <pc:spChg chg="del mod">
          <ac:chgData name="Kazem EL SEBLANI" userId="bac63380-d660-491b-b79e-45e9a78a33f7" providerId="ADAL" clId="{435FC552-928A-4400-8746-27824C926AFB}" dt="2022-04-11T10:20:27.854" v="656" actId="478"/>
          <ac:spMkLst>
            <pc:docMk/>
            <pc:sldMk cId="3497517828" sldId="260"/>
            <ac:spMk id="2" creationId="{77F061E3-A859-4B7D-9ECD-0343C4D6B154}"/>
          </ac:spMkLst>
        </pc:spChg>
        <pc:spChg chg="add del">
          <ac:chgData name="Kazem EL SEBLANI" userId="bac63380-d660-491b-b79e-45e9a78a33f7" providerId="ADAL" clId="{435FC552-928A-4400-8746-27824C926AFB}" dt="2022-04-11T10:06:49.050" v="282"/>
          <ac:spMkLst>
            <pc:docMk/>
            <pc:sldMk cId="3497517828" sldId="260"/>
            <ac:spMk id="3" creationId="{DE8735BE-0525-475E-8CA3-B96B86746893}"/>
          </ac:spMkLst>
        </pc:spChg>
        <pc:spChg chg="add mod">
          <ac:chgData name="Kazem EL SEBLANI" userId="bac63380-d660-491b-b79e-45e9a78a33f7" providerId="ADAL" clId="{435FC552-928A-4400-8746-27824C926AFB}" dt="2022-04-11T10:20:11.630" v="651" actId="1076"/>
          <ac:spMkLst>
            <pc:docMk/>
            <pc:sldMk cId="3497517828" sldId="260"/>
            <ac:spMk id="6" creationId="{2F90A90E-D576-43F2-8B88-AF9DAA414BB4}"/>
          </ac:spMkLst>
        </pc:spChg>
        <pc:spChg chg="add mod">
          <ac:chgData name="Kazem EL SEBLANI" userId="bac63380-d660-491b-b79e-45e9a78a33f7" providerId="ADAL" clId="{435FC552-928A-4400-8746-27824C926AFB}" dt="2022-04-11T10:20:34.806" v="661"/>
          <ac:spMkLst>
            <pc:docMk/>
            <pc:sldMk cId="3497517828" sldId="260"/>
            <ac:spMk id="7" creationId="{CB5BBA8B-C05C-4726-AF38-0A975880EA68}"/>
          </ac:spMkLst>
        </pc:spChg>
        <pc:graphicFrameChg chg="add del mod">
          <ac:chgData name="Kazem EL SEBLANI" userId="bac63380-d660-491b-b79e-45e9a78a33f7" providerId="ADAL" clId="{435FC552-928A-4400-8746-27824C926AFB}" dt="2022-04-11T10:06:49.010" v="281"/>
          <ac:graphicFrameMkLst>
            <pc:docMk/>
            <pc:sldMk cId="3497517828" sldId="260"/>
            <ac:graphicFrameMk id="4" creationId="{F0A0030C-341B-4FFD-A7B1-97467D689229}"/>
          </ac:graphicFrameMkLst>
        </pc:graphicFrameChg>
        <pc:picChg chg="add mod">
          <ac:chgData name="Kazem EL SEBLANI" userId="bac63380-d660-491b-b79e-45e9a78a33f7" providerId="ADAL" clId="{435FC552-928A-4400-8746-27824C926AFB}" dt="2022-04-11T10:20:11.630" v="651" actId="1076"/>
          <ac:picMkLst>
            <pc:docMk/>
            <pc:sldMk cId="3497517828" sldId="260"/>
            <ac:picMk id="5" creationId="{37DAD7A5-0F41-4F73-B8D9-7CEA119C83FE}"/>
          </ac:picMkLst>
        </pc:picChg>
        <pc:picChg chg="add mod">
          <ac:chgData name="Kazem EL SEBLANI" userId="bac63380-d660-491b-b79e-45e9a78a33f7" providerId="ADAL" clId="{435FC552-928A-4400-8746-27824C926AFB}" dt="2022-04-11T10:21:45.370" v="680"/>
          <ac:picMkLst>
            <pc:docMk/>
            <pc:sldMk cId="3497517828" sldId="260"/>
            <ac:picMk id="8" creationId="{2A0AB586-DF2E-44A9-ABD2-164BBA942FA1}"/>
          </ac:picMkLst>
        </pc:picChg>
      </pc:sldChg>
      <pc:sldChg chg="addSp delSp modSp new mod">
        <pc:chgData name="Kazem EL SEBLANI" userId="bac63380-d660-491b-b79e-45e9a78a33f7" providerId="ADAL" clId="{435FC552-928A-4400-8746-27824C926AFB}" dt="2022-04-11T10:21:47.428" v="681"/>
        <pc:sldMkLst>
          <pc:docMk/>
          <pc:sldMk cId="492928334" sldId="261"/>
        </pc:sldMkLst>
        <pc:spChg chg="del mod">
          <ac:chgData name="Kazem EL SEBLANI" userId="bac63380-d660-491b-b79e-45e9a78a33f7" providerId="ADAL" clId="{435FC552-928A-4400-8746-27824C926AFB}" dt="2022-04-11T10:21:09.433" v="670" actId="478"/>
          <ac:spMkLst>
            <pc:docMk/>
            <pc:sldMk cId="492928334" sldId="261"/>
            <ac:spMk id="2" creationId="{B754CF99-AD96-4F0A-B670-8B19FFDDD903}"/>
          </ac:spMkLst>
        </pc:spChg>
        <pc:spChg chg="mod">
          <ac:chgData name="Kazem EL SEBLANI" userId="bac63380-d660-491b-b79e-45e9a78a33f7" providerId="ADAL" clId="{435FC552-928A-4400-8746-27824C926AFB}" dt="2022-04-11T10:11:44.721" v="427"/>
          <ac:spMkLst>
            <pc:docMk/>
            <pc:sldMk cId="492928334" sldId="261"/>
            <ac:spMk id="3" creationId="{C548C398-EACF-4AB5-BEB2-E610119871D7}"/>
          </ac:spMkLst>
        </pc:spChg>
        <pc:spChg chg="add mod">
          <ac:chgData name="Kazem EL SEBLANI" userId="bac63380-d660-491b-b79e-45e9a78a33f7" providerId="ADAL" clId="{435FC552-928A-4400-8746-27824C926AFB}" dt="2022-04-11T10:21:12.627" v="671" actId="1076"/>
          <ac:spMkLst>
            <pc:docMk/>
            <pc:sldMk cId="492928334" sldId="261"/>
            <ac:spMk id="4" creationId="{B93AC055-7C5E-4686-BFC3-F5F1DBE24545}"/>
          </ac:spMkLst>
        </pc:spChg>
        <pc:picChg chg="add mod">
          <ac:chgData name="Kazem EL SEBLANI" userId="bac63380-d660-491b-b79e-45e9a78a33f7" providerId="ADAL" clId="{435FC552-928A-4400-8746-27824C926AFB}" dt="2022-04-11T10:21:47.428" v="681"/>
          <ac:picMkLst>
            <pc:docMk/>
            <pc:sldMk cId="492928334" sldId="261"/>
            <ac:picMk id="5" creationId="{4F0D0FC1-5C41-49CA-8BED-EE26E1FD9687}"/>
          </ac:picMkLst>
        </pc:picChg>
      </pc:sldChg>
    </pc:docChg>
  </pc:docChgLst>
  <pc:docChgLst>
    <pc:chgData name="Kazem EL SEBLANI" userId="bac63380-d660-491b-b79e-45e9a78a33f7" providerId="ADAL" clId="{B40CD478-7216-4D4C-908F-A53560179D5C}"/>
    <pc:docChg chg="undo custSel addSld delSld modSld sldOrd">
      <pc:chgData name="Kazem EL SEBLANI" userId="bac63380-d660-491b-b79e-45e9a78a33f7" providerId="ADAL" clId="{B40CD478-7216-4D4C-908F-A53560179D5C}" dt="2022-05-10T08:08:48.886" v="38" actId="14100"/>
      <pc:docMkLst>
        <pc:docMk/>
      </pc:docMkLst>
      <pc:sldChg chg="modSp mod">
        <pc:chgData name="Kazem EL SEBLANI" userId="bac63380-d660-491b-b79e-45e9a78a33f7" providerId="ADAL" clId="{B40CD478-7216-4D4C-908F-A53560179D5C}" dt="2022-05-10T08:08:48.886" v="38" actId="14100"/>
        <pc:sldMkLst>
          <pc:docMk/>
          <pc:sldMk cId="317212110" sldId="256"/>
        </pc:sldMkLst>
        <pc:spChg chg="mod">
          <ac:chgData name="Kazem EL SEBLANI" userId="bac63380-d660-491b-b79e-45e9a78a33f7" providerId="ADAL" clId="{B40CD478-7216-4D4C-908F-A53560179D5C}" dt="2022-05-06T07:16:21.732" v="3" actId="20577"/>
          <ac:spMkLst>
            <pc:docMk/>
            <pc:sldMk cId="317212110" sldId="256"/>
            <ac:spMk id="3" creationId="{D4E19DEE-E127-4E28-BBCA-0CC2EA7B4F2F}"/>
          </ac:spMkLst>
        </pc:spChg>
        <pc:picChg chg="mod">
          <ac:chgData name="Kazem EL SEBLANI" userId="bac63380-d660-491b-b79e-45e9a78a33f7" providerId="ADAL" clId="{B40CD478-7216-4D4C-908F-A53560179D5C}" dt="2022-05-10T08:08:48.886" v="38" actId="14100"/>
          <ac:picMkLst>
            <pc:docMk/>
            <pc:sldMk cId="317212110" sldId="256"/>
            <ac:picMk id="5" creationId="{3F58D161-E03D-4DF6-AE97-1ADF7E9D8F51}"/>
          </ac:picMkLst>
        </pc:picChg>
      </pc:sldChg>
      <pc:sldChg chg="addSp delSp modSp add del mod">
        <pc:chgData name="Kazem EL SEBLANI" userId="bac63380-d660-491b-b79e-45e9a78a33f7" providerId="ADAL" clId="{B40CD478-7216-4D4C-908F-A53560179D5C}" dt="2022-05-06T07:35:18.513" v="12" actId="1076"/>
        <pc:sldMkLst>
          <pc:docMk/>
          <pc:sldMk cId="3215232004" sldId="257"/>
        </pc:sldMkLst>
        <pc:picChg chg="add mod">
          <ac:chgData name="Kazem EL SEBLANI" userId="bac63380-d660-491b-b79e-45e9a78a33f7" providerId="ADAL" clId="{B40CD478-7216-4D4C-908F-A53560179D5C}" dt="2022-05-06T07:35:18.513" v="12" actId="1076"/>
          <ac:picMkLst>
            <pc:docMk/>
            <pc:sldMk cId="3215232004" sldId="257"/>
            <ac:picMk id="3" creationId="{86D3F251-4A20-48E3-98A0-3575CCE6976F}"/>
          </ac:picMkLst>
        </pc:picChg>
        <pc:picChg chg="del">
          <ac:chgData name="Kazem EL SEBLANI" userId="bac63380-d660-491b-b79e-45e9a78a33f7" providerId="ADAL" clId="{B40CD478-7216-4D4C-908F-A53560179D5C}" dt="2022-05-06T07:35:09.532" v="10" actId="478"/>
          <ac:picMkLst>
            <pc:docMk/>
            <pc:sldMk cId="3215232004" sldId="257"/>
            <ac:picMk id="6" creationId="{B3E0775E-4E90-4582-AE5D-6336D44EC0B1}"/>
          </ac:picMkLst>
        </pc:picChg>
      </pc:sldChg>
      <pc:sldChg chg="addSp delSp modSp mod">
        <pc:chgData name="Kazem EL SEBLANI" userId="bac63380-d660-491b-b79e-45e9a78a33f7" providerId="ADAL" clId="{B40CD478-7216-4D4C-908F-A53560179D5C}" dt="2022-05-06T07:51:49.728" v="15" actId="1076"/>
        <pc:sldMkLst>
          <pc:docMk/>
          <pc:sldMk cId="3600219415" sldId="258"/>
        </pc:sldMkLst>
        <pc:picChg chg="add mod">
          <ac:chgData name="Kazem EL SEBLANI" userId="bac63380-d660-491b-b79e-45e9a78a33f7" providerId="ADAL" clId="{B40CD478-7216-4D4C-908F-A53560179D5C}" dt="2022-05-06T07:51:49.728" v="15" actId="1076"/>
          <ac:picMkLst>
            <pc:docMk/>
            <pc:sldMk cId="3600219415" sldId="258"/>
            <ac:picMk id="3" creationId="{0F6E4F54-AED7-4475-97D0-657A2C115FFC}"/>
          </ac:picMkLst>
        </pc:picChg>
        <pc:picChg chg="del">
          <ac:chgData name="Kazem EL SEBLANI" userId="bac63380-d660-491b-b79e-45e9a78a33f7" providerId="ADAL" clId="{B40CD478-7216-4D4C-908F-A53560179D5C}" dt="2022-05-06T07:51:45.546" v="13" actId="478"/>
          <ac:picMkLst>
            <pc:docMk/>
            <pc:sldMk cId="3600219415" sldId="258"/>
            <ac:picMk id="9" creationId="{09418D24-9A38-4517-9493-AC07140AACA4}"/>
          </ac:picMkLst>
        </pc:picChg>
      </pc:sldChg>
      <pc:sldChg chg="addSp delSp mod">
        <pc:chgData name="Kazem EL SEBLANI" userId="bac63380-d660-491b-b79e-45e9a78a33f7" providerId="ADAL" clId="{B40CD478-7216-4D4C-908F-A53560179D5C}" dt="2022-05-06T08:11:20.447" v="25" actId="22"/>
        <pc:sldMkLst>
          <pc:docMk/>
          <pc:sldMk cId="1790997443" sldId="259"/>
        </pc:sldMkLst>
        <pc:picChg chg="add">
          <ac:chgData name="Kazem EL SEBLANI" userId="bac63380-d660-491b-b79e-45e9a78a33f7" providerId="ADAL" clId="{B40CD478-7216-4D4C-908F-A53560179D5C}" dt="2022-05-06T08:11:20.447" v="25" actId="22"/>
          <ac:picMkLst>
            <pc:docMk/>
            <pc:sldMk cId="1790997443" sldId="259"/>
            <ac:picMk id="3" creationId="{0A4B12E1-A56A-4AAA-8641-77FF5F60D90F}"/>
          </ac:picMkLst>
        </pc:picChg>
        <pc:picChg chg="del">
          <ac:chgData name="Kazem EL SEBLANI" userId="bac63380-d660-491b-b79e-45e9a78a33f7" providerId="ADAL" clId="{B40CD478-7216-4D4C-908F-A53560179D5C}" dt="2022-05-06T08:11:07.540" v="24" actId="478"/>
          <ac:picMkLst>
            <pc:docMk/>
            <pc:sldMk cId="1790997443" sldId="259"/>
            <ac:picMk id="6" creationId="{99429914-6CBF-4A30-AD55-5C2FF5E881D4}"/>
          </ac:picMkLst>
        </pc:picChg>
      </pc:sldChg>
      <pc:sldChg chg="addSp delSp mod">
        <pc:chgData name="Kazem EL SEBLANI" userId="bac63380-d660-491b-b79e-45e9a78a33f7" providerId="ADAL" clId="{B40CD478-7216-4D4C-908F-A53560179D5C}" dt="2022-05-06T08:12:09.057" v="27" actId="22"/>
        <pc:sldMkLst>
          <pc:docMk/>
          <pc:sldMk cId="3497517828" sldId="260"/>
        </pc:sldMkLst>
        <pc:picChg chg="add">
          <ac:chgData name="Kazem EL SEBLANI" userId="bac63380-d660-491b-b79e-45e9a78a33f7" providerId="ADAL" clId="{B40CD478-7216-4D4C-908F-A53560179D5C}" dt="2022-05-06T08:12:09.057" v="27" actId="22"/>
          <ac:picMkLst>
            <pc:docMk/>
            <pc:sldMk cId="3497517828" sldId="260"/>
            <ac:picMk id="3" creationId="{CDA4D8D1-A540-4BD1-B3BF-31E354494F5B}"/>
          </ac:picMkLst>
        </pc:picChg>
        <pc:picChg chg="del">
          <ac:chgData name="Kazem EL SEBLANI" userId="bac63380-d660-491b-b79e-45e9a78a33f7" providerId="ADAL" clId="{B40CD478-7216-4D4C-908F-A53560179D5C}" dt="2022-05-06T08:12:08.372" v="26" actId="478"/>
          <ac:picMkLst>
            <pc:docMk/>
            <pc:sldMk cId="3497517828" sldId="260"/>
            <ac:picMk id="9" creationId="{3D9BD64E-97F6-4631-8435-3D81A58DB9FC}"/>
          </ac:picMkLst>
        </pc:picChg>
      </pc:sldChg>
      <pc:sldChg chg="modSp mod">
        <pc:chgData name="Kazem EL SEBLANI" userId="bac63380-d660-491b-b79e-45e9a78a33f7" providerId="ADAL" clId="{B40CD478-7216-4D4C-908F-A53560179D5C}" dt="2022-05-06T08:23:26.047" v="33" actId="20577"/>
        <pc:sldMkLst>
          <pc:docMk/>
          <pc:sldMk cId="492928334" sldId="261"/>
        </pc:sldMkLst>
        <pc:spChg chg="mod">
          <ac:chgData name="Kazem EL SEBLANI" userId="bac63380-d660-491b-b79e-45e9a78a33f7" providerId="ADAL" clId="{B40CD478-7216-4D4C-908F-A53560179D5C}" dt="2022-05-06T08:23:26.047" v="33" actId="20577"/>
          <ac:spMkLst>
            <pc:docMk/>
            <pc:sldMk cId="492928334" sldId="261"/>
            <ac:spMk id="3" creationId="{C548C398-EACF-4AB5-BEB2-E610119871D7}"/>
          </ac:spMkLst>
        </pc:spChg>
      </pc:sldChg>
      <pc:sldChg chg="addSp delSp mod">
        <pc:chgData name="Kazem EL SEBLANI" userId="bac63380-d660-491b-b79e-45e9a78a33f7" providerId="ADAL" clId="{B40CD478-7216-4D4C-908F-A53560179D5C}" dt="2022-05-06T08:22:58.651" v="29" actId="22"/>
        <pc:sldMkLst>
          <pc:docMk/>
          <pc:sldMk cId="1851718197" sldId="262"/>
        </pc:sldMkLst>
        <pc:picChg chg="del">
          <ac:chgData name="Kazem EL SEBLANI" userId="bac63380-d660-491b-b79e-45e9a78a33f7" providerId="ADAL" clId="{B40CD478-7216-4D4C-908F-A53560179D5C}" dt="2022-05-06T08:22:57.899" v="28" actId="478"/>
          <ac:picMkLst>
            <pc:docMk/>
            <pc:sldMk cId="1851718197" sldId="262"/>
            <ac:picMk id="3" creationId="{0A44BC1B-CAF0-42C0-B6C7-1E9B3371DBED}"/>
          </ac:picMkLst>
        </pc:picChg>
        <pc:picChg chg="add">
          <ac:chgData name="Kazem EL SEBLANI" userId="bac63380-d660-491b-b79e-45e9a78a33f7" providerId="ADAL" clId="{B40CD478-7216-4D4C-908F-A53560179D5C}" dt="2022-05-06T08:22:58.651" v="29" actId="22"/>
          <ac:picMkLst>
            <pc:docMk/>
            <pc:sldMk cId="1851718197" sldId="262"/>
            <ac:picMk id="4" creationId="{4B92935A-6195-45E8-BF89-FD202984F7FF}"/>
          </ac:picMkLst>
        </pc:picChg>
      </pc:sldChg>
      <pc:sldChg chg="addSp delSp modSp add mod">
        <pc:chgData name="Kazem EL SEBLANI" userId="bac63380-d660-491b-b79e-45e9a78a33f7" providerId="ADAL" clId="{B40CD478-7216-4D4C-908F-A53560179D5C}" dt="2022-05-06T07:53:09.731" v="19" actId="1076"/>
        <pc:sldMkLst>
          <pc:docMk/>
          <pc:sldMk cId="3837840686" sldId="263"/>
        </pc:sldMkLst>
        <pc:picChg chg="del">
          <ac:chgData name="Kazem EL SEBLANI" userId="bac63380-d660-491b-b79e-45e9a78a33f7" providerId="ADAL" clId="{B40CD478-7216-4D4C-908F-A53560179D5C}" dt="2022-05-06T07:53:07.298" v="17" actId="478"/>
          <ac:picMkLst>
            <pc:docMk/>
            <pc:sldMk cId="3837840686" sldId="263"/>
            <ac:picMk id="3" creationId="{0F6E4F54-AED7-4475-97D0-657A2C115FFC}"/>
          </ac:picMkLst>
        </pc:picChg>
        <pc:picChg chg="add mod">
          <ac:chgData name="Kazem EL SEBLANI" userId="bac63380-d660-491b-b79e-45e9a78a33f7" providerId="ADAL" clId="{B40CD478-7216-4D4C-908F-A53560179D5C}" dt="2022-05-06T07:53:09.731" v="19" actId="1076"/>
          <ac:picMkLst>
            <pc:docMk/>
            <pc:sldMk cId="3837840686" sldId="263"/>
            <ac:picMk id="4" creationId="{BB8370AD-1A90-42B8-ADAC-6FAC7A5A52E5}"/>
          </ac:picMkLst>
        </pc:picChg>
      </pc:sldChg>
      <pc:sldChg chg="addSp delSp modSp add mod">
        <pc:chgData name="Kazem EL SEBLANI" userId="bac63380-d660-491b-b79e-45e9a78a33f7" providerId="ADAL" clId="{B40CD478-7216-4D4C-908F-A53560179D5C}" dt="2022-05-06T07:53:46.080" v="23" actId="1076"/>
        <pc:sldMkLst>
          <pc:docMk/>
          <pc:sldMk cId="2677016003" sldId="264"/>
        </pc:sldMkLst>
        <pc:picChg chg="add mod">
          <ac:chgData name="Kazem EL SEBLANI" userId="bac63380-d660-491b-b79e-45e9a78a33f7" providerId="ADAL" clId="{B40CD478-7216-4D4C-908F-A53560179D5C}" dt="2022-05-06T07:53:46.080" v="23" actId="1076"/>
          <ac:picMkLst>
            <pc:docMk/>
            <pc:sldMk cId="2677016003" sldId="264"/>
            <ac:picMk id="3" creationId="{5417D941-B1B4-4E9B-8BCC-A1BA3A51DB66}"/>
          </ac:picMkLst>
        </pc:picChg>
        <pc:picChg chg="del">
          <ac:chgData name="Kazem EL SEBLANI" userId="bac63380-d660-491b-b79e-45e9a78a33f7" providerId="ADAL" clId="{B40CD478-7216-4D4C-908F-A53560179D5C}" dt="2022-05-06T07:53:13.980" v="21" actId="478"/>
          <ac:picMkLst>
            <pc:docMk/>
            <pc:sldMk cId="2677016003" sldId="264"/>
            <ac:picMk id="4" creationId="{BB8370AD-1A90-42B8-ADAC-6FAC7A5A52E5}"/>
          </ac:picMkLst>
        </pc:picChg>
      </pc:sldChg>
      <pc:sldChg chg="modSp mod ord">
        <pc:chgData name="Kazem EL SEBLANI" userId="bac63380-d660-491b-b79e-45e9a78a33f7" providerId="ADAL" clId="{B40CD478-7216-4D4C-908F-A53560179D5C}" dt="2022-05-10T07:10:14.650" v="36"/>
        <pc:sldMkLst>
          <pc:docMk/>
          <pc:sldMk cId="1267051661" sldId="265"/>
        </pc:sldMkLst>
        <pc:spChg chg="mod">
          <ac:chgData name="Kazem EL SEBLANI" userId="bac63380-d660-491b-b79e-45e9a78a33f7" providerId="ADAL" clId="{B40CD478-7216-4D4C-908F-A53560179D5C}" dt="2022-05-10T07:08:27.830" v="34" actId="20577"/>
          <ac:spMkLst>
            <pc:docMk/>
            <pc:sldMk cId="1267051661" sldId="265"/>
            <ac:spMk id="3" creationId="{C548C398-EACF-4AB5-BEB2-E610119871D7}"/>
          </ac:spMkLst>
        </pc:spChg>
      </pc:sldChg>
    </pc:docChg>
  </pc:docChgLst>
  <pc:docChgLst>
    <pc:chgData name="Kazem EL SEBLANI" userId="bac63380-d660-491b-b79e-45e9a78a33f7" providerId="ADAL" clId="{C42B2C9C-FDFC-4AE8-B6B6-6F1407CFB03E}"/>
    <pc:docChg chg="custSel addSld modSld">
      <pc:chgData name="Kazem EL SEBLANI" userId="bac63380-d660-491b-b79e-45e9a78a33f7" providerId="ADAL" clId="{C42B2C9C-FDFC-4AE8-B6B6-6F1407CFB03E}" dt="2022-04-12T06:38:46.678" v="170" actId="20577"/>
      <pc:docMkLst>
        <pc:docMk/>
      </pc:docMkLst>
      <pc:sldChg chg="modSp mod">
        <pc:chgData name="Kazem EL SEBLANI" userId="bac63380-d660-491b-b79e-45e9a78a33f7" providerId="ADAL" clId="{C42B2C9C-FDFC-4AE8-B6B6-6F1407CFB03E}" dt="2022-04-12T06:28:33.504" v="19" actId="20577"/>
        <pc:sldMkLst>
          <pc:docMk/>
          <pc:sldMk cId="317212110" sldId="256"/>
        </pc:sldMkLst>
        <pc:spChg chg="mod">
          <ac:chgData name="Kazem EL SEBLANI" userId="bac63380-d660-491b-b79e-45e9a78a33f7" providerId="ADAL" clId="{C42B2C9C-FDFC-4AE8-B6B6-6F1407CFB03E}" dt="2022-04-12T06:28:33.504" v="19" actId="20577"/>
          <ac:spMkLst>
            <pc:docMk/>
            <pc:sldMk cId="317212110" sldId="256"/>
            <ac:spMk id="2" creationId="{D123D061-67C9-4C40-B260-0EE511CFA22D}"/>
          </ac:spMkLst>
        </pc:spChg>
      </pc:sldChg>
      <pc:sldChg chg="addSp delSp modSp mod">
        <pc:chgData name="Kazem EL SEBLANI" userId="bac63380-d660-491b-b79e-45e9a78a33f7" providerId="ADAL" clId="{C42B2C9C-FDFC-4AE8-B6B6-6F1407CFB03E}" dt="2022-04-12T06:29:41.360" v="27" actId="1076"/>
        <pc:sldMkLst>
          <pc:docMk/>
          <pc:sldMk cId="3215232004" sldId="257"/>
        </pc:sldMkLst>
        <pc:spChg chg="del mod">
          <ac:chgData name="Kazem EL SEBLANI" userId="bac63380-d660-491b-b79e-45e9a78a33f7" providerId="ADAL" clId="{C42B2C9C-FDFC-4AE8-B6B6-6F1407CFB03E}" dt="2022-04-12T06:28:52.029" v="22" actId="478"/>
          <ac:spMkLst>
            <pc:docMk/>
            <pc:sldMk cId="3215232004" sldId="257"/>
            <ac:spMk id="3" creationId="{2EF4D44D-C687-4C48-8982-3BE1D07ED1EF}"/>
          </ac:spMkLst>
        </pc:spChg>
        <pc:spChg chg="add del mod">
          <ac:chgData name="Kazem EL SEBLANI" userId="bac63380-d660-491b-b79e-45e9a78a33f7" providerId="ADAL" clId="{C42B2C9C-FDFC-4AE8-B6B6-6F1407CFB03E}" dt="2022-04-12T06:28:54.755" v="23" actId="478"/>
          <ac:spMkLst>
            <pc:docMk/>
            <pc:sldMk cId="3215232004" sldId="257"/>
            <ac:spMk id="4" creationId="{7DF0EB4B-6D97-4D50-99B5-E565C1CC165F}"/>
          </ac:spMkLst>
        </pc:spChg>
        <pc:spChg chg="del mod">
          <ac:chgData name="Kazem EL SEBLANI" userId="bac63380-d660-491b-b79e-45e9a78a33f7" providerId="ADAL" clId="{C42B2C9C-FDFC-4AE8-B6B6-6F1407CFB03E}" dt="2022-04-12T06:29:34.763" v="26" actId="478"/>
          <ac:spMkLst>
            <pc:docMk/>
            <pc:sldMk cId="3215232004" sldId="257"/>
            <ac:spMk id="9" creationId="{25D3C1D4-7856-4D12-BBD5-6C71DDDB2027}"/>
          </ac:spMkLst>
        </pc:spChg>
        <pc:picChg chg="add mod">
          <ac:chgData name="Kazem EL SEBLANI" userId="bac63380-d660-491b-b79e-45e9a78a33f7" providerId="ADAL" clId="{C42B2C9C-FDFC-4AE8-B6B6-6F1407CFB03E}" dt="2022-04-12T06:29:41.360" v="27" actId="1076"/>
          <ac:picMkLst>
            <pc:docMk/>
            <pc:sldMk cId="3215232004" sldId="257"/>
            <ac:picMk id="6" creationId="{B3E0775E-4E90-4582-AE5D-6336D44EC0B1}"/>
          </ac:picMkLst>
        </pc:picChg>
        <pc:picChg chg="del">
          <ac:chgData name="Kazem EL SEBLANI" userId="bac63380-d660-491b-b79e-45e9a78a33f7" providerId="ADAL" clId="{C42B2C9C-FDFC-4AE8-B6B6-6F1407CFB03E}" dt="2022-04-12T06:28:55.652" v="24" actId="478"/>
          <ac:picMkLst>
            <pc:docMk/>
            <pc:sldMk cId="3215232004" sldId="257"/>
            <ac:picMk id="7" creationId="{58D8F048-7864-419D-BF1E-151D3B097BDB}"/>
          </ac:picMkLst>
        </pc:picChg>
      </pc:sldChg>
      <pc:sldChg chg="addSp delSp modSp mod">
        <pc:chgData name="Kazem EL SEBLANI" userId="bac63380-d660-491b-b79e-45e9a78a33f7" providerId="ADAL" clId="{C42B2C9C-FDFC-4AE8-B6B6-6F1407CFB03E}" dt="2022-04-12T06:30:22.373" v="34" actId="1076"/>
        <pc:sldMkLst>
          <pc:docMk/>
          <pc:sldMk cId="3600219415" sldId="258"/>
        </pc:sldMkLst>
        <pc:spChg chg="add del mod">
          <ac:chgData name="Kazem EL SEBLANI" userId="bac63380-d660-491b-b79e-45e9a78a33f7" providerId="ADAL" clId="{C42B2C9C-FDFC-4AE8-B6B6-6F1407CFB03E}" dt="2022-04-12T06:30:18.282" v="32" actId="478"/>
          <ac:spMkLst>
            <pc:docMk/>
            <pc:sldMk cId="3600219415" sldId="258"/>
            <ac:spMk id="3" creationId="{DCBD6B71-677F-41CF-88C5-841FF84E5247}"/>
          </ac:spMkLst>
        </pc:spChg>
        <pc:spChg chg="del">
          <ac:chgData name="Kazem EL SEBLANI" userId="bac63380-d660-491b-b79e-45e9a78a33f7" providerId="ADAL" clId="{C42B2C9C-FDFC-4AE8-B6B6-6F1407CFB03E}" dt="2022-04-12T06:30:15.488" v="30" actId="478"/>
          <ac:spMkLst>
            <pc:docMk/>
            <pc:sldMk cId="3600219415" sldId="258"/>
            <ac:spMk id="6" creationId="{41E50C82-A9FA-4C40-AF32-69EC166991EB}"/>
          </ac:spMkLst>
        </pc:spChg>
        <pc:spChg chg="del mod">
          <ac:chgData name="Kazem EL SEBLANI" userId="bac63380-d660-491b-b79e-45e9a78a33f7" providerId="ADAL" clId="{C42B2C9C-FDFC-4AE8-B6B6-6F1407CFB03E}" dt="2022-04-12T06:30:13.050" v="29" actId="478"/>
          <ac:spMkLst>
            <pc:docMk/>
            <pc:sldMk cId="3600219415" sldId="258"/>
            <ac:spMk id="7" creationId="{BB09E354-823F-4918-BF81-99AE2B04D653}"/>
          </ac:spMkLst>
        </pc:spChg>
        <pc:picChg chg="del">
          <ac:chgData name="Kazem EL SEBLANI" userId="bac63380-d660-491b-b79e-45e9a78a33f7" providerId="ADAL" clId="{C42B2C9C-FDFC-4AE8-B6B6-6F1407CFB03E}" dt="2022-04-12T06:30:16.114" v="31" actId="478"/>
          <ac:picMkLst>
            <pc:docMk/>
            <pc:sldMk cId="3600219415" sldId="258"/>
            <ac:picMk id="5" creationId="{584EEE2C-334D-428D-8AEC-EB8EFC974506}"/>
          </ac:picMkLst>
        </pc:picChg>
        <pc:picChg chg="add mod">
          <ac:chgData name="Kazem EL SEBLANI" userId="bac63380-d660-491b-b79e-45e9a78a33f7" providerId="ADAL" clId="{C42B2C9C-FDFC-4AE8-B6B6-6F1407CFB03E}" dt="2022-04-12T06:30:22.373" v="34" actId="1076"/>
          <ac:picMkLst>
            <pc:docMk/>
            <pc:sldMk cId="3600219415" sldId="258"/>
            <ac:picMk id="9" creationId="{09418D24-9A38-4517-9493-AC07140AACA4}"/>
          </ac:picMkLst>
        </pc:picChg>
      </pc:sldChg>
      <pc:sldChg chg="addSp delSp modSp mod">
        <pc:chgData name="Kazem EL SEBLANI" userId="bac63380-d660-491b-b79e-45e9a78a33f7" providerId="ADAL" clId="{C42B2C9C-FDFC-4AE8-B6B6-6F1407CFB03E}" dt="2022-04-12T06:32:33.800" v="42" actId="22"/>
        <pc:sldMkLst>
          <pc:docMk/>
          <pc:sldMk cId="1790997443" sldId="259"/>
        </pc:sldMkLst>
        <pc:spChg chg="del mod">
          <ac:chgData name="Kazem EL SEBLANI" userId="bac63380-d660-491b-b79e-45e9a78a33f7" providerId="ADAL" clId="{C42B2C9C-FDFC-4AE8-B6B6-6F1407CFB03E}" dt="2022-04-12T06:32:25.975" v="37" actId="478"/>
          <ac:spMkLst>
            <pc:docMk/>
            <pc:sldMk cId="1790997443" sldId="259"/>
            <ac:spMk id="3" creationId="{BC36FD94-D546-4BED-984C-EDD9C89CA525}"/>
          </ac:spMkLst>
        </pc:spChg>
        <pc:spChg chg="add del mod">
          <ac:chgData name="Kazem EL SEBLANI" userId="bac63380-d660-491b-b79e-45e9a78a33f7" providerId="ADAL" clId="{C42B2C9C-FDFC-4AE8-B6B6-6F1407CFB03E}" dt="2022-04-12T06:32:28.700" v="38" actId="478"/>
          <ac:spMkLst>
            <pc:docMk/>
            <pc:sldMk cId="1790997443" sldId="259"/>
            <ac:spMk id="4" creationId="{D790CAB3-0E77-41F8-B744-1847C36E8040}"/>
          </ac:spMkLst>
        </pc:spChg>
        <pc:spChg chg="del mod">
          <ac:chgData name="Kazem EL SEBLANI" userId="bac63380-d660-491b-b79e-45e9a78a33f7" providerId="ADAL" clId="{C42B2C9C-FDFC-4AE8-B6B6-6F1407CFB03E}" dt="2022-04-12T06:32:32.307" v="41" actId="478"/>
          <ac:spMkLst>
            <pc:docMk/>
            <pc:sldMk cId="1790997443" sldId="259"/>
            <ac:spMk id="9" creationId="{787D8865-CB73-4EB7-937D-EE2DC42E9D21}"/>
          </ac:spMkLst>
        </pc:spChg>
        <pc:picChg chg="add">
          <ac:chgData name="Kazem EL SEBLANI" userId="bac63380-d660-491b-b79e-45e9a78a33f7" providerId="ADAL" clId="{C42B2C9C-FDFC-4AE8-B6B6-6F1407CFB03E}" dt="2022-04-12T06:32:33.800" v="42" actId="22"/>
          <ac:picMkLst>
            <pc:docMk/>
            <pc:sldMk cId="1790997443" sldId="259"/>
            <ac:picMk id="6" creationId="{99429914-6CBF-4A30-AD55-5C2FF5E881D4}"/>
          </ac:picMkLst>
        </pc:picChg>
      </pc:sldChg>
      <pc:sldChg chg="addSp delSp modSp mod">
        <pc:chgData name="Kazem EL SEBLANI" userId="bac63380-d660-491b-b79e-45e9a78a33f7" providerId="ADAL" clId="{C42B2C9C-FDFC-4AE8-B6B6-6F1407CFB03E}" dt="2022-04-12T06:34:09.125" v="48" actId="22"/>
        <pc:sldMkLst>
          <pc:docMk/>
          <pc:sldMk cId="3497517828" sldId="260"/>
        </pc:sldMkLst>
        <pc:spChg chg="add del mod">
          <ac:chgData name="Kazem EL SEBLANI" userId="bac63380-d660-491b-b79e-45e9a78a33f7" providerId="ADAL" clId="{C42B2C9C-FDFC-4AE8-B6B6-6F1407CFB03E}" dt="2022-04-12T06:34:04.647" v="44" actId="478"/>
          <ac:spMkLst>
            <pc:docMk/>
            <pc:sldMk cId="3497517828" sldId="260"/>
            <ac:spMk id="3" creationId="{777F502B-1BA0-411F-BAAC-DA5B90D7707E}"/>
          </ac:spMkLst>
        </pc:spChg>
        <pc:spChg chg="del mod">
          <ac:chgData name="Kazem EL SEBLANI" userId="bac63380-d660-491b-b79e-45e9a78a33f7" providerId="ADAL" clId="{C42B2C9C-FDFC-4AE8-B6B6-6F1407CFB03E}" dt="2022-04-12T06:34:06.757" v="46" actId="478"/>
          <ac:spMkLst>
            <pc:docMk/>
            <pc:sldMk cId="3497517828" sldId="260"/>
            <ac:spMk id="6" creationId="{2F90A90E-D576-43F2-8B88-AF9DAA414BB4}"/>
          </ac:spMkLst>
        </pc:spChg>
        <pc:spChg chg="del">
          <ac:chgData name="Kazem EL SEBLANI" userId="bac63380-d660-491b-b79e-45e9a78a33f7" providerId="ADAL" clId="{C42B2C9C-FDFC-4AE8-B6B6-6F1407CFB03E}" dt="2022-04-12T06:34:08.031" v="47" actId="478"/>
          <ac:spMkLst>
            <pc:docMk/>
            <pc:sldMk cId="3497517828" sldId="260"/>
            <ac:spMk id="7" creationId="{CB5BBA8B-C05C-4726-AF38-0A975880EA68}"/>
          </ac:spMkLst>
        </pc:spChg>
        <pc:picChg chg="del">
          <ac:chgData name="Kazem EL SEBLANI" userId="bac63380-d660-491b-b79e-45e9a78a33f7" providerId="ADAL" clId="{C42B2C9C-FDFC-4AE8-B6B6-6F1407CFB03E}" dt="2022-04-12T06:34:03.208" v="43" actId="478"/>
          <ac:picMkLst>
            <pc:docMk/>
            <pc:sldMk cId="3497517828" sldId="260"/>
            <ac:picMk id="5" creationId="{37DAD7A5-0F41-4F73-B8D9-7CEA119C83FE}"/>
          </ac:picMkLst>
        </pc:picChg>
        <pc:picChg chg="add">
          <ac:chgData name="Kazem EL SEBLANI" userId="bac63380-d660-491b-b79e-45e9a78a33f7" providerId="ADAL" clId="{C42B2C9C-FDFC-4AE8-B6B6-6F1407CFB03E}" dt="2022-04-12T06:34:09.125" v="48" actId="22"/>
          <ac:picMkLst>
            <pc:docMk/>
            <pc:sldMk cId="3497517828" sldId="260"/>
            <ac:picMk id="9" creationId="{3D9BD64E-97F6-4631-8435-3D81A58DB9FC}"/>
          </ac:picMkLst>
        </pc:picChg>
      </pc:sldChg>
      <pc:sldChg chg="modSp mod">
        <pc:chgData name="Kazem EL SEBLANI" userId="bac63380-d660-491b-b79e-45e9a78a33f7" providerId="ADAL" clId="{C42B2C9C-FDFC-4AE8-B6B6-6F1407CFB03E}" dt="2022-04-12T06:38:46.678" v="170" actId="20577"/>
        <pc:sldMkLst>
          <pc:docMk/>
          <pc:sldMk cId="492928334" sldId="261"/>
        </pc:sldMkLst>
        <pc:spChg chg="mod">
          <ac:chgData name="Kazem EL SEBLANI" userId="bac63380-d660-491b-b79e-45e9a78a33f7" providerId="ADAL" clId="{C42B2C9C-FDFC-4AE8-B6B6-6F1407CFB03E}" dt="2022-04-12T06:38:46.678" v="170" actId="20577"/>
          <ac:spMkLst>
            <pc:docMk/>
            <pc:sldMk cId="492928334" sldId="261"/>
            <ac:spMk id="3" creationId="{C548C398-EACF-4AB5-BEB2-E610119871D7}"/>
          </ac:spMkLst>
        </pc:spChg>
        <pc:spChg chg="mod">
          <ac:chgData name="Kazem EL SEBLANI" userId="bac63380-d660-491b-b79e-45e9a78a33f7" providerId="ADAL" clId="{C42B2C9C-FDFC-4AE8-B6B6-6F1407CFB03E}" dt="2022-04-12T06:35:34.025" v="118" actId="14100"/>
          <ac:spMkLst>
            <pc:docMk/>
            <pc:sldMk cId="492928334" sldId="261"/>
            <ac:spMk id="4" creationId="{B93AC055-7C5E-4686-BFC3-F5F1DBE24545}"/>
          </ac:spMkLst>
        </pc:spChg>
      </pc:sldChg>
      <pc:sldChg chg="addSp delSp add mod">
        <pc:chgData name="Kazem EL SEBLANI" userId="bac63380-d660-491b-b79e-45e9a78a33f7" providerId="ADAL" clId="{C42B2C9C-FDFC-4AE8-B6B6-6F1407CFB03E}" dt="2022-04-12T06:38:06.069" v="164" actId="22"/>
        <pc:sldMkLst>
          <pc:docMk/>
          <pc:sldMk cId="1851718197" sldId="262"/>
        </pc:sldMkLst>
        <pc:picChg chg="add">
          <ac:chgData name="Kazem EL SEBLANI" userId="bac63380-d660-491b-b79e-45e9a78a33f7" providerId="ADAL" clId="{C42B2C9C-FDFC-4AE8-B6B6-6F1407CFB03E}" dt="2022-04-12T06:38:06.069" v="164" actId="22"/>
          <ac:picMkLst>
            <pc:docMk/>
            <pc:sldMk cId="1851718197" sldId="262"/>
            <ac:picMk id="3" creationId="{0A44BC1B-CAF0-42C0-B6C7-1E9B3371DBED}"/>
          </ac:picMkLst>
        </pc:picChg>
        <pc:picChg chg="del">
          <ac:chgData name="Kazem EL SEBLANI" userId="bac63380-d660-491b-b79e-45e9a78a33f7" providerId="ADAL" clId="{C42B2C9C-FDFC-4AE8-B6B6-6F1407CFB03E}" dt="2022-04-12T06:38:04.765" v="163" actId="478"/>
          <ac:picMkLst>
            <pc:docMk/>
            <pc:sldMk cId="1851718197" sldId="262"/>
            <ac:picMk id="9" creationId="{3D9BD64E-97F6-4631-8435-3D81A58DB9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2625E-C917-49CF-83B2-66647F5734D5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78B4E-3B3F-4463-A30F-D678814B0D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1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27884D-8063-894A-9B96-2E8B250142E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984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3138-8EC0-4C45-853F-0ECEE4150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935FA-7C8D-42BB-965B-F00CDB8CD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BA82C-9E2B-4004-B23C-B3749EF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C6440-E5A1-4B49-BB7E-CF532C2BB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E4BB0-4550-4133-8CCD-BC25905A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1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F89D-8705-41A5-9C71-BC90A91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423A8-6BF2-4CA3-891B-E13EB9A2C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624BF-6D34-4B7B-B1FF-6BFE5EF3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409A-498C-4560-9973-9DC0223B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2A717-6DC9-4A41-A369-C2FC308B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9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91261B-E193-4B13-A70C-DF6390F9E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8AAF4-F6F7-4656-96A0-715781A2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B3503-EA24-4E45-94D3-D47DEACF9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35A0A-7F4D-445C-A141-9831E9741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2BBCC-8AA0-4848-BFBA-1C1B297CC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0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680BE-416E-4DD8-ABBD-318F585A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FB21-C370-4DE5-AA83-899855FE1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F402D-8777-4D1E-8CBD-D2FB8BD59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C1757-7CCD-485B-9A00-B59677B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D266C-7ACC-4C96-A795-180E2281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1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C943-EB0E-4C1A-9D88-A54D9421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13A14-77AC-4463-B797-4F06A408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62CEB-C3F7-4E29-B972-D6F8DBA91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EECAC-2951-49A1-BA84-AA8E9F03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A62D7-7080-41C8-BBF5-8C725E3B3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56BBE-7564-49DE-95A7-B45D8E65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831A1-C1BA-4D89-B9E6-F24323930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35900-F71B-4D66-8821-B9D76D46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A7986-3623-45B3-8784-53F5BE2C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A8E95-D4AE-4708-AE6D-E4F914E4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C4BEE-E7BE-49A0-A62F-DF36DDFF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2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365C4-9E04-485A-8061-779FA6DC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E5DD-5FB8-4B97-B8A8-F934643CE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2211CB-8607-4F04-8721-5DF31FB5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403F83-0273-423F-B962-E90370E58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D123F-E343-40FB-8494-91B1411F8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4633FB-18C2-4642-B013-B098F1C6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2F9C6-38D1-4D7B-AEAD-F197D3B9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CA9BD6-037B-43A8-BF9F-B79F59260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08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69B5-DA2C-4E10-BEEE-BCE23F92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360CA-B25A-442A-B9E8-9787040E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CEACC-C649-496F-815E-039B6805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9B5865-27C9-44BD-B500-F60AC5004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1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0C1D1-C6AD-4841-9C6D-1698247D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61BAF-3F93-48DA-B036-C03F6A5B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B36C2-8D2B-43AE-997B-6B1E4D3B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262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899F-3BDF-4DC6-B513-1E3ABE0A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2F93-53A1-47A4-B1E7-F9F220DA8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FB745-A166-4342-810A-E9C79D146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E0729-771A-4192-8B55-D472F695E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2E48C-36BD-4065-A99B-03F395E9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52834-B711-41EA-983B-926878169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3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4091-0BF3-4694-9065-0FA61AC0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E5422-3C33-4AFE-885B-0547653EB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BF991-AEC2-4CED-A9DB-87CC76B7A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33443-F8E8-4493-9226-3747D2EC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B6059-6117-48D9-9BEA-6C6BF32F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428E6-4530-498F-B68E-5BF0885D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80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77D5C-3274-4BDE-BBF3-53746EEC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309CA-A98C-4C2E-A936-3C82A7F06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78B3B-460B-40AF-8E3F-AA1933128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359C-7DBD-499E-B91E-8A5B8F2819A8}" type="datetimeFigureOut">
              <a:rPr lang="en-GB" smtClean="0"/>
              <a:t>10/05/2022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3C48F-2451-4DE2-8D17-48846A0ABB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7807C-06B2-4577-934C-C964721A1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57A8-11D4-45C4-8A15-938566E116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81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view?r=eyJrIjoiYThlYmVlMWEtN2Y4NS00YzI0LWFhNDMtMDk3OWVjOTVkZTI1IiwidCI6IjQ2MmFkOWFlLWQ3ZDktNDIwNi1iODc0LTcxYjFlMDc5Nzc2ZiIsImMiOjh9&amp;pageName=ReportSec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68039" y="4260643"/>
            <a:ext cx="10450285" cy="21470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/>
            <a:r>
              <a:rPr lang="en-GB" sz="4000"/>
              <a:t>Food Security &amp; Agriculture Sector</a:t>
            </a:r>
          </a:p>
          <a:p>
            <a:pPr algn="ctr"/>
            <a:r>
              <a:rPr lang="en-GB" sz="4000"/>
              <a:t>National Working Group Meeting</a:t>
            </a:r>
          </a:p>
          <a:p>
            <a:pPr algn="ctr"/>
            <a:r>
              <a:rPr lang="en-GB" sz="2933">
                <a:latin typeface="+mj-lt"/>
              </a:rPr>
              <a:t>May 10</a:t>
            </a:r>
            <a:r>
              <a:rPr lang="en-GB" sz="2933" baseline="30000">
                <a:latin typeface="+mj-lt"/>
              </a:rPr>
              <a:t>th</a:t>
            </a:r>
            <a:r>
              <a:rPr lang="en-GB" sz="2933">
                <a:latin typeface="+mj-lt"/>
              </a:rPr>
              <a:t>, 2022</a:t>
            </a:r>
          </a:p>
          <a:p>
            <a:pPr algn="ctr"/>
            <a:r>
              <a:rPr lang="en-GB" sz="2933">
                <a:latin typeface="+mj-lt"/>
              </a:rPr>
              <a:t>  </a:t>
            </a:r>
          </a:p>
          <a:p>
            <a:pPr algn="ctr"/>
            <a:endParaRPr lang="en-US" sz="5067">
              <a:latin typeface="+mj-lt"/>
            </a:endParaRP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B1C2E9FB-88F8-4879-855B-32A575ED2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6" y="1563911"/>
            <a:ext cx="11028568" cy="21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A0AB586-DF2E-44A9-ABD2-164BBA94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92935A-6195-45E8-BF89-FD202984F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7"/>
            <a:ext cx="12192000" cy="685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18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C398-EACF-4AB5-BEB2-E6101198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Activity Info reporting Deadline is on Friday May 13</a:t>
            </a:r>
            <a:r>
              <a:rPr lang="en-US" baseline="30000"/>
              <a:t>th</a:t>
            </a:r>
            <a:r>
              <a:rPr lang="en-US"/>
              <a:t> COB</a:t>
            </a:r>
          </a:p>
          <a:p>
            <a:r>
              <a:rPr lang="en-US"/>
              <a:t>Sector’s online dashboard </a:t>
            </a:r>
            <a:r>
              <a:rPr lang="en-US">
                <a:hlinkClick r:id="rId2"/>
              </a:rPr>
              <a:t>link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Reminder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51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 2022 light revision time line – Projects revision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34FA16-0E51-4BAD-BF8D-348C665C1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3231"/>
              </p:ext>
            </p:extLst>
          </p:nvPr>
        </p:nvGraphicFramePr>
        <p:xfrm>
          <a:off x="109981" y="1813473"/>
          <a:ext cx="11972037" cy="3231053"/>
        </p:xfrm>
        <a:graphic>
          <a:graphicData uri="http://schemas.openxmlformats.org/drawingml/2006/table">
            <a:tbl>
              <a:tblPr/>
              <a:tblGrid>
                <a:gridCol w="2402400">
                  <a:extLst>
                    <a:ext uri="{9D8B030D-6E8A-4147-A177-3AD203B41FA5}">
                      <a16:colId xmlns:a16="http://schemas.microsoft.com/office/drawing/2014/main" val="4256513508"/>
                    </a:ext>
                  </a:extLst>
                </a:gridCol>
                <a:gridCol w="331487">
                  <a:extLst>
                    <a:ext uri="{9D8B030D-6E8A-4147-A177-3AD203B41FA5}">
                      <a16:colId xmlns:a16="http://schemas.microsoft.com/office/drawing/2014/main" val="3411383359"/>
                    </a:ext>
                  </a:extLst>
                </a:gridCol>
                <a:gridCol w="268448">
                  <a:extLst>
                    <a:ext uri="{9D8B030D-6E8A-4147-A177-3AD203B41FA5}">
                      <a16:colId xmlns:a16="http://schemas.microsoft.com/office/drawing/2014/main" val="1485934600"/>
                    </a:ext>
                  </a:extLst>
                </a:gridCol>
                <a:gridCol w="226502">
                  <a:extLst>
                    <a:ext uri="{9D8B030D-6E8A-4147-A177-3AD203B41FA5}">
                      <a16:colId xmlns:a16="http://schemas.microsoft.com/office/drawing/2014/main" val="664681011"/>
                    </a:ext>
                  </a:extLst>
                </a:gridCol>
                <a:gridCol w="243281">
                  <a:extLst>
                    <a:ext uri="{9D8B030D-6E8A-4147-A177-3AD203B41FA5}">
                      <a16:colId xmlns:a16="http://schemas.microsoft.com/office/drawing/2014/main" val="1676881137"/>
                    </a:ext>
                  </a:extLst>
                </a:gridCol>
                <a:gridCol w="461395">
                  <a:extLst>
                    <a:ext uri="{9D8B030D-6E8A-4147-A177-3AD203B41FA5}">
                      <a16:colId xmlns:a16="http://schemas.microsoft.com/office/drawing/2014/main" val="3550883614"/>
                    </a:ext>
                  </a:extLst>
                </a:gridCol>
                <a:gridCol w="293614">
                  <a:extLst>
                    <a:ext uri="{9D8B030D-6E8A-4147-A177-3AD203B41FA5}">
                      <a16:colId xmlns:a16="http://schemas.microsoft.com/office/drawing/2014/main" val="533434818"/>
                    </a:ext>
                  </a:extLst>
                </a:gridCol>
                <a:gridCol w="226503">
                  <a:extLst>
                    <a:ext uri="{9D8B030D-6E8A-4147-A177-3AD203B41FA5}">
                      <a16:colId xmlns:a16="http://schemas.microsoft.com/office/drawing/2014/main" val="3330665700"/>
                    </a:ext>
                  </a:extLst>
                </a:gridCol>
                <a:gridCol w="269991">
                  <a:extLst>
                    <a:ext uri="{9D8B030D-6E8A-4147-A177-3AD203B41FA5}">
                      <a16:colId xmlns:a16="http://schemas.microsoft.com/office/drawing/2014/main" val="2630789455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849252934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722553884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4207688347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772868683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70222583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350341330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110460111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65777751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240764057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567654948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555231152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3303390319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085911641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511742485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3484168254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195777257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3682051554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425815149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026348437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591184559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780645545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697172351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4032070493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580783281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891424809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2275621039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1649748315"/>
                    </a:ext>
                  </a:extLst>
                </a:gridCol>
                <a:gridCol w="258872">
                  <a:extLst>
                    <a:ext uri="{9D8B030D-6E8A-4147-A177-3AD203B41FA5}">
                      <a16:colId xmlns:a16="http://schemas.microsoft.com/office/drawing/2014/main" val="4256401767"/>
                    </a:ext>
                  </a:extLst>
                </a:gridCol>
              </a:tblGrid>
              <a:tr h="395606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7121" marR="7121" marT="7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7121" marR="7121" marT="712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647867"/>
                  </a:ext>
                </a:extLst>
              </a:tr>
              <a:tr h="233918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121" marR="7121" marT="712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8861892"/>
                  </a:ext>
                </a:extLst>
              </a:tr>
              <a:tr h="540673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Guidance note shared with EOC and Partners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212134"/>
                  </a:ext>
                </a:extLst>
              </a:tr>
              <a:tr h="2956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 upload projects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573601"/>
                  </a:ext>
                </a:extLst>
              </a:tr>
              <a:tr h="356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 Partners on Project module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12:00</a:t>
                      </a:r>
                    </a:p>
                  </a:txBody>
                  <a:tcPr marL="7121" marR="7121" marT="71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067028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Sectors review projects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2457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Partners revise projects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773121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Sectors enforse projects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846221"/>
                  </a:ext>
                </a:extLst>
              </a:tr>
              <a:tr h="298594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approval by HC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21" marR="7121" marT="71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3553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F986C2-214F-4816-8F8F-DEC1DAF64E0A}"/>
              </a:ext>
            </a:extLst>
          </p:cNvPr>
          <p:cNvSpPr txBox="1"/>
          <p:nvPr/>
        </p:nvSpPr>
        <p:spPr>
          <a:xfrm>
            <a:off x="3514987" y="1095560"/>
            <a:ext cx="516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/>
              <a:t>The ERP is being extended until December 2022</a:t>
            </a:r>
          </a:p>
        </p:txBody>
      </p:sp>
    </p:spTree>
    <p:extLst>
      <p:ext uri="{BB962C8B-B14F-4D97-AF65-F5344CB8AC3E}">
        <p14:creationId xmlns:p14="http://schemas.microsoft.com/office/powerpoint/2010/main" val="49292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ERP 2022 light revision time line – Projects revision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C8163-AD13-4846-B376-A3635961DA8B}"/>
              </a:ext>
            </a:extLst>
          </p:cNvPr>
          <p:cNvSpPr txBox="1"/>
          <p:nvPr/>
        </p:nvSpPr>
        <p:spPr>
          <a:xfrm>
            <a:off x="903776" y="1454494"/>
            <a:ext cx="10384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Projects can be extended until December 2022 if they are still </a:t>
            </a:r>
            <a:r>
              <a:rPr lang="en-GB" sz="2800" u="sng"/>
              <a:t>justified by needs</a:t>
            </a:r>
            <a:r>
              <a:rPr lang="en-GB" sz="2800"/>
              <a:t>. This applies to any level of funding received.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Extended projects on the online platform will be re-submitted in two parts (OCHA will provide guidance):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/>
              <a:t>August-December 2021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GB" sz="2800"/>
              <a:t>January-December 2022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Projects reported in the Financial Tracking System (FTS) but not part of the ERP, could also be included, if relevant to ERP objectives and activities.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94785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LHF 1st allocation 2022 - update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C8163-AD13-4846-B376-A3635961DA8B}"/>
              </a:ext>
            </a:extLst>
          </p:cNvPr>
          <p:cNvSpPr txBox="1"/>
          <p:nvPr/>
        </p:nvSpPr>
        <p:spPr>
          <a:xfrm>
            <a:off x="903776" y="1454494"/>
            <a:ext cx="103844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Deadline for project submission: 13</a:t>
            </a:r>
            <a:r>
              <a:rPr lang="en-GB" sz="2800" baseline="30000"/>
              <a:t>th</a:t>
            </a:r>
            <a:r>
              <a:rPr lang="en-GB" sz="2800"/>
              <a:t> May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Project revision process: by 27</a:t>
            </a:r>
            <a:r>
              <a:rPr lang="en-GB" sz="2800" baseline="30000"/>
              <a:t>th</a:t>
            </a:r>
            <a:r>
              <a:rPr lang="en-GB" sz="2800"/>
              <a:t> of May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Financial revision: by 8</a:t>
            </a:r>
            <a:r>
              <a:rPr lang="en-GB" sz="2800" baseline="30000"/>
              <a:t>th</a:t>
            </a:r>
            <a:r>
              <a:rPr lang="en-GB" sz="2800"/>
              <a:t> June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Final approval: from 13</a:t>
            </a:r>
            <a:r>
              <a:rPr lang="en-GB" sz="2800" baseline="30000"/>
              <a:t>th</a:t>
            </a:r>
            <a:r>
              <a:rPr lang="en-GB" sz="2800"/>
              <a:t> June onwards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District level direct coordination is working well, and resulted in some plans’ modifications and joint work.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Q&amp;A session through </a:t>
            </a:r>
            <a:r>
              <a:rPr lang="en-GB" sz="2800" err="1"/>
              <a:t>Jamboard</a:t>
            </a:r>
            <a:r>
              <a:rPr lang="en-GB" sz="280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65861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93AC055-7C5E-4686-BFC3-F5F1DBE24545}"/>
              </a:ext>
            </a:extLst>
          </p:cNvPr>
          <p:cNvSpPr/>
          <p:nvPr/>
        </p:nvSpPr>
        <p:spPr>
          <a:xfrm>
            <a:off x="0" y="0"/>
            <a:ext cx="12192000" cy="10160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LHF 1</a:t>
            </a:r>
            <a:r>
              <a:rPr kumimoji="0" lang="en-GB" sz="4000" b="0" i="0" u="none" strike="noStrike" kern="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GB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allocation 2022 - update</a:t>
            </a:r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4F0D0FC1-5C41-49CA-8BED-EE26E1FD9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8C8163-AD13-4846-B376-A3635961DA8B}"/>
              </a:ext>
            </a:extLst>
          </p:cNvPr>
          <p:cNvSpPr txBox="1"/>
          <p:nvPr/>
        </p:nvSpPr>
        <p:spPr>
          <a:xfrm>
            <a:off x="903776" y="1454494"/>
            <a:ext cx="103844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Households verification: the FSAS Team is working with WFP to have a standard questionnaire, including WFP system for the analysis of data.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Beneficiaries selection: working with WFP to make available Lebanese assessed HHs who cannot be served by WFP due to financial constraint.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/>
              <a:t>Vetting panel: 1 INGO and 1 LNGO needed to be part of the panel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52541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494746" y="71717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90875D0-B9FC-4D51-A579-3400B298FF3A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1192679" cy="945168"/>
          </a:xfrm>
          <a:prstGeom prst="rect">
            <a:avLst/>
          </a:prstGeom>
          <a:solidFill>
            <a:srgbClr val="4092A8">
              <a:alpha val="41000"/>
            </a:srgbClr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267">
                <a:solidFill>
                  <a:schemeClr val="tx1"/>
                </a:solidFill>
              </a:rPr>
              <a:t>Agenda</a:t>
            </a:r>
            <a:endParaRPr lang="en-US" sz="4267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067308-4E79-4B10-BD77-75EE3746C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2679" y="-6748"/>
            <a:ext cx="1009283" cy="9451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0A12A4-D74F-4E93-8E8A-4AF4B2D0906D}"/>
              </a:ext>
            </a:extLst>
          </p:cNvPr>
          <p:cNvSpPr/>
          <p:nvPr/>
        </p:nvSpPr>
        <p:spPr>
          <a:xfrm>
            <a:off x="1873463" y="4711528"/>
            <a:ext cx="9319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48D099-75DA-40E1-B985-D987E0A5D75F}"/>
              </a:ext>
            </a:extLst>
          </p:cNvPr>
          <p:cNvSpPr/>
          <p:nvPr/>
        </p:nvSpPr>
        <p:spPr>
          <a:xfrm>
            <a:off x="660655" y="1078566"/>
            <a:ext cx="10653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 </a:t>
            </a:r>
          </a:p>
          <a:p>
            <a:pPr>
              <a:tabLst>
                <a:tab pos="609585" algn="l"/>
              </a:tabLst>
            </a:pPr>
            <a:endParaRPr lang="en-US" sz="2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1547B-C95D-4885-95AE-D8CE4E832D98}"/>
              </a:ext>
            </a:extLst>
          </p:cNvPr>
          <p:cNvSpPr txBox="1"/>
          <p:nvPr/>
        </p:nvSpPr>
        <p:spPr>
          <a:xfrm>
            <a:off x="660655" y="1684807"/>
            <a:ext cx="11149516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Food security and market situation analysis – WFP/RAM 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Activity-info updates (LCRP, ERP…)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Protection/gender/SGBV mainstreaming priorities and focal points (UNDP-UNHCR)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Core Group nominations update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BASATINE Consortium Programme presentation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ERP 2022 light revision process update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Partners key 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LHF 1st allocation 2022: field coordination update and Q&amp;A session (only for interested Partners, please see note below)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2400">
                <a:solidFill>
                  <a:srgbClr val="1576BB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AOB</a:t>
            </a:r>
          </a:p>
          <a:p>
            <a:endParaRPr lang="en-GB" sz="1800">
              <a:solidFill>
                <a:srgbClr val="3B97B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791C7AE5-ABAB-49C3-ACFF-9E67554588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23" y="6263387"/>
            <a:ext cx="2529800" cy="4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39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3D061-67C9-4C40-B260-0EE511CFA2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14450"/>
            <a:ext cx="9144000" cy="2387600"/>
          </a:xfrm>
        </p:spPr>
        <p:txBody>
          <a:bodyPr/>
          <a:lstStyle/>
          <a:p>
            <a:r>
              <a:rPr lang="en-US"/>
              <a:t>Activity Info Update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19DEE-E127-4E28-BBCA-0CC2EA7B4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21495"/>
            <a:ext cx="9144000" cy="735385"/>
          </a:xfrm>
        </p:spPr>
        <p:txBody>
          <a:bodyPr/>
          <a:lstStyle/>
          <a:p>
            <a:r>
              <a:rPr lang="en-US"/>
              <a:t>May 10, 2022</a:t>
            </a:r>
            <a:endParaRPr lang="en-GB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F58D161-E03D-4DF6-AE97-1ADF7E9D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615530"/>
            <a:ext cx="8582025" cy="1687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FA813DF-BBA6-4AA9-923F-28BAE7563EED}"/>
              </a:ext>
            </a:extLst>
          </p:cNvPr>
          <p:cNvSpPr/>
          <p:nvPr/>
        </p:nvSpPr>
        <p:spPr>
          <a:xfrm>
            <a:off x="0" y="4400969"/>
            <a:ext cx="12192000" cy="1752600"/>
          </a:xfrm>
          <a:prstGeom prst="rect">
            <a:avLst/>
          </a:prstGeom>
          <a:solidFill>
            <a:srgbClr val="12829F">
              <a:alpha val="9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1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Security and Agriculture Sector</a:t>
            </a:r>
          </a:p>
        </p:txBody>
      </p:sp>
    </p:spTree>
    <p:extLst>
      <p:ext uri="{BB962C8B-B14F-4D97-AF65-F5344CB8AC3E}">
        <p14:creationId xmlns:p14="http://schemas.microsoft.com/office/powerpoint/2010/main" val="3172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A44106B5-D0D5-4C31-9D3E-B0DF90031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D3F251-4A20-48E3-98A0-3575CCE69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58" y="-18256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32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205B467-EBDF-4869-8818-4F38AF9C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36" y="6474201"/>
            <a:ext cx="1971439" cy="383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6E4F54-AED7-4475-97D0-657A2C115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16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19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205B467-EBDF-4869-8818-4F38AF9C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36" y="6474201"/>
            <a:ext cx="1971439" cy="3837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8370AD-1A90-42B8-ADAC-6FAC7A5A5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4205B467-EBDF-4869-8818-4F38AF9C0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836" y="6474201"/>
            <a:ext cx="1971439" cy="3837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7D941-B1B4-4E9B-8BCC-A1BA3A51D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39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1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9C4D4070-C0D4-4B72-9998-36199FFAA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4B12E1-A56A-4AAA-8641-77FF5F60D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8" y="0"/>
            <a:ext cx="12173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2A0AB586-DF2E-44A9-ABD2-164BBA942F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596" y="6311642"/>
            <a:ext cx="2712679" cy="528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A4D8D1-A540-4BD1-B3BF-31E354494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72"/>
            <a:ext cx="12192000" cy="68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8F0B5E2160FC439B3B8A0F0A3ACB0C" ma:contentTypeVersion="12" ma:contentTypeDescription="Create a new document." ma:contentTypeScope="" ma:versionID="a5ddbd1cc25d9d7cb9704b7e445d12b1">
  <xsd:schema xmlns:xsd="http://www.w3.org/2001/XMLSchema" xmlns:xs="http://www.w3.org/2001/XMLSchema" xmlns:p="http://schemas.microsoft.com/office/2006/metadata/properties" xmlns:ns2="a83579fd-be47-4e38-b96c-f01ae5640efd" xmlns:ns3="a45ccd4e-2407-4d68-9ce9-51e7b9f2d64d" targetNamespace="http://schemas.microsoft.com/office/2006/metadata/properties" ma:root="true" ma:fieldsID="d6d82b2d866dadf5c8f27b4a6293c599" ns2:_="" ns3:_="">
    <xsd:import namespace="a83579fd-be47-4e38-b96c-f01ae5640efd"/>
    <xsd:import namespace="a45ccd4e-2407-4d68-9ce9-51e7b9f2d64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579fd-be47-4e38-b96c-f01ae5640ef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5ccd4e-2407-4d68-9ce9-51e7b9f2d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239D50-EA6F-495C-ADF3-01AA6AB0642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6E828E-A5F2-4DD3-A1A7-8C08BF9A10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82343-2B38-4ED7-B12F-6D82D1F5EAF3}">
  <ds:schemaRefs>
    <ds:schemaRef ds:uri="a45ccd4e-2407-4d68-9ce9-51e7b9f2d64d"/>
    <ds:schemaRef ds:uri="a83579fd-be47-4e38-b96c-f01ae5640ef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Activity Info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Kazem EL SEBLANI</dc:creator>
  <cp:revision>1</cp:revision>
  <dcterms:created xsi:type="dcterms:W3CDTF">2022-04-11T09:40:14Z</dcterms:created>
  <dcterms:modified xsi:type="dcterms:W3CDTF">2022-05-10T10:03:09Z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0x0101008F8F0B5E2160FC439B3B8A0F0A3ACB0C</vt:lpwstr>
  </property>
</Properties>
</file>