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1.xml" ContentType="application/vnd.openxmlformats-officedocument.theme+xml"/>
  <Override PartName="/ppt/slideLayouts/slideLayout87.xml" ContentType="application/vnd.openxmlformats-officedocument.presentationml.slideLayout+xml"/>
  <Override PartName="/ppt/theme/theme12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3.xml" ContentType="application/vnd.openxmlformats-officedocument.theme+xml"/>
  <Override PartName="/ppt/slideLayouts/slideLayout94.xml" ContentType="application/vnd.openxmlformats-officedocument.presentationml.slideLayout+xml"/>
  <Override PartName="/ppt/theme/theme14.xml" ContentType="application/vnd.openxmlformats-officedocument.theme+xml"/>
  <Override PartName="/ppt/slideLayouts/slideLayout95.xml" ContentType="application/vnd.openxmlformats-officedocument.presentationml.slideLayout+xml"/>
  <Override PartName="/ppt/theme/theme1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theme/theme17.xml" ContentType="application/vnd.openxmlformats-officedocument.theme+xml"/>
  <Override PartName="/ppt/slideLayouts/slideLayout101.xml" ContentType="application/vnd.openxmlformats-officedocument.presentationml.slideLayout+xml"/>
  <Override PartName="/ppt/theme/theme18.xml" ContentType="application/vnd.openxmlformats-officedocument.theme+xml"/>
  <Override PartName="/ppt/slideLayouts/slideLayout102.xml" ContentType="application/vnd.openxmlformats-officedocument.presentationml.slideLayout+xml"/>
  <Override PartName="/ppt/theme/theme1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2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2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10" r:id="rId4"/>
    <p:sldMasterId id="2147483695" r:id="rId5"/>
    <p:sldMasterId id="2147483777" r:id="rId6"/>
    <p:sldMasterId id="2147483779" r:id="rId7"/>
    <p:sldMasterId id="2147483784" r:id="rId8"/>
    <p:sldMasterId id="2147483789" r:id="rId9"/>
    <p:sldMasterId id="2147483802" r:id="rId10"/>
    <p:sldMasterId id="2147483815" r:id="rId11"/>
    <p:sldMasterId id="2147483821" r:id="rId12"/>
    <p:sldMasterId id="2147483825" r:id="rId13"/>
    <p:sldMasterId id="2147483884" r:id="rId14"/>
    <p:sldMasterId id="2147483896" r:id="rId15"/>
    <p:sldMasterId id="2147483898" r:id="rId16"/>
    <p:sldMasterId id="2147483906" r:id="rId17"/>
    <p:sldMasterId id="2147483698" r:id="rId18"/>
    <p:sldMasterId id="2147483686" r:id="rId19"/>
    <p:sldMasterId id="2147483706" r:id="rId20"/>
    <p:sldMasterId id="2147483840" r:id="rId21"/>
    <p:sldMasterId id="2147483701" r:id="rId22"/>
    <p:sldMasterId id="2147483918" r:id="rId23"/>
    <p:sldMasterId id="2147483935" r:id="rId24"/>
    <p:sldMasterId id="2147483946" r:id="rId25"/>
  </p:sldMasterIdLst>
  <p:notesMasterIdLst>
    <p:notesMasterId r:id="rId62"/>
  </p:notesMasterIdLst>
  <p:handoutMasterIdLst>
    <p:handoutMasterId r:id="rId63"/>
  </p:handoutMasterIdLst>
  <p:sldIdLst>
    <p:sldId id="492" r:id="rId26"/>
    <p:sldId id="257" r:id="rId27"/>
    <p:sldId id="914" r:id="rId28"/>
    <p:sldId id="917" r:id="rId29"/>
    <p:sldId id="923" r:id="rId30"/>
    <p:sldId id="919" r:id="rId31"/>
    <p:sldId id="920" r:id="rId32"/>
    <p:sldId id="924" r:id="rId33"/>
    <p:sldId id="915" r:id="rId34"/>
    <p:sldId id="921" r:id="rId35"/>
    <p:sldId id="925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3" r:id="rId44"/>
    <p:sldId id="292" r:id="rId45"/>
    <p:sldId id="922" r:id="rId46"/>
    <p:sldId id="926" r:id="rId47"/>
    <p:sldId id="690" r:id="rId48"/>
    <p:sldId id="695" r:id="rId49"/>
    <p:sldId id="683" r:id="rId50"/>
    <p:sldId id="693" r:id="rId51"/>
    <p:sldId id="685" r:id="rId52"/>
    <p:sldId id="691" r:id="rId53"/>
    <p:sldId id="692" r:id="rId54"/>
    <p:sldId id="674" r:id="rId55"/>
    <p:sldId id="678" r:id="rId56"/>
    <p:sldId id="679" r:id="rId57"/>
    <p:sldId id="680" r:id="rId58"/>
    <p:sldId id="658" r:id="rId59"/>
    <p:sldId id="879" r:id="rId60"/>
    <p:sldId id="913" r:id="rId61"/>
  </p:sldIdLst>
  <p:sldSz cx="12192000" cy="6858000"/>
  <p:notesSz cx="6735763" cy="98663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3" orient="horz" pos="1616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orient="horz" pos="1366" userDrawn="1">
          <p15:clr>
            <a:srgbClr val="A4A3A4"/>
          </p15:clr>
        </p15:guide>
        <p15:guide id="6" orient="horz" pos="24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kira KANEKO" initials="AK" lastIdx="1" clrIdx="6">
    <p:extLst>
      <p:ext uri="{19B8F6BF-5375-455C-9EA6-DF929625EA0E}">
        <p15:presenceInfo xmlns:p15="http://schemas.microsoft.com/office/powerpoint/2012/main" userId="Akira KANEKO" providerId="None"/>
      </p:ext>
    </p:extLst>
  </p:cmAuthor>
  <p:cmAuthor id="1" name="Ben Townsend" initials="BT" lastIdx="5" clrIdx="0">
    <p:extLst>
      <p:ext uri="{19B8F6BF-5375-455C-9EA6-DF929625EA0E}">
        <p15:presenceInfo xmlns:p15="http://schemas.microsoft.com/office/powerpoint/2012/main" userId="27394e98b407e1ff" providerId="Windows Live"/>
      </p:ext>
    </p:extLst>
  </p:cmAuthor>
  <p:cmAuthor id="8" name="Akira KANEKO" initials="AK [2]" lastIdx="3" clrIdx="7">
    <p:extLst>
      <p:ext uri="{19B8F6BF-5375-455C-9EA6-DF929625EA0E}">
        <p15:presenceInfo xmlns:p15="http://schemas.microsoft.com/office/powerpoint/2012/main" userId="S::akira.kaneko@wfp.org::9649bc7c-bc59-4a01-932e-d0fcae5c8542" providerId="AD"/>
      </p:ext>
    </p:extLst>
  </p:cmAuthor>
  <p:cmAuthor id="2" name="Oliver Lough" initials="OL" lastIdx="21" clrIdx="1">
    <p:extLst>
      <p:ext uri="{19B8F6BF-5375-455C-9EA6-DF929625EA0E}">
        <p15:presenceInfo xmlns:p15="http://schemas.microsoft.com/office/powerpoint/2012/main" userId="2ba41a07d7d52a53" providerId="Windows Live"/>
      </p:ext>
    </p:extLst>
  </p:cmAuthor>
  <p:cmAuthor id="9" name="Martina IANNIZZOTTO" initials="MI" lastIdx="11" clrIdx="8">
    <p:extLst>
      <p:ext uri="{19B8F6BF-5375-455C-9EA6-DF929625EA0E}">
        <p15:presenceInfo xmlns:p15="http://schemas.microsoft.com/office/powerpoint/2012/main" userId="S::martina.iannizzotto@wfp.org::3026dcc6-e8fb-42f1-af0c-becbf21bb0b1" providerId="AD"/>
      </p:ext>
    </p:extLst>
  </p:cmAuthor>
  <p:cmAuthor id="3" name="Elliott Messeiller" initials="EM" lastIdx="1" clrIdx="2">
    <p:extLst>
      <p:ext uri="{19B8F6BF-5375-455C-9EA6-DF929625EA0E}">
        <p15:presenceInfo xmlns:p15="http://schemas.microsoft.com/office/powerpoint/2012/main" userId="S-1-5-21-889838981-920820592-1903951286-904630" providerId="AD"/>
      </p:ext>
    </p:extLst>
  </p:cmAuthor>
  <p:cmAuthor id="10" name="Zvigadza, Sherpard (FAOBD)" initials="ZS(" lastIdx="6" clrIdx="9">
    <p:extLst>
      <p:ext uri="{19B8F6BF-5375-455C-9EA6-DF929625EA0E}">
        <p15:presenceInfo xmlns:p15="http://schemas.microsoft.com/office/powerpoint/2012/main" userId="Zvigadza, Sherpard (FAOBD)" providerId="None"/>
      </p:ext>
    </p:extLst>
  </p:cmAuthor>
  <p:cmAuthor id="4" name="Ajmerry HOSSAIN" initials="AH" lastIdx="2" clrIdx="3">
    <p:extLst>
      <p:ext uri="{19B8F6BF-5375-455C-9EA6-DF929625EA0E}">
        <p15:presenceInfo xmlns:p15="http://schemas.microsoft.com/office/powerpoint/2012/main" userId="S::ajmerry.hossain@wfp.org::654b8391-f5e8-4a5c-816c-a1d4cafae875" providerId="AD"/>
      </p:ext>
    </p:extLst>
  </p:cmAuthor>
  <p:cmAuthor id="5" name="Leah BEAULAC" initials="LB" lastIdx="11" clrIdx="4">
    <p:extLst>
      <p:ext uri="{19B8F6BF-5375-455C-9EA6-DF929625EA0E}">
        <p15:presenceInfo xmlns:p15="http://schemas.microsoft.com/office/powerpoint/2012/main" userId="S::leah.beaulac@wfp.org::a2b913a0-0669-4050-aae7-c0fd9b33214b" providerId="AD"/>
      </p:ext>
    </p:extLst>
  </p:cmAuthor>
  <p:cmAuthor id="6" name="Nowrin SULTANA" initials="NS" lastIdx="2" clrIdx="5">
    <p:extLst>
      <p:ext uri="{19B8F6BF-5375-455C-9EA6-DF929625EA0E}">
        <p15:presenceInfo xmlns:p15="http://schemas.microsoft.com/office/powerpoint/2012/main" userId="S::nowrin.sultana@wfp.org::bfc1f149-989d-4e49-b733-04e8b7becb6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066B80"/>
    <a:srgbClr val="0594AF"/>
    <a:srgbClr val="58585A"/>
    <a:srgbClr val="E0E4CC"/>
    <a:srgbClr val="CACACA"/>
    <a:srgbClr val="EA6C25"/>
    <a:srgbClr val="EE5859"/>
    <a:srgbClr val="009999"/>
    <a:srgbClr val="ABA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B1AB0A-8DC1-BAF8-FDCA-1294DDE36397}" v="21" dt="2021-12-29T04:36:13.357"/>
    <p1510:client id="{97B04DFC-1E60-3CE3-608B-9FFF42B06406}" v="5" dt="2021-12-29T06:04:10.856"/>
    <p1510:client id="{AF604F0D-1E81-616B-9F1D-AC8DBBACDCA8}" v="280" dt="2021-11-24T04:42:58.784"/>
    <p1510:client id="{B166C75B-48B7-4FE1-A9CB-3728B3D1A9E7}" v="253" dt="2021-11-24T04:47:50.286"/>
    <p1510:client id="{CF2FCA60-FE52-A305-4F68-7920ED777FEA}" v="538" dt="2021-12-29T04:51:11.795"/>
    <p1510:client id="{D8C4ABA0-B244-9AE2-23EE-8A87AA5AC0BC}" v="1" dt="2021-11-24T04:49:12.026"/>
    <p1510:client id="{E32990E2-9C14-1AF6-9D78-66E0359B5B7B}" v="68" dt="2021-11-24T04:11:11.481"/>
    <p1510:client id="{F1E34916-CA04-A89B-723C-309910033770}" v="4" dt="2021-12-29T05:01:14.8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83"/>
        <p:guide pos="3719"/>
        <p:guide orient="horz" pos="1616"/>
        <p:guide pos="2993"/>
        <p:guide orient="horz" pos="1366"/>
        <p:guide orient="horz" pos="2478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4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36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commentAuthors" Target="commentAuthors.xml"/><Relationship Id="rId69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6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notesMaster" Target="notesMasters/notesMaster1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amul AKHTER" userId="S::neamul.akhter@wfp.org::d8348a17-a688-4a12-b18d-5594537b638d" providerId="AD" clId="Web-{97B04DFC-1E60-3CE3-608B-9FFF42B06406}"/>
    <pc:docChg chg="modSld">
      <pc:chgData name="Neamul AKHTER" userId="S::neamul.akhter@wfp.org::d8348a17-a688-4a12-b18d-5594537b638d" providerId="AD" clId="Web-{97B04DFC-1E60-3CE3-608B-9FFF42B06406}" dt="2021-12-29T06:04:10.309" v="1" actId="20577"/>
      <pc:docMkLst>
        <pc:docMk/>
      </pc:docMkLst>
      <pc:sldChg chg="modSp">
        <pc:chgData name="Neamul AKHTER" userId="S::neamul.akhter@wfp.org::d8348a17-a688-4a12-b18d-5594537b638d" providerId="AD" clId="Web-{97B04DFC-1E60-3CE3-608B-9FFF42B06406}" dt="2021-12-29T06:04:10.309" v="1" actId="20577"/>
        <pc:sldMkLst>
          <pc:docMk/>
          <pc:sldMk cId="841967909" sldId="913"/>
        </pc:sldMkLst>
        <pc:spChg chg="mod">
          <ac:chgData name="Neamul AKHTER" userId="S::neamul.akhter@wfp.org::d8348a17-a688-4a12-b18d-5594537b638d" providerId="AD" clId="Web-{97B04DFC-1E60-3CE3-608B-9FFF42B06406}" dt="2021-12-29T06:04:10.309" v="1" actId="20577"/>
          <ac:spMkLst>
            <pc:docMk/>
            <pc:sldMk cId="841967909" sldId="913"/>
            <ac:spMk id="2" creationId="{79D0F382-3B2A-43BD-BA74-DA974C2A9D30}"/>
          </ac:spMkLst>
        </pc:spChg>
      </pc:sldChg>
    </pc:docChg>
  </pc:docChgLst>
  <pc:docChgLst>
    <pc:chgData name="Anna RZYM" userId="S::anna.rzym@wfp.org::0111bd45-5452-4f96-b324-140b95791be2" providerId="AD" clId="Web-{3A31F4E4-55D8-200E-296F-489F2CA4345A}"/>
    <pc:docChg chg="modSld">
      <pc:chgData name="Anna RZYM" userId="S::anna.rzym@wfp.org::0111bd45-5452-4f96-b324-140b95791be2" providerId="AD" clId="Web-{3A31F4E4-55D8-200E-296F-489F2CA4345A}" dt="2021-09-21T03:18:26.203" v="164" actId="20577"/>
      <pc:docMkLst>
        <pc:docMk/>
      </pc:docMkLst>
      <pc:sldChg chg="modSp">
        <pc:chgData name="Anna RZYM" userId="S::anna.rzym@wfp.org::0111bd45-5452-4f96-b324-140b95791be2" providerId="AD" clId="Web-{3A31F4E4-55D8-200E-296F-489F2CA4345A}" dt="2021-09-21T03:10:14.863" v="103" actId="20577"/>
        <pc:sldMkLst>
          <pc:docMk/>
          <pc:sldMk cId="2616493" sldId="828"/>
        </pc:sldMkLst>
        <pc:spChg chg="mod">
          <ac:chgData name="Anna RZYM" userId="S::anna.rzym@wfp.org::0111bd45-5452-4f96-b324-140b95791be2" providerId="AD" clId="Web-{3A31F4E4-55D8-200E-296F-489F2CA4345A}" dt="2021-09-21T03:10:14.863" v="103" actId="20577"/>
          <ac:spMkLst>
            <pc:docMk/>
            <pc:sldMk cId="2616493" sldId="828"/>
            <ac:spMk id="7" creationId="{B4851A34-9536-42AB-AAD9-9633CAB1FEFC}"/>
          </ac:spMkLst>
        </pc:spChg>
      </pc:sldChg>
      <pc:sldChg chg="modSp">
        <pc:chgData name="Anna RZYM" userId="S::anna.rzym@wfp.org::0111bd45-5452-4f96-b324-140b95791be2" providerId="AD" clId="Web-{3A31F4E4-55D8-200E-296F-489F2CA4345A}" dt="2021-09-21T03:18:26.203" v="164" actId="20577"/>
        <pc:sldMkLst>
          <pc:docMk/>
          <pc:sldMk cId="2848392728" sldId="836"/>
        </pc:sldMkLst>
        <pc:spChg chg="mod">
          <ac:chgData name="Anna RZYM" userId="S::anna.rzym@wfp.org::0111bd45-5452-4f96-b324-140b95791be2" providerId="AD" clId="Web-{3A31F4E4-55D8-200E-296F-489F2CA4345A}" dt="2021-09-21T03:18:26.203" v="164" actId="20577"/>
          <ac:spMkLst>
            <pc:docMk/>
            <pc:sldMk cId="2848392728" sldId="836"/>
            <ac:spMk id="7" creationId="{B4851A34-9536-42AB-AAD9-9633CAB1FEFC}"/>
          </ac:spMkLst>
        </pc:spChg>
      </pc:sldChg>
      <pc:sldChg chg="modSp">
        <pc:chgData name="Anna RZYM" userId="S::anna.rzym@wfp.org::0111bd45-5452-4f96-b324-140b95791be2" providerId="AD" clId="Web-{3A31F4E4-55D8-200E-296F-489F2CA4345A}" dt="2021-09-21T03:07:41.449" v="8" actId="20577"/>
        <pc:sldMkLst>
          <pc:docMk/>
          <pc:sldMk cId="458790636" sldId="837"/>
        </pc:sldMkLst>
        <pc:spChg chg="mod">
          <ac:chgData name="Anna RZYM" userId="S::anna.rzym@wfp.org::0111bd45-5452-4f96-b324-140b95791be2" providerId="AD" clId="Web-{3A31F4E4-55D8-200E-296F-489F2CA4345A}" dt="2021-09-21T03:07:41.449" v="8" actId="20577"/>
          <ac:spMkLst>
            <pc:docMk/>
            <pc:sldMk cId="458790636" sldId="837"/>
            <ac:spMk id="7" creationId="{B4851A34-9536-42AB-AAD9-9633CAB1FEFC}"/>
          </ac:spMkLst>
        </pc:spChg>
      </pc:sldChg>
    </pc:docChg>
  </pc:docChgLst>
  <pc:docChgLst>
    <pc:chgData name="Anna RZYM" userId="S::anna.rzym@wfp.org::0111bd45-5452-4f96-b324-140b95791be2" providerId="AD" clId="Web-{30A44793-9891-8920-9658-D629EDB77C77}"/>
    <pc:docChg chg="delSld modSld sldOrd">
      <pc:chgData name="Anna RZYM" userId="S::anna.rzym@wfp.org::0111bd45-5452-4f96-b324-140b95791be2" providerId="AD" clId="Web-{30A44793-9891-8920-9658-D629EDB77C77}" dt="2021-10-04T19:48:01.355" v="699" actId="20577"/>
      <pc:docMkLst>
        <pc:docMk/>
      </pc:docMkLst>
      <pc:sldChg chg="modSp">
        <pc:chgData name="Anna RZYM" userId="S::anna.rzym@wfp.org::0111bd45-5452-4f96-b324-140b95791be2" providerId="AD" clId="Web-{30A44793-9891-8920-9658-D629EDB77C77}" dt="2021-10-04T19:46:12.038" v="695" actId="20577"/>
        <pc:sldMkLst>
          <pc:docMk/>
          <pc:sldMk cId="647780113" sldId="257"/>
        </pc:sldMkLst>
        <pc:spChg chg="mod">
          <ac:chgData name="Anna RZYM" userId="S::anna.rzym@wfp.org::0111bd45-5452-4f96-b324-140b95791be2" providerId="AD" clId="Web-{30A44793-9891-8920-9658-D629EDB77C77}" dt="2021-10-04T19:46:12.038" v="695" actId="20577"/>
          <ac:spMkLst>
            <pc:docMk/>
            <pc:sldMk cId="647780113" sldId="257"/>
            <ac:spMk id="4" creationId="{D392D0AA-D589-43A6-9EB5-271A1B1047D1}"/>
          </ac:spMkLst>
        </pc:spChg>
      </pc:sldChg>
      <pc:sldChg chg="del">
        <pc:chgData name="Anna RZYM" userId="S::anna.rzym@wfp.org::0111bd45-5452-4f96-b324-140b95791be2" providerId="AD" clId="Web-{30A44793-9891-8920-9658-D629EDB77C77}" dt="2021-10-04T18:33:42.658" v="0"/>
        <pc:sldMkLst>
          <pc:docMk/>
          <pc:sldMk cId="3009331244" sldId="782"/>
        </pc:sldMkLst>
      </pc:sldChg>
      <pc:sldChg chg="modSp">
        <pc:chgData name="Anna RZYM" userId="S::anna.rzym@wfp.org::0111bd45-5452-4f96-b324-140b95791be2" providerId="AD" clId="Web-{30A44793-9891-8920-9658-D629EDB77C77}" dt="2021-10-04T19:48:01.355" v="699" actId="20577"/>
        <pc:sldMkLst>
          <pc:docMk/>
          <pc:sldMk cId="2098752188" sldId="811"/>
        </pc:sldMkLst>
        <pc:spChg chg="mod">
          <ac:chgData name="Anna RZYM" userId="S::anna.rzym@wfp.org::0111bd45-5452-4f96-b324-140b95791be2" providerId="AD" clId="Web-{30A44793-9891-8920-9658-D629EDB77C77}" dt="2021-10-04T19:48:01.355" v="699" actId="20577"/>
          <ac:spMkLst>
            <pc:docMk/>
            <pc:sldMk cId="2098752188" sldId="811"/>
            <ac:spMk id="7" creationId="{B4851A34-9536-42AB-AAD9-9633CAB1FEFC}"/>
          </ac:spMkLst>
        </pc:spChg>
      </pc:sldChg>
      <pc:sldChg chg="modSp">
        <pc:chgData name="Anna RZYM" userId="S::anna.rzym@wfp.org::0111bd45-5452-4f96-b324-140b95791be2" providerId="AD" clId="Web-{30A44793-9891-8920-9658-D629EDB77C77}" dt="2021-10-04T19:32:43.661" v="610" actId="20577"/>
        <pc:sldMkLst>
          <pc:docMk/>
          <pc:sldMk cId="2716575438" sldId="826"/>
        </pc:sldMkLst>
        <pc:spChg chg="mod">
          <ac:chgData name="Anna RZYM" userId="S::anna.rzym@wfp.org::0111bd45-5452-4f96-b324-140b95791be2" providerId="AD" clId="Web-{30A44793-9891-8920-9658-D629EDB77C77}" dt="2021-10-04T19:32:43.661" v="610" actId="20577"/>
          <ac:spMkLst>
            <pc:docMk/>
            <pc:sldMk cId="2716575438" sldId="826"/>
            <ac:spMk id="7" creationId="{B4851A34-9536-42AB-AAD9-9633CAB1FEFC}"/>
          </ac:spMkLst>
        </pc:spChg>
      </pc:sldChg>
      <pc:sldChg chg="modSp">
        <pc:chgData name="Anna RZYM" userId="S::anna.rzym@wfp.org::0111bd45-5452-4f96-b324-140b95791be2" providerId="AD" clId="Web-{30A44793-9891-8920-9658-D629EDB77C77}" dt="2021-10-04T19:26:24.575" v="604" actId="20577"/>
        <pc:sldMkLst>
          <pc:docMk/>
          <pc:sldMk cId="2616493" sldId="828"/>
        </pc:sldMkLst>
        <pc:spChg chg="mod">
          <ac:chgData name="Anna RZYM" userId="S::anna.rzym@wfp.org::0111bd45-5452-4f96-b324-140b95791be2" providerId="AD" clId="Web-{30A44793-9891-8920-9658-D629EDB77C77}" dt="2021-10-04T19:26:24.575" v="604" actId="20577"/>
          <ac:spMkLst>
            <pc:docMk/>
            <pc:sldMk cId="2616493" sldId="828"/>
            <ac:spMk id="7" creationId="{B4851A34-9536-42AB-AAD9-9633CAB1FEFC}"/>
          </ac:spMkLst>
        </pc:spChg>
      </pc:sldChg>
      <pc:sldChg chg="modSp ord">
        <pc:chgData name="Anna RZYM" userId="S::anna.rzym@wfp.org::0111bd45-5452-4f96-b324-140b95791be2" providerId="AD" clId="Web-{30A44793-9891-8920-9658-D629EDB77C77}" dt="2021-10-04T19:10:23.616" v="341"/>
        <pc:sldMkLst>
          <pc:docMk/>
          <pc:sldMk cId="458790636" sldId="837"/>
        </pc:sldMkLst>
        <pc:spChg chg="mod">
          <ac:chgData name="Anna RZYM" userId="S::anna.rzym@wfp.org::0111bd45-5452-4f96-b324-140b95791be2" providerId="AD" clId="Web-{30A44793-9891-8920-9658-D629EDB77C77}" dt="2021-10-04T18:42:40.185" v="118" actId="20577"/>
          <ac:spMkLst>
            <pc:docMk/>
            <pc:sldMk cId="458790636" sldId="837"/>
            <ac:spMk id="7" creationId="{B4851A34-9536-42AB-AAD9-9633CAB1FEFC}"/>
          </ac:spMkLst>
        </pc:spChg>
        <pc:graphicFrameChg chg="mod modGraphic">
          <ac:chgData name="Anna RZYM" userId="S::anna.rzym@wfp.org::0111bd45-5452-4f96-b324-140b95791be2" providerId="AD" clId="Web-{30A44793-9891-8920-9658-D629EDB77C77}" dt="2021-10-04T18:44:27.375" v="144"/>
          <ac:graphicFrameMkLst>
            <pc:docMk/>
            <pc:sldMk cId="458790636" sldId="837"/>
            <ac:graphicFrameMk id="9" creationId="{2AB061CD-7778-4D6A-A0C4-3FB3AC03C904}"/>
          </ac:graphicFrameMkLst>
        </pc:graphicFrameChg>
        <pc:graphicFrameChg chg="mod modGraphic">
          <ac:chgData name="Anna RZYM" userId="S::anna.rzym@wfp.org::0111bd45-5452-4f96-b324-140b95791be2" providerId="AD" clId="Web-{30A44793-9891-8920-9658-D629EDB77C77}" dt="2021-10-04T18:37:44.007" v="36"/>
          <ac:graphicFrameMkLst>
            <pc:docMk/>
            <pc:sldMk cId="458790636" sldId="837"/>
            <ac:graphicFrameMk id="13" creationId="{5B597FC5-A7ED-4215-9CA1-867731E0E023}"/>
          </ac:graphicFrameMkLst>
        </pc:graphicFrameChg>
      </pc:sldChg>
      <pc:sldChg chg="modSp">
        <pc:chgData name="Anna RZYM" userId="S::anna.rzym@wfp.org::0111bd45-5452-4f96-b324-140b95791be2" providerId="AD" clId="Web-{30A44793-9891-8920-9658-D629EDB77C77}" dt="2021-10-04T18:57:17.957" v="245" actId="20577"/>
        <pc:sldMkLst>
          <pc:docMk/>
          <pc:sldMk cId="2012227723" sldId="842"/>
        </pc:sldMkLst>
        <pc:spChg chg="mod">
          <ac:chgData name="Anna RZYM" userId="S::anna.rzym@wfp.org::0111bd45-5452-4f96-b324-140b95791be2" providerId="AD" clId="Web-{30A44793-9891-8920-9658-D629EDB77C77}" dt="2021-10-04T18:57:17.957" v="245" actId="20577"/>
          <ac:spMkLst>
            <pc:docMk/>
            <pc:sldMk cId="2012227723" sldId="842"/>
            <ac:spMk id="7" creationId="{B4851A34-9536-42AB-AAD9-9633CAB1FEFC}"/>
          </ac:spMkLst>
        </pc:spChg>
      </pc:sldChg>
      <pc:sldChg chg="modSp ord">
        <pc:chgData name="Anna RZYM" userId="S::anna.rzym@wfp.org::0111bd45-5452-4f96-b324-140b95791be2" providerId="AD" clId="Web-{30A44793-9891-8920-9658-D629EDB77C77}" dt="2021-10-04T19:23:34.305" v="559" actId="20577"/>
        <pc:sldMkLst>
          <pc:docMk/>
          <pc:sldMk cId="2084016124" sldId="847"/>
        </pc:sldMkLst>
        <pc:spChg chg="mod">
          <ac:chgData name="Anna RZYM" userId="S::anna.rzym@wfp.org::0111bd45-5452-4f96-b324-140b95791be2" providerId="AD" clId="Web-{30A44793-9891-8920-9658-D629EDB77C77}" dt="2021-10-04T19:23:34.305" v="559" actId="20577"/>
          <ac:spMkLst>
            <pc:docMk/>
            <pc:sldMk cId="2084016124" sldId="847"/>
            <ac:spMk id="7" creationId="{B4851A34-9536-42AB-AAD9-9633CAB1FEFC}"/>
          </ac:spMkLst>
        </pc:spChg>
      </pc:sldChg>
      <pc:sldChg chg="modSp">
        <pc:chgData name="Anna RZYM" userId="S::anna.rzym@wfp.org::0111bd45-5452-4f96-b324-140b95791be2" providerId="AD" clId="Web-{30A44793-9891-8920-9658-D629EDB77C77}" dt="2021-10-04T19:28:27.953" v="606" actId="20577"/>
        <pc:sldMkLst>
          <pc:docMk/>
          <pc:sldMk cId="2808787745" sldId="849"/>
        </pc:sldMkLst>
        <pc:spChg chg="mod">
          <ac:chgData name="Anna RZYM" userId="S::anna.rzym@wfp.org::0111bd45-5452-4f96-b324-140b95791be2" providerId="AD" clId="Web-{30A44793-9891-8920-9658-D629EDB77C77}" dt="2021-10-04T19:28:27.953" v="606" actId="20577"/>
          <ac:spMkLst>
            <pc:docMk/>
            <pc:sldMk cId="2808787745" sldId="849"/>
            <ac:spMk id="7" creationId="{B4851A34-9536-42AB-AAD9-9633CAB1FEFC}"/>
          </ac:spMkLst>
        </pc:spChg>
      </pc:sldChg>
      <pc:sldChg chg="addSp delSp modSp">
        <pc:chgData name="Anna RZYM" userId="S::anna.rzym@wfp.org::0111bd45-5452-4f96-b324-140b95791be2" providerId="AD" clId="Web-{30A44793-9891-8920-9658-D629EDB77C77}" dt="2021-10-04T19:44:55.286" v="694"/>
        <pc:sldMkLst>
          <pc:docMk/>
          <pc:sldMk cId="185899084" sldId="850"/>
        </pc:sldMkLst>
        <pc:spChg chg="mod">
          <ac:chgData name="Anna RZYM" userId="S::anna.rzym@wfp.org::0111bd45-5452-4f96-b324-140b95791be2" providerId="AD" clId="Web-{30A44793-9891-8920-9658-D629EDB77C77}" dt="2021-10-04T19:44:29.379" v="674" actId="1076"/>
          <ac:spMkLst>
            <pc:docMk/>
            <pc:sldMk cId="185899084" sldId="850"/>
            <ac:spMk id="6" creationId="{5F13D0AF-4B48-4A85-B2F4-9EED3C1F6A55}"/>
          </ac:spMkLst>
        </pc:spChg>
        <pc:spChg chg="del mod">
          <ac:chgData name="Anna RZYM" userId="S::anna.rzym@wfp.org::0111bd45-5452-4f96-b324-140b95791be2" providerId="AD" clId="Web-{30A44793-9891-8920-9658-D629EDB77C77}" dt="2021-10-04T19:42:25.127" v="657"/>
          <ac:spMkLst>
            <pc:docMk/>
            <pc:sldMk cId="185899084" sldId="850"/>
            <ac:spMk id="7" creationId="{B4851A34-9536-42AB-AAD9-9633CAB1FEFC}"/>
          </ac:spMkLst>
        </pc:spChg>
        <pc:spChg chg="add del mod">
          <ac:chgData name="Anna RZYM" userId="S::anna.rzym@wfp.org::0111bd45-5452-4f96-b324-140b95791be2" providerId="AD" clId="Web-{30A44793-9891-8920-9658-D629EDB77C77}" dt="2021-10-04T19:43:46.519" v="665"/>
          <ac:spMkLst>
            <pc:docMk/>
            <pc:sldMk cId="185899084" sldId="850"/>
            <ac:spMk id="8" creationId="{40048874-16C1-4D1C-AC33-EDA368B332F6}"/>
          </ac:spMkLst>
        </pc:spChg>
        <pc:graphicFrameChg chg="mod modGraphic">
          <ac:chgData name="Anna RZYM" userId="S::anna.rzym@wfp.org::0111bd45-5452-4f96-b324-140b95791be2" providerId="AD" clId="Web-{30A44793-9891-8920-9658-D629EDB77C77}" dt="2021-10-04T19:44:47.270" v="678"/>
          <ac:graphicFrameMkLst>
            <pc:docMk/>
            <pc:sldMk cId="185899084" sldId="850"/>
            <ac:graphicFrameMk id="2" creationId="{44BD4CDE-EAF1-409F-AB3D-E1B5B86349D4}"/>
          </ac:graphicFrameMkLst>
        </pc:graphicFrameChg>
        <pc:graphicFrameChg chg="mod modGraphic">
          <ac:chgData name="Anna RZYM" userId="S::anna.rzym@wfp.org::0111bd45-5452-4f96-b324-140b95791be2" providerId="AD" clId="Web-{30A44793-9891-8920-9658-D629EDB77C77}" dt="2021-10-04T19:44:55.286" v="694"/>
          <ac:graphicFrameMkLst>
            <pc:docMk/>
            <pc:sldMk cId="185899084" sldId="850"/>
            <ac:graphicFrameMk id="5" creationId="{A86CB7A8-16C3-4BB5-8B9A-D11C2B19127B}"/>
          </ac:graphicFrameMkLst>
        </pc:graphicFrameChg>
      </pc:sldChg>
      <pc:sldChg chg="modSp ord">
        <pc:chgData name="Anna RZYM" userId="S::anna.rzym@wfp.org::0111bd45-5452-4f96-b324-140b95791be2" providerId="AD" clId="Web-{30A44793-9891-8920-9658-D629EDB77C77}" dt="2021-10-04T19:10:30.539" v="344"/>
        <pc:sldMkLst>
          <pc:docMk/>
          <pc:sldMk cId="2104839892" sldId="851"/>
        </pc:sldMkLst>
        <pc:spChg chg="mod">
          <ac:chgData name="Anna RZYM" userId="S::anna.rzym@wfp.org::0111bd45-5452-4f96-b324-140b95791be2" providerId="AD" clId="Web-{30A44793-9891-8920-9658-D629EDB77C77}" dt="2021-10-04T18:48:48.553" v="189" actId="20577"/>
          <ac:spMkLst>
            <pc:docMk/>
            <pc:sldMk cId="2104839892" sldId="851"/>
            <ac:spMk id="7" creationId="{B4851A34-9536-42AB-AAD9-9633CAB1FEFC}"/>
          </ac:spMkLst>
        </pc:spChg>
      </pc:sldChg>
      <pc:sldChg chg="modSp">
        <pc:chgData name="Anna RZYM" userId="S::anna.rzym@wfp.org::0111bd45-5452-4f96-b324-140b95791be2" providerId="AD" clId="Web-{30A44793-9891-8920-9658-D629EDB77C77}" dt="2021-10-04T19:34:19.148" v="614" actId="20577"/>
        <pc:sldMkLst>
          <pc:docMk/>
          <pc:sldMk cId="1998968172" sldId="852"/>
        </pc:sldMkLst>
        <pc:spChg chg="mod">
          <ac:chgData name="Anna RZYM" userId="S::anna.rzym@wfp.org::0111bd45-5452-4f96-b324-140b95791be2" providerId="AD" clId="Web-{30A44793-9891-8920-9658-D629EDB77C77}" dt="2021-10-04T19:34:19.148" v="614" actId="20577"/>
          <ac:spMkLst>
            <pc:docMk/>
            <pc:sldMk cId="1998968172" sldId="852"/>
            <ac:spMk id="2" creationId="{72FE0E43-8A27-407F-9963-D841D1189A3D}"/>
          </ac:spMkLst>
        </pc:spChg>
      </pc:sldChg>
      <pc:sldChg chg="modSp ord">
        <pc:chgData name="Anna RZYM" userId="S::anna.rzym@wfp.org::0111bd45-5452-4f96-b324-140b95791be2" providerId="AD" clId="Web-{30A44793-9891-8920-9658-D629EDB77C77}" dt="2021-10-04T19:24:36.556" v="589"/>
        <pc:sldMkLst>
          <pc:docMk/>
          <pc:sldMk cId="1908069951" sldId="854"/>
        </pc:sldMkLst>
        <pc:graphicFrameChg chg="mod modGraphic">
          <ac:chgData name="Anna RZYM" userId="S::anna.rzym@wfp.org::0111bd45-5452-4f96-b324-140b95791be2" providerId="AD" clId="Web-{30A44793-9891-8920-9658-D629EDB77C77}" dt="2021-10-04T19:24:36.556" v="589"/>
          <ac:graphicFrameMkLst>
            <pc:docMk/>
            <pc:sldMk cId="1908069951" sldId="854"/>
            <ac:graphicFrameMk id="2" creationId="{A4C826DB-0B11-4300-A8D3-246167BC5368}"/>
          </ac:graphicFrameMkLst>
        </pc:graphicFrameChg>
      </pc:sldChg>
      <pc:sldChg chg="modSp">
        <pc:chgData name="Anna RZYM" userId="S::anna.rzym@wfp.org::0111bd45-5452-4f96-b324-140b95791be2" providerId="AD" clId="Web-{30A44793-9891-8920-9658-D629EDB77C77}" dt="2021-10-04T19:40:04.170" v="631" actId="1076"/>
        <pc:sldMkLst>
          <pc:docMk/>
          <pc:sldMk cId="1785985439" sldId="855"/>
        </pc:sldMkLst>
        <pc:spChg chg="mod">
          <ac:chgData name="Anna RZYM" userId="S::anna.rzym@wfp.org::0111bd45-5452-4f96-b324-140b95791be2" providerId="AD" clId="Web-{30A44793-9891-8920-9658-D629EDB77C77}" dt="2021-10-04T19:39:21.107" v="622" actId="20577"/>
          <ac:spMkLst>
            <pc:docMk/>
            <pc:sldMk cId="1785985439" sldId="855"/>
            <ac:spMk id="7" creationId="{B4851A34-9536-42AB-AAD9-9633CAB1FEFC}"/>
          </ac:spMkLst>
        </pc:spChg>
        <pc:picChg chg="mod">
          <ac:chgData name="Anna RZYM" userId="S::anna.rzym@wfp.org::0111bd45-5452-4f96-b324-140b95791be2" providerId="AD" clId="Web-{30A44793-9891-8920-9658-D629EDB77C77}" dt="2021-10-04T19:40:04.170" v="631" actId="1076"/>
          <ac:picMkLst>
            <pc:docMk/>
            <pc:sldMk cId="1785985439" sldId="855"/>
            <ac:picMk id="6" creationId="{B0232C7A-EAD3-43C9-B2EF-546F2C9591C0}"/>
          </ac:picMkLst>
        </pc:picChg>
      </pc:sldChg>
    </pc:docChg>
  </pc:docChgLst>
  <pc:docChgLst>
    <pc:chgData name="Neamul AKHTER" userId="d8348a17-a688-4a12-b18d-5594537b638d" providerId="ADAL" clId="{AB17F6CE-C71A-4CAC-A9B7-0967DA0A7397}"/>
    <pc:docChg chg="undo redo custSel addSld delSld modSld sldOrd">
      <pc:chgData name="Neamul AKHTER" userId="d8348a17-a688-4a12-b18d-5594537b638d" providerId="ADAL" clId="{AB17F6CE-C71A-4CAC-A9B7-0967DA0A7397}" dt="2021-08-25T10:00:12.218" v="1028" actId="255"/>
      <pc:docMkLst>
        <pc:docMk/>
      </pc:docMkLst>
      <pc:sldChg chg="modSp mod">
        <pc:chgData name="Neamul AKHTER" userId="d8348a17-a688-4a12-b18d-5594537b638d" providerId="ADAL" clId="{AB17F6CE-C71A-4CAC-A9B7-0967DA0A7397}" dt="2021-08-25T10:00:12.218" v="1028" actId="255"/>
        <pc:sldMkLst>
          <pc:docMk/>
          <pc:sldMk cId="3043906177" sldId="791"/>
        </pc:sldMkLst>
        <pc:spChg chg="mod">
          <ac:chgData name="Neamul AKHTER" userId="d8348a17-a688-4a12-b18d-5594537b638d" providerId="ADAL" clId="{AB17F6CE-C71A-4CAC-A9B7-0967DA0A7397}" dt="2021-08-25T10:00:12.218" v="1028" actId="255"/>
          <ac:spMkLst>
            <pc:docMk/>
            <pc:sldMk cId="3043906177" sldId="791"/>
            <ac:spMk id="7" creationId="{B4851A34-9536-42AB-AAD9-9633CAB1FEFC}"/>
          </ac:spMkLst>
        </pc:spChg>
      </pc:sldChg>
      <pc:sldChg chg="delSp add del mod">
        <pc:chgData name="Neamul AKHTER" userId="d8348a17-a688-4a12-b18d-5594537b638d" providerId="ADAL" clId="{AB17F6CE-C71A-4CAC-A9B7-0967DA0A7397}" dt="2021-08-24T08:45:39.933" v="14" actId="47"/>
        <pc:sldMkLst>
          <pc:docMk/>
          <pc:sldMk cId="2106471562" sldId="799"/>
        </pc:sldMkLst>
        <pc:spChg chg="del">
          <ac:chgData name="Neamul AKHTER" userId="d8348a17-a688-4a12-b18d-5594537b638d" providerId="ADAL" clId="{AB17F6CE-C71A-4CAC-A9B7-0967DA0A7397}" dt="2021-08-24T08:45:18.221" v="9" actId="21"/>
          <ac:spMkLst>
            <pc:docMk/>
            <pc:sldMk cId="2106471562" sldId="799"/>
            <ac:spMk id="6" creationId="{BCF24794-C94E-44AF-AD7A-7FB4882853A5}"/>
          </ac:spMkLst>
        </pc:spChg>
      </pc:sldChg>
      <pc:sldChg chg="modSp mod">
        <pc:chgData name="Neamul AKHTER" userId="d8348a17-a688-4a12-b18d-5594537b638d" providerId="ADAL" clId="{AB17F6CE-C71A-4CAC-A9B7-0967DA0A7397}" dt="2021-08-24T09:08:13.392" v="401" actId="20577"/>
        <pc:sldMkLst>
          <pc:docMk/>
          <pc:sldMk cId="2098752188" sldId="811"/>
        </pc:sldMkLst>
        <pc:spChg chg="mod">
          <ac:chgData name="Neamul AKHTER" userId="d8348a17-a688-4a12-b18d-5594537b638d" providerId="ADAL" clId="{AB17F6CE-C71A-4CAC-A9B7-0967DA0A7397}" dt="2021-08-24T09:08:13.392" v="401" actId="20577"/>
          <ac:spMkLst>
            <pc:docMk/>
            <pc:sldMk cId="2098752188" sldId="811"/>
            <ac:spMk id="7" creationId="{B4851A34-9536-42AB-AAD9-9633CAB1FEFC}"/>
          </ac:spMkLst>
        </pc:spChg>
      </pc:sldChg>
      <pc:sldChg chg="new del">
        <pc:chgData name="Neamul AKHTER" userId="d8348a17-a688-4a12-b18d-5594537b638d" providerId="ADAL" clId="{AB17F6CE-C71A-4CAC-A9B7-0967DA0A7397}" dt="2021-08-24T08:44:59.110" v="7" actId="47"/>
        <pc:sldMkLst>
          <pc:docMk/>
          <pc:sldMk cId="2767568649" sldId="827"/>
        </pc:sldMkLst>
      </pc:sldChg>
      <pc:sldChg chg="addSp delSp modSp add mod ord">
        <pc:chgData name="Neamul AKHTER" userId="d8348a17-a688-4a12-b18d-5594537b638d" providerId="ADAL" clId="{AB17F6CE-C71A-4CAC-A9B7-0967DA0A7397}" dt="2021-08-24T09:28:56.101" v="951" actId="108"/>
        <pc:sldMkLst>
          <pc:docMk/>
          <pc:sldMk cId="758305886" sldId="828"/>
        </pc:sldMkLst>
        <pc:spChg chg="mod">
          <ac:chgData name="Neamul AKHTER" userId="d8348a17-a688-4a12-b18d-5594537b638d" providerId="ADAL" clId="{AB17F6CE-C71A-4CAC-A9B7-0967DA0A7397}" dt="2021-08-24T08:45:09.747" v="8"/>
          <ac:spMkLst>
            <pc:docMk/>
            <pc:sldMk cId="758305886" sldId="828"/>
            <ac:spMk id="3" creationId="{2BA485C7-D916-495F-AEC6-B315393A6A72}"/>
          </ac:spMkLst>
        </pc:spChg>
        <pc:spChg chg="add del mod">
          <ac:chgData name="Neamul AKHTER" userId="d8348a17-a688-4a12-b18d-5594537b638d" providerId="ADAL" clId="{AB17F6CE-C71A-4CAC-A9B7-0967DA0A7397}" dt="2021-08-24T08:45:28.429" v="12" actId="478"/>
          <ac:spMkLst>
            <pc:docMk/>
            <pc:sldMk cId="758305886" sldId="828"/>
            <ac:spMk id="4" creationId="{244660CD-F237-42C5-8D4B-F567F807C879}"/>
          </ac:spMkLst>
        </pc:spChg>
        <pc:spChg chg="add mod">
          <ac:chgData name="Neamul AKHTER" userId="d8348a17-a688-4a12-b18d-5594537b638d" providerId="ADAL" clId="{AB17F6CE-C71A-4CAC-A9B7-0967DA0A7397}" dt="2021-08-24T09:28:56.101" v="951" actId="108"/>
          <ac:spMkLst>
            <pc:docMk/>
            <pc:sldMk cId="758305886" sldId="828"/>
            <ac:spMk id="6" creationId="{3083F59A-2DB9-4AA8-94A3-1F9B52A398DA}"/>
          </ac:spMkLst>
        </pc:spChg>
        <pc:spChg chg="del">
          <ac:chgData name="Neamul AKHTER" userId="d8348a17-a688-4a12-b18d-5594537b638d" providerId="ADAL" clId="{AB17F6CE-C71A-4CAC-A9B7-0967DA0A7397}" dt="2021-08-24T08:45:23.104" v="10" actId="478"/>
          <ac:spMkLst>
            <pc:docMk/>
            <pc:sldMk cId="758305886" sldId="828"/>
            <ac:spMk id="7" creationId="{B4851A34-9536-42AB-AAD9-9633CAB1FEFC}"/>
          </ac:spMkLst>
        </pc:spChg>
        <pc:graphicFrameChg chg="add mod modGraphic">
          <ac:chgData name="Neamul AKHTER" userId="d8348a17-a688-4a12-b18d-5594537b638d" providerId="ADAL" clId="{AB17F6CE-C71A-4CAC-A9B7-0967DA0A7397}" dt="2021-08-24T09:26:13.300" v="939" actId="14100"/>
          <ac:graphicFrameMkLst>
            <pc:docMk/>
            <pc:sldMk cId="758305886" sldId="828"/>
            <ac:graphicFrameMk id="8" creationId="{94A49C15-AABE-4BC8-8A5C-65D91ED56427}"/>
          </ac:graphicFrameMkLst>
        </pc:graphicFrameChg>
      </pc:sldChg>
      <pc:sldChg chg="add del">
        <pc:chgData name="Neamul AKHTER" userId="d8348a17-a688-4a12-b18d-5594537b638d" providerId="ADAL" clId="{AB17F6CE-C71A-4CAC-A9B7-0967DA0A7397}" dt="2021-08-24T09:17:23.258" v="719" actId="47"/>
        <pc:sldMkLst>
          <pc:docMk/>
          <pc:sldMk cId="2699692086" sldId="829"/>
        </pc:sldMkLst>
      </pc:sldChg>
      <pc:sldChg chg="addSp delSp modSp add mod">
        <pc:chgData name="Neamul AKHTER" userId="d8348a17-a688-4a12-b18d-5594537b638d" providerId="ADAL" clId="{AB17F6CE-C71A-4CAC-A9B7-0967DA0A7397}" dt="2021-08-24T11:12:25.114" v="1026" actId="948"/>
        <pc:sldMkLst>
          <pc:docMk/>
          <pc:sldMk cId="2155005445" sldId="830"/>
        </pc:sldMkLst>
        <pc:spChg chg="mod">
          <ac:chgData name="Neamul AKHTER" userId="d8348a17-a688-4a12-b18d-5594537b638d" providerId="ADAL" clId="{AB17F6CE-C71A-4CAC-A9B7-0967DA0A7397}" dt="2021-08-24T11:12:25.114" v="1026" actId="948"/>
          <ac:spMkLst>
            <pc:docMk/>
            <pc:sldMk cId="2155005445" sldId="830"/>
            <ac:spMk id="6" creationId="{3083F59A-2DB9-4AA8-94A3-1F9B52A398DA}"/>
          </ac:spMkLst>
        </pc:spChg>
        <pc:graphicFrameChg chg="add mod modGraphic">
          <ac:chgData name="Neamul AKHTER" userId="d8348a17-a688-4a12-b18d-5594537b638d" providerId="ADAL" clId="{AB17F6CE-C71A-4CAC-A9B7-0967DA0A7397}" dt="2021-08-24T11:10:02.840" v="973" actId="108"/>
          <ac:graphicFrameMkLst>
            <pc:docMk/>
            <pc:sldMk cId="2155005445" sldId="830"/>
            <ac:graphicFrameMk id="5" creationId="{BB776340-74BB-4D6D-B88D-5295C3731CCE}"/>
          </ac:graphicFrameMkLst>
        </pc:graphicFrameChg>
        <pc:graphicFrameChg chg="del">
          <ac:chgData name="Neamul AKHTER" userId="d8348a17-a688-4a12-b18d-5594537b638d" providerId="ADAL" clId="{AB17F6CE-C71A-4CAC-A9B7-0967DA0A7397}" dt="2021-08-24T09:27:22.017" v="940" actId="478"/>
          <ac:graphicFrameMkLst>
            <pc:docMk/>
            <pc:sldMk cId="2155005445" sldId="830"/>
            <ac:graphicFrameMk id="8" creationId="{94A49C15-AABE-4BC8-8A5C-65D91ED56427}"/>
          </ac:graphicFrameMkLst>
        </pc:graphicFrameChg>
      </pc:sldChg>
      <pc:sldChg chg="addSp delSp modSp add mod">
        <pc:chgData name="Neamul AKHTER" userId="d8348a17-a688-4a12-b18d-5594537b638d" providerId="ADAL" clId="{AB17F6CE-C71A-4CAC-A9B7-0967DA0A7397}" dt="2021-08-24T11:10:27.499" v="977"/>
        <pc:sldMkLst>
          <pc:docMk/>
          <pc:sldMk cId="473752834" sldId="831"/>
        </pc:sldMkLst>
        <pc:spChg chg="mod">
          <ac:chgData name="Neamul AKHTER" userId="d8348a17-a688-4a12-b18d-5594537b638d" providerId="ADAL" clId="{AB17F6CE-C71A-4CAC-A9B7-0967DA0A7397}" dt="2021-08-24T11:10:27.499" v="977"/>
          <ac:spMkLst>
            <pc:docMk/>
            <pc:sldMk cId="473752834" sldId="831"/>
            <ac:spMk id="6" creationId="{3083F59A-2DB9-4AA8-94A3-1F9B52A398DA}"/>
          </ac:spMkLst>
        </pc:spChg>
        <pc:graphicFrameChg chg="add mod">
          <ac:chgData name="Neamul AKHTER" userId="d8348a17-a688-4a12-b18d-5594537b638d" providerId="ADAL" clId="{AB17F6CE-C71A-4CAC-A9B7-0967DA0A7397}" dt="2021-08-24T09:27:45.612" v="945"/>
          <ac:graphicFrameMkLst>
            <pc:docMk/>
            <pc:sldMk cId="473752834" sldId="831"/>
            <ac:graphicFrameMk id="5" creationId="{9C09A3D5-6E5F-4CF7-AF5E-10898576977A}"/>
          </ac:graphicFrameMkLst>
        </pc:graphicFrameChg>
        <pc:graphicFrameChg chg="del">
          <ac:chgData name="Neamul AKHTER" userId="d8348a17-a688-4a12-b18d-5594537b638d" providerId="ADAL" clId="{AB17F6CE-C71A-4CAC-A9B7-0967DA0A7397}" dt="2021-08-24T09:27:39.611" v="944" actId="478"/>
          <ac:graphicFrameMkLst>
            <pc:docMk/>
            <pc:sldMk cId="473752834" sldId="831"/>
            <ac:graphicFrameMk id="8" creationId="{94A49C15-AABE-4BC8-8A5C-65D91ED56427}"/>
          </ac:graphicFrameMkLst>
        </pc:graphicFrameChg>
      </pc:sldChg>
      <pc:sldMasterChg chg="delSldLayout">
        <pc:chgData name="Neamul AKHTER" userId="d8348a17-a688-4a12-b18d-5594537b638d" providerId="ADAL" clId="{AB17F6CE-C71A-4CAC-A9B7-0967DA0A7397}" dt="2021-08-24T08:45:39.933" v="14" actId="47"/>
        <pc:sldMasterMkLst>
          <pc:docMk/>
          <pc:sldMasterMk cId="2882308506" sldId="2147483802"/>
        </pc:sldMasterMkLst>
        <pc:sldLayoutChg chg="del">
          <pc:chgData name="Neamul AKHTER" userId="d8348a17-a688-4a12-b18d-5594537b638d" providerId="ADAL" clId="{AB17F6CE-C71A-4CAC-A9B7-0967DA0A7397}" dt="2021-08-24T08:45:39.933" v="14" actId="47"/>
          <pc:sldLayoutMkLst>
            <pc:docMk/>
            <pc:sldMasterMk cId="2882308506" sldId="2147483802"/>
            <pc:sldLayoutMk cId="3404564831" sldId="2147483920"/>
          </pc:sldLayoutMkLst>
        </pc:sldLayoutChg>
      </pc:sldMasterChg>
    </pc:docChg>
  </pc:docChgLst>
  <pc:docChgLst>
    <pc:chgData name="Neamul AKHTER" userId="d8348a17-a688-4a12-b18d-5594537b638d" providerId="ADAL" clId="{1D080C2D-D8A8-4093-8CEA-04F78A44BFF6}"/>
    <pc:docChg chg="undo redo custSel addSld delSld modSld sldOrd modNotesMaster modHandout">
      <pc:chgData name="Neamul AKHTER" userId="d8348a17-a688-4a12-b18d-5594537b638d" providerId="ADAL" clId="{1D080C2D-D8A8-4093-8CEA-04F78A44BFF6}" dt="2021-09-21T04:49:55.596" v="3183" actId="13926"/>
      <pc:docMkLst>
        <pc:docMk/>
      </pc:docMkLst>
      <pc:sldChg chg="add modNotes">
        <pc:chgData name="Neamul AKHTER" userId="d8348a17-a688-4a12-b18d-5594537b638d" providerId="ADAL" clId="{1D080C2D-D8A8-4093-8CEA-04F78A44BFF6}" dt="2021-09-21T03:33:02.940" v="2766"/>
        <pc:sldMkLst>
          <pc:docMk/>
          <pc:sldMk cId="2134113863" sldId="256"/>
        </pc:sldMkLst>
      </pc:sldChg>
      <pc:sldChg chg="modSp mod">
        <pc:chgData name="Neamul AKHTER" userId="d8348a17-a688-4a12-b18d-5594537b638d" providerId="ADAL" clId="{1D080C2D-D8A8-4093-8CEA-04F78A44BFF6}" dt="2021-09-20T04:32:41.272" v="25" actId="20577"/>
        <pc:sldMkLst>
          <pc:docMk/>
          <pc:sldMk cId="647780113" sldId="257"/>
        </pc:sldMkLst>
        <pc:spChg chg="mod">
          <ac:chgData name="Neamul AKHTER" userId="d8348a17-a688-4a12-b18d-5594537b638d" providerId="ADAL" clId="{1D080C2D-D8A8-4093-8CEA-04F78A44BFF6}" dt="2021-09-20T04:32:41.272" v="25" actId="20577"/>
          <ac:spMkLst>
            <pc:docMk/>
            <pc:sldMk cId="647780113" sldId="257"/>
            <ac:spMk id="4" creationId="{D392D0AA-D589-43A6-9EB5-271A1B1047D1}"/>
          </ac:spMkLst>
        </pc:spChg>
      </pc:sldChg>
      <pc:sldChg chg="modSp add mod modNotes">
        <pc:chgData name="Neamul AKHTER" userId="d8348a17-a688-4a12-b18d-5594537b638d" providerId="ADAL" clId="{1D080C2D-D8A8-4093-8CEA-04F78A44BFF6}" dt="2021-09-21T03:33:02.940" v="2766"/>
        <pc:sldMkLst>
          <pc:docMk/>
          <pc:sldMk cId="609801948" sldId="260"/>
        </pc:sldMkLst>
        <pc:spChg chg="mod">
          <ac:chgData name="Neamul AKHTER" userId="d8348a17-a688-4a12-b18d-5594537b638d" providerId="ADAL" clId="{1D080C2D-D8A8-4093-8CEA-04F78A44BFF6}" dt="2021-09-20T19:20:16.513" v="2590" actId="255"/>
          <ac:spMkLst>
            <pc:docMk/>
            <pc:sldMk cId="609801948" sldId="260"/>
            <ac:spMk id="144" creationId="{00000000-0000-0000-0000-000000000000}"/>
          </ac:spMkLst>
        </pc:spChg>
        <pc:spChg chg="mod">
          <ac:chgData name="Neamul AKHTER" userId="d8348a17-a688-4a12-b18d-5594537b638d" providerId="ADAL" clId="{1D080C2D-D8A8-4093-8CEA-04F78A44BFF6}" dt="2021-09-20T19:20:19.703" v="2591" actId="14100"/>
          <ac:spMkLst>
            <pc:docMk/>
            <pc:sldMk cId="609801948" sldId="260"/>
            <ac:spMk id="145" creationId="{00000000-0000-0000-0000-000000000000}"/>
          </ac:spMkLst>
        </pc:spChg>
      </pc:sldChg>
      <pc:sldChg chg="modSp add del mod">
        <pc:chgData name="Neamul AKHTER" userId="d8348a17-a688-4a12-b18d-5594537b638d" providerId="ADAL" clId="{1D080C2D-D8A8-4093-8CEA-04F78A44BFF6}" dt="2021-09-20T18:21:02.193" v="2345" actId="20577"/>
        <pc:sldMkLst>
          <pc:docMk/>
          <pc:sldMk cId="848212403" sldId="268"/>
        </pc:sldMkLst>
        <pc:spChg chg="mod">
          <ac:chgData name="Neamul AKHTER" userId="d8348a17-a688-4a12-b18d-5594537b638d" providerId="ADAL" clId="{1D080C2D-D8A8-4093-8CEA-04F78A44BFF6}" dt="2021-09-20T17:45:46.493" v="1460" actId="14100"/>
          <ac:spMkLst>
            <pc:docMk/>
            <pc:sldMk cId="848212403" sldId="268"/>
            <ac:spMk id="3" creationId="{00000000-0000-0000-0000-000000000000}"/>
          </ac:spMkLst>
        </pc:spChg>
        <pc:spChg chg="mod">
          <ac:chgData name="Neamul AKHTER" userId="d8348a17-a688-4a12-b18d-5594537b638d" providerId="ADAL" clId="{1D080C2D-D8A8-4093-8CEA-04F78A44BFF6}" dt="2021-09-20T18:07:17.627" v="2319" actId="14100"/>
          <ac:spMkLst>
            <pc:docMk/>
            <pc:sldMk cId="848212403" sldId="268"/>
            <ac:spMk id="8" creationId="{00000000-0000-0000-0000-000000000000}"/>
          </ac:spMkLst>
        </pc:spChg>
        <pc:spChg chg="mod">
          <ac:chgData name="Neamul AKHTER" userId="d8348a17-a688-4a12-b18d-5594537b638d" providerId="ADAL" clId="{1D080C2D-D8A8-4093-8CEA-04F78A44BFF6}" dt="2021-09-20T17:45:22.500" v="1454" actId="14100"/>
          <ac:spMkLst>
            <pc:docMk/>
            <pc:sldMk cId="848212403" sldId="268"/>
            <ac:spMk id="29" creationId="{5A32DB1A-B121-4E1C-BA32-6DE9197B4CDA}"/>
          </ac:spMkLst>
        </pc:spChg>
        <pc:spChg chg="mod">
          <ac:chgData name="Neamul AKHTER" userId="d8348a17-a688-4a12-b18d-5594537b638d" providerId="ADAL" clId="{1D080C2D-D8A8-4093-8CEA-04F78A44BFF6}" dt="2021-09-20T18:21:02.193" v="2345" actId="20577"/>
          <ac:spMkLst>
            <pc:docMk/>
            <pc:sldMk cId="848212403" sldId="268"/>
            <ac:spMk id="32" creationId="{5CCBB090-273B-4581-84D0-28AD5FF60333}"/>
          </ac:spMkLst>
        </pc:spChg>
        <pc:spChg chg="mod">
          <ac:chgData name="Neamul AKHTER" userId="d8348a17-a688-4a12-b18d-5594537b638d" providerId="ADAL" clId="{1D080C2D-D8A8-4093-8CEA-04F78A44BFF6}" dt="2021-09-20T17:45:41.644" v="1459" actId="14100"/>
          <ac:spMkLst>
            <pc:docMk/>
            <pc:sldMk cId="848212403" sldId="268"/>
            <ac:spMk id="49" creationId="{21458878-031B-4065-97FD-E88B9283093E}"/>
          </ac:spMkLst>
        </pc:spChg>
        <pc:spChg chg="mod">
          <ac:chgData name="Neamul AKHTER" userId="d8348a17-a688-4a12-b18d-5594537b638d" providerId="ADAL" clId="{1D080C2D-D8A8-4093-8CEA-04F78A44BFF6}" dt="2021-09-20T17:46:42.582" v="1473" actId="20577"/>
          <ac:spMkLst>
            <pc:docMk/>
            <pc:sldMk cId="848212403" sldId="268"/>
            <ac:spMk id="83" creationId="{7749FB22-54D8-4087-B8BA-1B70BCBB6F07}"/>
          </ac:spMkLst>
        </pc:spChg>
        <pc:spChg chg="mod">
          <ac:chgData name="Neamul AKHTER" userId="d8348a17-a688-4a12-b18d-5594537b638d" providerId="ADAL" clId="{1D080C2D-D8A8-4093-8CEA-04F78A44BFF6}" dt="2021-09-20T17:45:38.738" v="1458" actId="14100"/>
          <ac:spMkLst>
            <pc:docMk/>
            <pc:sldMk cId="848212403" sldId="268"/>
            <ac:spMk id="84" creationId="{DEE1271F-6844-4816-B78D-9A97B76987E6}"/>
          </ac:spMkLst>
        </pc:spChg>
        <pc:spChg chg="mod">
          <ac:chgData name="Neamul AKHTER" userId="d8348a17-a688-4a12-b18d-5594537b638d" providerId="ADAL" clId="{1D080C2D-D8A8-4093-8CEA-04F78A44BFF6}" dt="2021-09-20T17:45:28.160" v="1456" actId="14100"/>
          <ac:spMkLst>
            <pc:docMk/>
            <pc:sldMk cId="848212403" sldId="268"/>
            <ac:spMk id="85" creationId="{2AE843D9-673F-403E-9AE3-BDC1577461D9}"/>
          </ac:spMkLst>
        </pc:spChg>
        <pc:spChg chg="mod">
          <ac:chgData name="Neamul AKHTER" userId="d8348a17-a688-4a12-b18d-5594537b638d" providerId="ADAL" clId="{1D080C2D-D8A8-4093-8CEA-04F78A44BFF6}" dt="2021-09-20T17:46:09.135" v="1467" actId="1037"/>
          <ac:spMkLst>
            <pc:docMk/>
            <pc:sldMk cId="848212403" sldId="268"/>
            <ac:spMk id="86" creationId="{B11EDE63-DE15-4F00-89C8-9D2737AF86FB}"/>
          </ac:spMkLst>
        </pc:spChg>
        <pc:spChg chg="mod">
          <ac:chgData name="Neamul AKHTER" userId="d8348a17-a688-4a12-b18d-5594537b638d" providerId="ADAL" clId="{1D080C2D-D8A8-4093-8CEA-04F78A44BFF6}" dt="2021-09-20T17:46:12.066" v="1470" actId="1037"/>
          <ac:spMkLst>
            <pc:docMk/>
            <pc:sldMk cId="848212403" sldId="268"/>
            <ac:spMk id="87" creationId="{A10FBEF4-8189-40C5-BCCA-818CB0A097E7}"/>
          </ac:spMkLst>
        </pc:spChg>
        <pc:picChg chg="mod">
          <ac:chgData name="Neamul AKHTER" userId="d8348a17-a688-4a12-b18d-5594537b638d" providerId="ADAL" clId="{1D080C2D-D8A8-4093-8CEA-04F78A44BFF6}" dt="2021-09-20T17:46:52.061" v="1474" actId="14100"/>
          <ac:picMkLst>
            <pc:docMk/>
            <pc:sldMk cId="848212403" sldId="268"/>
            <ac:picMk id="6" creationId="{5F529EC9-9DA9-4E9A-882A-C5076947B499}"/>
          </ac:picMkLst>
        </pc:picChg>
        <pc:picChg chg="mod">
          <ac:chgData name="Neamul AKHTER" userId="d8348a17-a688-4a12-b18d-5594537b638d" providerId="ADAL" clId="{1D080C2D-D8A8-4093-8CEA-04F78A44BFF6}" dt="2021-09-20T17:57:32.649" v="2003" actId="14100"/>
          <ac:picMkLst>
            <pc:docMk/>
            <pc:sldMk cId="848212403" sldId="268"/>
            <ac:picMk id="10" creationId="{A02AE9C6-6E45-4C07-8EBB-3F6EF1B1E25E}"/>
          </ac:picMkLst>
        </pc:picChg>
        <pc:picChg chg="mod">
          <ac:chgData name="Neamul AKHTER" userId="d8348a17-a688-4a12-b18d-5594537b638d" providerId="ADAL" clId="{1D080C2D-D8A8-4093-8CEA-04F78A44BFF6}" dt="2021-09-20T17:46:31.423" v="1472" actId="1076"/>
          <ac:picMkLst>
            <pc:docMk/>
            <pc:sldMk cId="848212403" sldId="268"/>
            <ac:picMk id="14" creationId="{D2BB58F2-F840-4FE9-BEEA-90A106348FCD}"/>
          </ac:picMkLst>
        </pc:picChg>
        <pc:picChg chg="mod">
          <ac:chgData name="Neamul AKHTER" userId="d8348a17-a688-4a12-b18d-5594537b638d" providerId="ADAL" clId="{1D080C2D-D8A8-4093-8CEA-04F78A44BFF6}" dt="2021-09-20T17:43:38.401" v="1397" actId="1076"/>
          <ac:picMkLst>
            <pc:docMk/>
            <pc:sldMk cId="848212403" sldId="268"/>
            <ac:picMk id="24" creationId="{E02E9194-D5E3-4D58-97B1-DF0E4DA7F30E}"/>
          </ac:picMkLst>
        </pc:picChg>
        <pc:picChg chg="mod">
          <ac:chgData name="Neamul AKHTER" userId="d8348a17-a688-4a12-b18d-5594537b638d" providerId="ADAL" clId="{1D080C2D-D8A8-4093-8CEA-04F78A44BFF6}" dt="2021-09-20T17:45:01.284" v="1451" actId="1037"/>
          <ac:picMkLst>
            <pc:docMk/>
            <pc:sldMk cId="848212403" sldId="268"/>
            <ac:picMk id="66" creationId="{461917F9-3400-439C-B91B-93097C3D8A03}"/>
          </ac:picMkLst>
        </pc:picChg>
        <pc:cxnChg chg="mod">
          <ac:chgData name="Neamul AKHTER" userId="d8348a17-a688-4a12-b18d-5594537b638d" providerId="ADAL" clId="{1D080C2D-D8A8-4093-8CEA-04F78A44BFF6}" dt="2021-09-20T17:45:58.302" v="1463" actId="1036"/>
          <ac:cxnSpMkLst>
            <pc:docMk/>
            <pc:sldMk cId="848212403" sldId="268"/>
            <ac:cxnSpMk id="80" creationId="{B0560CA4-C94C-4093-93F9-200ED0546529}"/>
          </ac:cxnSpMkLst>
        </pc:cxnChg>
      </pc:sldChg>
      <pc:sldChg chg="addSp modSp add del mod">
        <pc:chgData name="Neamul AKHTER" userId="d8348a17-a688-4a12-b18d-5594537b638d" providerId="ADAL" clId="{1D080C2D-D8A8-4093-8CEA-04F78A44BFF6}" dt="2021-09-20T18:25:34.560" v="2458" actId="1076"/>
        <pc:sldMkLst>
          <pc:docMk/>
          <pc:sldMk cId="3657587597" sldId="270"/>
        </pc:sldMkLst>
        <pc:spChg chg="mod">
          <ac:chgData name="Neamul AKHTER" userId="d8348a17-a688-4a12-b18d-5594537b638d" providerId="ADAL" clId="{1D080C2D-D8A8-4093-8CEA-04F78A44BFF6}" dt="2021-09-20T17:50:32.264" v="1558" actId="14100"/>
          <ac:spMkLst>
            <pc:docMk/>
            <pc:sldMk cId="3657587597" sldId="270"/>
            <ac:spMk id="3" creationId="{00000000-0000-0000-0000-000000000000}"/>
          </ac:spMkLst>
        </pc:spChg>
        <pc:spChg chg="mod">
          <ac:chgData name="Neamul AKHTER" userId="d8348a17-a688-4a12-b18d-5594537b638d" providerId="ADAL" clId="{1D080C2D-D8A8-4093-8CEA-04F78A44BFF6}" dt="2021-09-20T18:07:40.060" v="2323" actId="14100"/>
          <ac:spMkLst>
            <pc:docMk/>
            <pc:sldMk cId="3657587597" sldId="270"/>
            <ac:spMk id="8" creationId="{00000000-0000-0000-0000-000000000000}"/>
          </ac:spMkLst>
        </pc:spChg>
        <pc:spChg chg="add mod">
          <ac:chgData name="Neamul AKHTER" userId="d8348a17-a688-4a12-b18d-5594537b638d" providerId="ADAL" clId="{1D080C2D-D8A8-4093-8CEA-04F78A44BFF6}" dt="2021-09-20T18:25:34.560" v="2458" actId="1076"/>
          <ac:spMkLst>
            <pc:docMk/>
            <pc:sldMk cId="3657587597" sldId="270"/>
            <ac:spMk id="38" creationId="{2CE63DA5-BD74-43BF-B88F-117516CEDC40}"/>
          </ac:spMkLst>
        </pc:spChg>
        <pc:spChg chg="mod">
          <ac:chgData name="Neamul AKHTER" userId="d8348a17-a688-4a12-b18d-5594537b638d" providerId="ADAL" clId="{1D080C2D-D8A8-4093-8CEA-04F78A44BFF6}" dt="2021-09-20T17:50:53.173" v="1593" actId="14100"/>
          <ac:spMkLst>
            <pc:docMk/>
            <pc:sldMk cId="3657587597" sldId="270"/>
            <ac:spMk id="85" creationId="{2AE843D9-673F-403E-9AE3-BDC1577461D9}"/>
          </ac:spMkLst>
        </pc:spChg>
        <pc:spChg chg="mod">
          <ac:chgData name="Neamul AKHTER" userId="d8348a17-a688-4a12-b18d-5594537b638d" providerId="ADAL" clId="{1D080C2D-D8A8-4093-8CEA-04F78A44BFF6}" dt="2021-09-20T17:50:49.672" v="1592" actId="14100"/>
          <ac:spMkLst>
            <pc:docMk/>
            <pc:sldMk cId="3657587597" sldId="270"/>
            <ac:spMk id="87" creationId="{A10FBEF4-8189-40C5-BCCA-818CB0A097E7}"/>
          </ac:spMkLst>
        </pc:spChg>
        <pc:graphicFrameChg chg="mod">
          <ac:chgData name="Neamul AKHTER" userId="d8348a17-a688-4a12-b18d-5594537b638d" providerId="ADAL" clId="{1D080C2D-D8A8-4093-8CEA-04F78A44BFF6}" dt="2021-09-20T17:44:30.912" v="1399"/>
          <ac:graphicFrameMkLst>
            <pc:docMk/>
            <pc:sldMk cId="3657587597" sldId="270"/>
            <ac:graphicFrameMk id="36" creationId="{9BAD1702-A282-4A1B-8D6C-44FB2B9E03BB}"/>
          </ac:graphicFrameMkLst>
        </pc:graphicFrameChg>
        <pc:graphicFrameChg chg="mod">
          <ac:chgData name="Neamul AKHTER" userId="d8348a17-a688-4a12-b18d-5594537b638d" providerId="ADAL" clId="{1D080C2D-D8A8-4093-8CEA-04F78A44BFF6}" dt="2021-09-20T17:44:30.912" v="1399"/>
          <ac:graphicFrameMkLst>
            <pc:docMk/>
            <pc:sldMk cId="3657587597" sldId="270"/>
            <ac:graphicFrameMk id="40" creationId="{D0FD5535-B405-402A-8789-C1DA076A4EDB}"/>
          </ac:graphicFrameMkLst>
        </pc:graphicFrameChg>
        <pc:graphicFrameChg chg="mod">
          <ac:chgData name="Neamul AKHTER" userId="d8348a17-a688-4a12-b18d-5594537b638d" providerId="ADAL" clId="{1D080C2D-D8A8-4093-8CEA-04F78A44BFF6}" dt="2021-09-20T17:44:30.912" v="1399"/>
          <ac:graphicFrameMkLst>
            <pc:docMk/>
            <pc:sldMk cId="3657587597" sldId="270"/>
            <ac:graphicFrameMk id="41" creationId="{24BCBB3E-8885-413E-8D95-016850246F90}"/>
          </ac:graphicFrameMkLst>
        </pc:graphicFrameChg>
        <pc:graphicFrameChg chg="mod">
          <ac:chgData name="Neamul AKHTER" userId="d8348a17-a688-4a12-b18d-5594537b638d" providerId="ADAL" clId="{1D080C2D-D8A8-4093-8CEA-04F78A44BFF6}" dt="2021-09-20T17:44:30.912" v="1399"/>
          <ac:graphicFrameMkLst>
            <pc:docMk/>
            <pc:sldMk cId="3657587597" sldId="270"/>
            <ac:graphicFrameMk id="42" creationId="{701FA376-24D7-4598-B760-E2A2A4E847A4}"/>
          </ac:graphicFrameMkLst>
        </pc:graphicFrameChg>
        <pc:graphicFrameChg chg="mod">
          <ac:chgData name="Neamul AKHTER" userId="d8348a17-a688-4a12-b18d-5594537b638d" providerId="ADAL" clId="{1D080C2D-D8A8-4093-8CEA-04F78A44BFF6}" dt="2021-09-20T17:51:44.804" v="1677" actId="1037"/>
          <ac:graphicFrameMkLst>
            <pc:docMk/>
            <pc:sldMk cId="3657587597" sldId="270"/>
            <ac:graphicFrameMk id="43" creationId="{F7716B82-9F32-4580-9550-6FF64639A1EC}"/>
          </ac:graphicFrameMkLst>
        </pc:graphicFrameChg>
        <pc:graphicFrameChg chg="mod">
          <ac:chgData name="Neamul AKHTER" userId="d8348a17-a688-4a12-b18d-5594537b638d" providerId="ADAL" clId="{1D080C2D-D8A8-4093-8CEA-04F78A44BFF6}" dt="2021-09-20T17:51:32.614" v="1632" actId="1037"/>
          <ac:graphicFrameMkLst>
            <pc:docMk/>
            <pc:sldMk cId="3657587597" sldId="270"/>
            <ac:graphicFrameMk id="44" creationId="{7A84839B-9068-418F-B254-018B30360AF5}"/>
          </ac:graphicFrameMkLst>
        </pc:graphicFrameChg>
        <pc:graphicFrameChg chg="mod">
          <ac:chgData name="Neamul AKHTER" userId="d8348a17-a688-4a12-b18d-5594537b638d" providerId="ADAL" clId="{1D080C2D-D8A8-4093-8CEA-04F78A44BFF6}" dt="2021-09-20T17:44:30.912" v="1399"/>
          <ac:graphicFrameMkLst>
            <pc:docMk/>
            <pc:sldMk cId="3657587597" sldId="270"/>
            <ac:graphicFrameMk id="46" creationId="{E0E86204-2ACF-4A58-B7F7-3AFC5579C20B}"/>
          </ac:graphicFrameMkLst>
        </pc:graphicFrameChg>
        <pc:graphicFrameChg chg="mod">
          <ac:chgData name="Neamul AKHTER" userId="d8348a17-a688-4a12-b18d-5594537b638d" providerId="ADAL" clId="{1D080C2D-D8A8-4093-8CEA-04F78A44BFF6}" dt="2021-09-20T17:44:30.912" v="1399"/>
          <ac:graphicFrameMkLst>
            <pc:docMk/>
            <pc:sldMk cId="3657587597" sldId="270"/>
            <ac:graphicFrameMk id="47" creationId="{4E7035F5-A1D4-47B4-82C2-B7D1E77EDE56}"/>
          </ac:graphicFrameMkLst>
        </pc:graphicFrameChg>
        <pc:graphicFrameChg chg="mod">
          <ac:chgData name="Neamul AKHTER" userId="d8348a17-a688-4a12-b18d-5594537b638d" providerId="ADAL" clId="{1D080C2D-D8A8-4093-8CEA-04F78A44BFF6}" dt="2021-09-20T17:55:13.990" v="1910" actId="1036"/>
          <ac:graphicFrameMkLst>
            <pc:docMk/>
            <pc:sldMk cId="3657587597" sldId="270"/>
            <ac:graphicFrameMk id="48" creationId="{1E84EBAB-BC18-4032-8D03-AFAE1669C391}"/>
          </ac:graphicFrameMkLst>
        </pc:graphicFrameChg>
        <pc:graphicFrameChg chg="mod">
          <ac:chgData name="Neamul AKHTER" userId="d8348a17-a688-4a12-b18d-5594537b638d" providerId="ADAL" clId="{1D080C2D-D8A8-4093-8CEA-04F78A44BFF6}" dt="2021-09-20T17:54:29.150" v="1900" actId="1036"/>
          <ac:graphicFrameMkLst>
            <pc:docMk/>
            <pc:sldMk cId="3657587597" sldId="270"/>
            <ac:graphicFrameMk id="50" creationId="{247315FD-D6A7-4CB9-BD96-0B4DB7BA044A}"/>
          </ac:graphicFrameMkLst>
        </pc:graphicFrameChg>
        <pc:graphicFrameChg chg="mod modGraphic">
          <ac:chgData name="Neamul AKHTER" userId="d8348a17-a688-4a12-b18d-5594537b638d" providerId="ADAL" clId="{1D080C2D-D8A8-4093-8CEA-04F78A44BFF6}" dt="2021-09-20T17:52:39.321" v="1764" actId="1035"/>
          <ac:graphicFrameMkLst>
            <pc:docMk/>
            <pc:sldMk cId="3657587597" sldId="270"/>
            <ac:graphicFrameMk id="51" creationId="{E065EBD5-2BD6-4B2B-8051-EFCB28A0C7AE}"/>
          </ac:graphicFrameMkLst>
        </pc:graphicFrameChg>
        <pc:graphicFrameChg chg="mod modGraphic">
          <ac:chgData name="Neamul AKHTER" userId="d8348a17-a688-4a12-b18d-5594537b638d" providerId="ADAL" clId="{1D080C2D-D8A8-4093-8CEA-04F78A44BFF6}" dt="2021-09-20T17:54:50.805" v="1904" actId="14100"/>
          <ac:graphicFrameMkLst>
            <pc:docMk/>
            <pc:sldMk cId="3657587597" sldId="270"/>
            <ac:graphicFrameMk id="52" creationId="{A39F84A7-4560-42C1-A3BD-FFD1ED1DB80A}"/>
          </ac:graphicFrameMkLst>
        </pc:graphicFrameChg>
        <pc:graphicFrameChg chg="mod modGraphic">
          <ac:chgData name="Neamul AKHTER" userId="d8348a17-a688-4a12-b18d-5594537b638d" providerId="ADAL" clId="{1D080C2D-D8A8-4093-8CEA-04F78A44BFF6}" dt="2021-09-20T17:55:03.558" v="1907" actId="1036"/>
          <ac:graphicFrameMkLst>
            <pc:docMk/>
            <pc:sldMk cId="3657587597" sldId="270"/>
            <ac:graphicFrameMk id="53" creationId="{F7D27EC3-39C6-464B-85ED-4E7EA0E53963}"/>
          </ac:graphicFrameMkLst>
        </pc:graphicFrameChg>
        <pc:graphicFrameChg chg="mod modGraphic">
          <ac:chgData name="Neamul AKHTER" userId="d8348a17-a688-4a12-b18d-5594537b638d" providerId="ADAL" clId="{1D080C2D-D8A8-4093-8CEA-04F78A44BFF6}" dt="2021-09-20T17:55:08.452" v="1909" actId="1036"/>
          <ac:graphicFrameMkLst>
            <pc:docMk/>
            <pc:sldMk cId="3657587597" sldId="270"/>
            <ac:graphicFrameMk id="54" creationId="{9A0FABBB-72BC-439B-92B4-82695FD8186D}"/>
          </ac:graphicFrameMkLst>
        </pc:graphicFrameChg>
        <pc:graphicFrameChg chg="mod">
          <ac:chgData name="Neamul AKHTER" userId="d8348a17-a688-4a12-b18d-5594537b638d" providerId="ADAL" clId="{1D080C2D-D8A8-4093-8CEA-04F78A44BFF6}" dt="2021-09-20T17:44:30.912" v="1399"/>
          <ac:graphicFrameMkLst>
            <pc:docMk/>
            <pc:sldMk cId="3657587597" sldId="270"/>
            <ac:graphicFrameMk id="55" creationId="{4B58B5E3-5A2A-475C-8F61-517981D6A891}"/>
          </ac:graphicFrameMkLst>
        </pc:graphicFrameChg>
        <pc:graphicFrameChg chg="mod">
          <ac:chgData name="Neamul AKHTER" userId="d8348a17-a688-4a12-b18d-5594537b638d" providerId="ADAL" clId="{1D080C2D-D8A8-4093-8CEA-04F78A44BFF6}" dt="2021-09-20T17:44:30.912" v="1399"/>
          <ac:graphicFrameMkLst>
            <pc:docMk/>
            <pc:sldMk cId="3657587597" sldId="270"/>
            <ac:graphicFrameMk id="58" creationId="{368F8522-1BB6-4D34-B9C8-034BD806E64E}"/>
          </ac:graphicFrameMkLst>
        </pc:graphicFrameChg>
        <pc:graphicFrameChg chg="mod">
          <ac:chgData name="Neamul AKHTER" userId="d8348a17-a688-4a12-b18d-5594537b638d" providerId="ADAL" clId="{1D080C2D-D8A8-4093-8CEA-04F78A44BFF6}" dt="2021-09-20T17:44:30.912" v="1399"/>
          <ac:graphicFrameMkLst>
            <pc:docMk/>
            <pc:sldMk cId="3657587597" sldId="270"/>
            <ac:graphicFrameMk id="59" creationId="{D25A19BF-9F5B-4021-8E47-1B9382B275EA}"/>
          </ac:graphicFrameMkLst>
        </pc:graphicFrameChg>
        <pc:picChg chg="mod">
          <ac:chgData name="Neamul AKHTER" userId="d8348a17-a688-4a12-b18d-5594537b638d" providerId="ADAL" clId="{1D080C2D-D8A8-4093-8CEA-04F78A44BFF6}" dt="2021-09-20T17:53:55.667" v="1898" actId="14100"/>
          <ac:picMkLst>
            <pc:docMk/>
            <pc:sldMk cId="3657587597" sldId="270"/>
            <ac:picMk id="4" creationId="{F3B52D91-F5E1-4E98-868C-4E9E05C8FC4F}"/>
          </ac:picMkLst>
        </pc:picChg>
        <pc:picChg chg="mod">
          <ac:chgData name="Neamul AKHTER" userId="d8348a17-a688-4a12-b18d-5594537b638d" providerId="ADAL" clId="{1D080C2D-D8A8-4093-8CEA-04F78A44BFF6}" dt="2021-09-20T17:54:09.361" v="1899" actId="14100"/>
          <ac:picMkLst>
            <pc:docMk/>
            <pc:sldMk cId="3657587597" sldId="270"/>
            <ac:picMk id="10" creationId="{78C4A697-0CE9-4F4E-B49B-D7F8A1B3D0CB}"/>
          </ac:picMkLst>
        </pc:picChg>
        <pc:picChg chg="mod">
          <ac:chgData name="Neamul AKHTER" userId="d8348a17-a688-4a12-b18d-5594537b638d" providerId="ADAL" clId="{1D080C2D-D8A8-4093-8CEA-04F78A44BFF6}" dt="2021-09-20T17:50:46.337" v="1591" actId="14100"/>
          <ac:picMkLst>
            <pc:docMk/>
            <pc:sldMk cId="3657587597" sldId="270"/>
            <ac:picMk id="12" creationId="{22ACD4C9-AC78-405C-8C4C-F27274609C8C}"/>
          </ac:picMkLst>
        </pc:picChg>
        <pc:picChg chg="mod">
          <ac:chgData name="Neamul AKHTER" userId="d8348a17-a688-4a12-b18d-5594537b638d" providerId="ADAL" clId="{1D080C2D-D8A8-4093-8CEA-04F78A44BFF6}" dt="2021-09-20T17:50:38.009" v="1590" actId="1037"/>
          <ac:picMkLst>
            <pc:docMk/>
            <pc:sldMk cId="3657587597" sldId="270"/>
            <ac:picMk id="66" creationId="{461917F9-3400-439C-B91B-93097C3D8A03}"/>
          </ac:picMkLst>
        </pc:picChg>
      </pc:sldChg>
      <pc:sldChg chg="modSp add del mod">
        <pc:chgData name="Neamul AKHTER" userId="d8348a17-a688-4a12-b18d-5594537b638d" providerId="ADAL" clId="{1D080C2D-D8A8-4093-8CEA-04F78A44BFF6}" dt="2021-09-20T18:15:07.676" v="2343" actId="108"/>
        <pc:sldMkLst>
          <pc:docMk/>
          <pc:sldMk cId="1993780393" sldId="271"/>
        </pc:sldMkLst>
        <pc:spChg chg="mod">
          <ac:chgData name="Neamul AKHTER" userId="d8348a17-a688-4a12-b18d-5594537b638d" providerId="ADAL" clId="{1D080C2D-D8A8-4093-8CEA-04F78A44BFF6}" dt="2021-09-20T17:47:34.345" v="1519" actId="14100"/>
          <ac:spMkLst>
            <pc:docMk/>
            <pc:sldMk cId="1993780393" sldId="271"/>
            <ac:spMk id="3" creationId="{00000000-0000-0000-0000-000000000000}"/>
          </ac:spMkLst>
        </pc:spChg>
        <pc:spChg chg="mod">
          <ac:chgData name="Neamul AKHTER" userId="d8348a17-a688-4a12-b18d-5594537b638d" providerId="ADAL" clId="{1D080C2D-D8A8-4093-8CEA-04F78A44BFF6}" dt="2021-09-20T18:07:28.529" v="2321" actId="14100"/>
          <ac:spMkLst>
            <pc:docMk/>
            <pc:sldMk cId="1993780393" sldId="271"/>
            <ac:spMk id="8" creationId="{00000000-0000-0000-0000-000000000000}"/>
          </ac:spMkLst>
        </pc:spChg>
        <pc:spChg chg="mod">
          <ac:chgData name="Neamul AKHTER" userId="d8348a17-a688-4a12-b18d-5594537b638d" providerId="ADAL" clId="{1D080C2D-D8A8-4093-8CEA-04F78A44BFF6}" dt="2021-09-20T18:15:07.676" v="2343" actId="108"/>
          <ac:spMkLst>
            <pc:docMk/>
            <pc:sldMk cId="1993780393" sldId="271"/>
            <ac:spMk id="29" creationId="{5A32DB1A-B121-4E1C-BA32-6DE9197B4CDA}"/>
          </ac:spMkLst>
        </pc:spChg>
        <pc:spChg chg="mod">
          <ac:chgData name="Neamul AKHTER" userId="d8348a17-a688-4a12-b18d-5594537b638d" providerId="ADAL" clId="{1D080C2D-D8A8-4093-8CEA-04F78A44BFF6}" dt="2021-09-20T18:14:48.358" v="2338" actId="20577"/>
          <ac:spMkLst>
            <pc:docMk/>
            <pc:sldMk cId="1993780393" sldId="271"/>
            <ac:spMk id="30" creationId="{4E544B97-495E-4BC2-8230-D45F535CE607}"/>
          </ac:spMkLst>
        </pc:spChg>
        <pc:spChg chg="mod">
          <ac:chgData name="Neamul AKHTER" userId="d8348a17-a688-4a12-b18d-5594537b638d" providerId="ADAL" clId="{1D080C2D-D8A8-4093-8CEA-04F78A44BFF6}" dt="2021-09-20T17:47:40.940" v="1520" actId="14100"/>
          <ac:spMkLst>
            <pc:docMk/>
            <pc:sldMk cId="1993780393" sldId="271"/>
            <ac:spMk id="49" creationId="{21458878-031B-4065-97FD-E88B9283093E}"/>
          </ac:spMkLst>
        </pc:spChg>
        <pc:spChg chg="mod">
          <ac:chgData name="Neamul AKHTER" userId="d8348a17-a688-4a12-b18d-5594537b638d" providerId="ADAL" clId="{1D080C2D-D8A8-4093-8CEA-04F78A44BFF6}" dt="2021-09-20T17:49:51.056" v="1541" actId="1036"/>
          <ac:spMkLst>
            <pc:docMk/>
            <pc:sldMk cId="1993780393" sldId="271"/>
            <ac:spMk id="83" creationId="{7749FB22-54D8-4087-B8BA-1B70BCBB6F07}"/>
          </ac:spMkLst>
        </pc:spChg>
        <pc:spChg chg="mod">
          <ac:chgData name="Neamul AKHTER" userId="d8348a17-a688-4a12-b18d-5594537b638d" providerId="ADAL" clId="{1D080C2D-D8A8-4093-8CEA-04F78A44BFF6}" dt="2021-09-20T17:47:44.309" v="1521" actId="14100"/>
          <ac:spMkLst>
            <pc:docMk/>
            <pc:sldMk cId="1993780393" sldId="271"/>
            <ac:spMk id="84" creationId="{DEE1271F-6844-4816-B78D-9A97B76987E6}"/>
          </ac:spMkLst>
        </pc:spChg>
        <pc:spChg chg="mod">
          <ac:chgData name="Neamul AKHTER" userId="d8348a17-a688-4a12-b18d-5594537b638d" providerId="ADAL" clId="{1D080C2D-D8A8-4093-8CEA-04F78A44BFF6}" dt="2021-09-20T17:48:06.538" v="1525" actId="14100"/>
          <ac:spMkLst>
            <pc:docMk/>
            <pc:sldMk cId="1993780393" sldId="271"/>
            <ac:spMk id="85" creationId="{2AE843D9-673F-403E-9AE3-BDC1577461D9}"/>
          </ac:spMkLst>
        </pc:spChg>
        <pc:spChg chg="mod">
          <ac:chgData name="Neamul AKHTER" userId="d8348a17-a688-4a12-b18d-5594537b638d" providerId="ADAL" clId="{1D080C2D-D8A8-4093-8CEA-04F78A44BFF6}" dt="2021-09-20T17:48:14.569" v="1526" actId="14100"/>
          <ac:spMkLst>
            <pc:docMk/>
            <pc:sldMk cId="1993780393" sldId="271"/>
            <ac:spMk id="87" creationId="{A10FBEF4-8189-40C5-BCCA-818CB0A097E7}"/>
          </ac:spMkLst>
        </pc:spChg>
        <pc:picChg chg="mod">
          <ac:chgData name="Neamul AKHTER" userId="d8348a17-a688-4a12-b18d-5594537b638d" providerId="ADAL" clId="{1D080C2D-D8A8-4093-8CEA-04F78A44BFF6}" dt="2021-09-20T17:47:10.687" v="1477" actId="14100"/>
          <ac:picMkLst>
            <pc:docMk/>
            <pc:sldMk cId="1993780393" sldId="271"/>
            <ac:picMk id="14" creationId="{D2BB58F2-F840-4FE9-BEEA-90A106348FCD}"/>
          </ac:picMkLst>
        </pc:picChg>
        <pc:picChg chg="mod">
          <ac:chgData name="Neamul AKHTER" userId="d8348a17-a688-4a12-b18d-5594537b638d" providerId="ADAL" clId="{1D080C2D-D8A8-4093-8CEA-04F78A44BFF6}" dt="2021-09-20T17:47:28.302" v="1518" actId="1036"/>
          <ac:picMkLst>
            <pc:docMk/>
            <pc:sldMk cId="1993780393" sldId="271"/>
            <ac:picMk id="66" creationId="{461917F9-3400-439C-B91B-93097C3D8A03}"/>
          </ac:picMkLst>
        </pc:picChg>
      </pc:sldChg>
      <pc:sldChg chg="add setBg">
        <pc:chgData name="Neamul AKHTER" userId="d8348a17-a688-4a12-b18d-5594537b638d" providerId="ADAL" clId="{1D080C2D-D8A8-4093-8CEA-04F78A44BFF6}" dt="2021-09-20T19:14:26.340" v="2526"/>
        <pc:sldMkLst>
          <pc:docMk/>
          <pc:sldMk cId="957404628" sldId="276"/>
        </pc:sldMkLst>
      </pc:sldChg>
      <pc:sldChg chg="add">
        <pc:chgData name="Neamul AKHTER" userId="d8348a17-a688-4a12-b18d-5594537b638d" providerId="ADAL" clId="{1D080C2D-D8A8-4093-8CEA-04F78A44BFF6}" dt="2021-09-20T19:14:26.340" v="2526"/>
        <pc:sldMkLst>
          <pc:docMk/>
          <pc:sldMk cId="2255416632" sldId="278"/>
        </pc:sldMkLst>
      </pc:sldChg>
      <pc:sldChg chg="add">
        <pc:chgData name="Neamul AKHTER" userId="d8348a17-a688-4a12-b18d-5594537b638d" providerId="ADAL" clId="{1D080C2D-D8A8-4093-8CEA-04F78A44BFF6}" dt="2021-09-20T19:14:26.340" v="2526"/>
        <pc:sldMkLst>
          <pc:docMk/>
          <pc:sldMk cId="3043956592" sldId="284"/>
        </pc:sldMkLst>
      </pc:sldChg>
      <pc:sldChg chg="modSp add mod">
        <pc:chgData name="Neamul AKHTER" userId="d8348a17-a688-4a12-b18d-5594537b638d" providerId="ADAL" clId="{1D080C2D-D8A8-4093-8CEA-04F78A44BFF6}" dt="2021-09-20T19:18:52.599" v="2582" actId="14100"/>
        <pc:sldMkLst>
          <pc:docMk/>
          <pc:sldMk cId="1193663082" sldId="285"/>
        </pc:sldMkLst>
        <pc:spChg chg="mod">
          <ac:chgData name="Neamul AKHTER" userId="d8348a17-a688-4a12-b18d-5594537b638d" providerId="ADAL" clId="{1D080C2D-D8A8-4093-8CEA-04F78A44BFF6}" dt="2021-09-20T19:18:52.599" v="2582" actId="14100"/>
          <ac:spMkLst>
            <pc:docMk/>
            <pc:sldMk cId="1193663082" sldId="285"/>
            <ac:spMk id="2" creationId="{00000000-0000-0000-0000-000000000000}"/>
          </ac:spMkLst>
        </pc:spChg>
        <pc:graphicFrameChg chg="mod modGraphic">
          <ac:chgData name="Neamul AKHTER" userId="d8348a17-a688-4a12-b18d-5594537b638d" providerId="ADAL" clId="{1D080C2D-D8A8-4093-8CEA-04F78A44BFF6}" dt="2021-09-20T19:18:26.254" v="2577" actId="14100"/>
          <ac:graphicFrameMkLst>
            <pc:docMk/>
            <pc:sldMk cId="1193663082" sldId="285"/>
            <ac:graphicFrameMk id="4" creationId="{00000000-0000-0000-0000-000000000000}"/>
          </ac:graphicFrameMkLst>
        </pc:graphicFrameChg>
      </pc:sldChg>
      <pc:sldChg chg="modSp add mod setBg">
        <pc:chgData name="Neamul AKHTER" userId="d8348a17-a688-4a12-b18d-5594537b638d" providerId="ADAL" clId="{1D080C2D-D8A8-4093-8CEA-04F78A44BFF6}" dt="2021-09-20T19:17:03.449" v="2563" actId="1076"/>
        <pc:sldMkLst>
          <pc:docMk/>
          <pc:sldMk cId="3801377052" sldId="287"/>
        </pc:sldMkLst>
        <pc:spChg chg="mod">
          <ac:chgData name="Neamul AKHTER" userId="d8348a17-a688-4a12-b18d-5594537b638d" providerId="ADAL" clId="{1D080C2D-D8A8-4093-8CEA-04F78A44BFF6}" dt="2021-09-20T19:17:03.449" v="2563" actId="1076"/>
          <ac:spMkLst>
            <pc:docMk/>
            <pc:sldMk cId="3801377052" sldId="287"/>
            <ac:spMk id="2" creationId="{00000000-0000-0000-0000-000000000000}"/>
          </ac:spMkLst>
        </pc:spChg>
      </pc:sldChg>
      <pc:sldChg chg="modSp add mod">
        <pc:chgData name="Neamul AKHTER" userId="d8348a17-a688-4a12-b18d-5594537b638d" providerId="ADAL" clId="{1D080C2D-D8A8-4093-8CEA-04F78A44BFF6}" dt="2021-09-20T19:19:51.521" v="2588" actId="14100"/>
        <pc:sldMkLst>
          <pc:docMk/>
          <pc:sldMk cId="2223922562" sldId="288"/>
        </pc:sldMkLst>
        <pc:spChg chg="mod">
          <ac:chgData name="Neamul AKHTER" userId="d8348a17-a688-4a12-b18d-5594537b638d" providerId="ADAL" clId="{1D080C2D-D8A8-4093-8CEA-04F78A44BFF6}" dt="2021-09-20T19:19:51.521" v="2588" actId="14100"/>
          <ac:spMkLst>
            <pc:docMk/>
            <pc:sldMk cId="2223922562" sldId="288"/>
            <ac:spMk id="2" creationId="{00000000-0000-0000-0000-000000000000}"/>
          </ac:spMkLst>
        </pc:spChg>
      </pc:sldChg>
      <pc:sldChg chg="add">
        <pc:chgData name="Neamul AKHTER" userId="d8348a17-a688-4a12-b18d-5594537b638d" providerId="ADAL" clId="{1D080C2D-D8A8-4093-8CEA-04F78A44BFF6}" dt="2021-09-20T19:14:26.340" v="2526"/>
        <pc:sldMkLst>
          <pc:docMk/>
          <pc:sldMk cId="2606917906" sldId="289"/>
        </pc:sldMkLst>
      </pc:sldChg>
      <pc:sldChg chg="modSp add mod">
        <pc:chgData name="Neamul AKHTER" userId="d8348a17-a688-4a12-b18d-5594537b638d" providerId="ADAL" clId="{1D080C2D-D8A8-4093-8CEA-04F78A44BFF6}" dt="2021-09-20T19:18:47.104" v="2581" actId="255"/>
        <pc:sldMkLst>
          <pc:docMk/>
          <pc:sldMk cId="1974140673" sldId="290"/>
        </pc:sldMkLst>
        <pc:spChg chg="mod">
          <ac:chgData name="Neamul AKHTER" userId="d8348a17-a688-4a12-b18d-5594537b638d" providerId="ADAL" clId="{1D080C2D-D8A8-4093-8CEA-04F78A44BFF6}" dt="2021-09-20T19:18:47.104" v="2581" actId="255"/>
          <ac:spMkLst>
            <pc:docMk/>
            <pc:sldMk cId="1974140673" sldId="290"/>
            <ac:spMk id="2" creationId="{00000000-0000-0000-0000-000000000000}"/>
          </ac:spMkLst>
        </pc:spChg>
        <pc:graphicFrameChg chg="mod">
          <ac:chgData name="Neamul AKHTER" userId="d8348a17-a688-4a12-b18d-5594537b638d" providerId="ADAL" clId="{1D080C2D-D8A8-4093-8CEA-04F78A44BFF6}" dt="2021-09-20T19:18:37.875" v="2579" actId="14100"/>
          <ac:graphicFrameMkLst>
            <pc:docMk/>
            <pc:sldMk cId="1974140673" sldId="290"/>
            <ac:graphicFrameMk id="4" creationId="{00000000-0000-0000-0000-000000000000}"/>
          </ac:graphicFrameMkLst>
        </pc:graphicFrameChg>
      </pc:sldChg>
      <pc:sldChg chg="modSp add mod">
        <pc:chgData name="Neamul AKHTER" userId="d8348a17-a688-4a12-b18d-5594537b638d" providerId="ADAL" clId="{1D080C2D-D8A8-4093-8CEA-04F78A44BFF6}" dt="2021-09-20T19:16:46.660" v="2560" actId="1076"/>
        <pc:sldMkLst>
          <pc:docMk/>
          <pc:sldMk cId="1806947721" sldId="291"/>
        </pc:sldMkLst>
        <pc:spChg chg="mod">
          <ac:chgData name="Neamul AKHTER" userId="d8348a17-a688-4a12-b18d-5594537b638d" providerId="ADAL" clId="{1D080C2D-D8A8-4093-8CEA-04F78A44BFF6}" dt="2021-09-20T19:16:46.660" v="2560" actId="1076"/>
          <ac:spMkLst>
            <pc:docMk/>
            <pc:sldMk cId="1806947721" sldId="291"/>
            <ac:spMk id="2" creationId="{00000000-0000-0000-0000-000000000000}"/>
          </ac:spMkLst>
        </pc:spChg>
      </pc:sldChg>
      <pc:sldChg chg="modSp add mod">
        <pc:chgData name="Neamul AKHTER" userId="d8348a17-a688-4a12-b18d-5594537b638d" providerId="ADAL" clId="{1D080C2D-D8A8-4093-8CEA-04F78A44BFF6}" dt="2021-09-20T19:18:11.948" v="2573" actId="14100"/>
        <pc:sldMkLst>
          <pc:docMk/>
          <pc:sldMk cId="3340115044" sldId="292"/>
        </pc:sldMkLst>
        <pc:spChg chg="mod">
          <ac:chgData name="Neamul AKHTER" userId="d8348a17-a688-4a12-b18d-5594537b638d" providerId="ADAL" clId="{1D080C2D-D8A8-4093-8CEA-04F78A44BFF6}" dt="2021-09-20T19:18:09.388" v="2572" actId="14100"/>
          <ac:spMkLst>
            <pc:docMk/>
            <pc:sldMk cId="3340115044" sldId="292"/>
            <ac:spMk id="2" creationId="{00000000-0000-0000-0000-000000000000}"/>
          </ac:spMkLst>
        </pc:spChg>
        <pc:graphicFrameChg chg="mod">
          <ac:chgData name="Neamul AKHTER" userId="d8348a17-a688-4a12-b18d-5594537b638d" providerId="ADAL" clId="{1D080C2D-D8A8-4093-8CEA-04F78A44BFF6}" dt="2021-09-20T19:18:11.948" v="2573" actId="14100"/>
          <ac:graphicFrameMkLst>
            <pc:docMk/>
            <pc:sldMk cId="3340115044" sldId="292"/>
            <ac:graphicFrameMk id="4" creationId="{00000000-0000-0000-0000-000000000000}"/>
          </ac:graphicFrameMkLst>
        </pc:graphicFrameChg>
      </pc:sldChg>
      <pc:sldChg chg="modSp add mod">
        <pc:chgData name="Neamul AKHTER" userId="d8348a17-a688-4a12-b18d-5594537b638d" providerId="ADAL" clId="{1D080C2D-D8A8-4093-8CEA-04F78A44BFF6}" dt="2021-09-20T19:19:17.178" v="2587" actId="14100"/>
        <pc:sldMkLst>
          <pc:docMk/>
          <pc:sldMk cId="146462286" sldId="293"/>
        </pc:sldMkLst>
        <pc:spChg chg="mod">
          <ac:chgData name="Neamul AKHTER" userId="d8348a17-a688-4a12-b18d-5594537b638d" providerId="ADAL" clId="{1D080C2D-D8A8-4093-8CEA-04F78A44BFF6}" dt="2021-09-20T19:19:12.672" v="2586" actId="255"/>
          <ac:spMkLst>
            <pc:docMk/>
            <pc:sldMk cId="146462286" sldId="293"/>
            <ac:spMk id="2" creationId="{00000000-0000-0000-0000-000000000000}"/>
          </ac:spMkLst>
        </pc:spChg>
        <pc:graphicFrameChg chg="mod">
          <ac:chgData name="Neamul AKHTER" userId="d8348a17-a688-4a12-b18d-5594537b638d" providerId="ADAL" clId="{1D080C2D-D8A8-4093-8CEA-04F78A44BFF6}" dt="2021-09-20T19:19:17.178" v="2587" actId="14100"/>
          <ac:graphicFrameMkLst>
            <pc:docMk/>
            <pc:sldMk cId="146462286" sldId="293"/>
            <ac:graphicFrameMk id="4" creationId="{00000000-0000-0000-0000-000000000000}"/>
          </ac:graphicFrameMkLst>
        </pc:graphicFrameChg>
      </pc:sldChg>
      <pc:sldChg chg="add">
        <pc:chgData name="Neamul AKHTER" userId="d8348a17-a688-4a12-b18d-5594537b638d" providerId="ADAL" clId="{1D080C2D-D8A8-4093-8CEA-04F78A44BFF6}" dt="2021-09-20T19:14:26.340" v="2526"/>
        <pc:sldMkLst>
          <pc:docMk/>
          <pc:sldMk cId="1916699680" sldId="294"/>
        </pc:sldMkLst>
      </pc:sldChg>
      <pc:sldChg chg="add">
        <pc:chgData name="Neamul AKHTER" userId="d8348a17-a688-4a12-b18d-5594537b638d" providerId="ADAL" clId="{1D080C2D-D8A8-4093-8CEA-04F78A44BFF6}" dt="2021-09-20T19:14:26.340" v="2526"/>
        <pc:sldMkLst>
          <pc:docMk/>
          <pc:sldMk cId="1879739771" sldId="295"/>
        </pc:sldMkLst>
      </pc:sldChg>
      <pc:sldChg chg="add">
        <pc:chgData name="Neamul AKHTER" userId="d8348a17-a688-4a12-b18d-5594537b638d" providerId="ADAL" clId="{1D080C2D-D8A8-4093-8CEA-04F78A44BFF6}" dt="2021-09-20T19:14:26.340" v="2526"/>
        <pc:sldMkLst>
          <pc:docMk/>
          <pc:sldMk cId="4084201601" sldId="296"/>
        </pc:sldMkLst>
      </pc:sldChg>
      <pc:sldChg chg="add">
        <pc:chgData name="Neamul AKHTER" userId="d8348a17-a688-4a12-b18d-5594537b638d" providerId="ADAL" clId="{1D080C2D-D8A8-4093-8CEA-04F78A44BFF6}" dt="2021-09-20T19:14:26.340" v="2526"/>
        <pc:sldMkLst>
          <pc:docMk/>
          <pc:sldMk cId="3851891152" sldId="297"/>
        </pc:sldMkLst>
      </pc:sldChg>
      <pc:sldChg chg="del">
        <pc:chgData name="Neamul AKHTER" userId="d8348a17-a688-4a12-b18d-5594537b638d" providerId="ADAL" clId="{1D080C2D-D8A8-4093-8CEA-04F78A44BFF6}" dt="2021-09-20T05:08:53.300" v="540" actId="47"/>
        <pc:sldMkLst>
          <pc:docMk/>
          <pc:sldMk cId="1741635846" sldId="318"/>
        </pc:sldMkLst>
      </pc:sldChg>
      <pc:sldChg chg="del">
        <pc:chgData name="Neamul AKHTER" userId="d8348a17-a688-4a12-b18d-5594537b638d" providerId="ADAL" clId="{1D080C2D-D8A8-4093-8CEA-04F78A44BFF6}" dt="2021-09-20T05:08:52.219" v="537" actId="47"/>
        <pc:sldMkLst>
          <pc:docMk/>
          <pc:sldMk cId="812719905" sldId="367"/>
        </pc:sldMkLst>
      </pc:sldChg>
      <pc:sldChg chg="del">
        <pc:chgData name="Neamul AKHTER" userId="d8348a17-a688-4a12-b18d-5594537b638d" providerId="ADAL" clId="{1D080C2D-D8A8-4093-8CEA-04F78A44BFF6}" dt="2021-09-20T05:08:53.090" v="539" actId="47"/>
        <pc:sldMkLst>
          <pc:docMk/>
          <pc:sldMk cId="1750437728" sldId="375"/>
        </pc:sldMkLst>
      </pc:sldChg>
      <pc:sldChg chg="del">
        <pc:chgData name="Neamul AKHTER" userId="d8348a17-a688-4a12-b18d-5594537b638d" providerId="ADAL" clId="{1D080C2D-D8A8-4093-8CEA-04F78A44BFF6}" dt="2021-09-20T05:08:52.452" v="538" actId="47"/>
        <pc:sldMkLst>
          <pc:docMk/>
          <pc:sldMk cId="4154344469" sldId="379"/>
        </pc:sldMkLst>
      </pc:sldChg>
      <pc:sldChg chg="modSp mod">
        <pc:chgData name="Neamul AKHTER" userId="d8348a17-a688-4a12-b18d-5594537b638d" providerId="ADAL" clId="{1D080C2D-D8A8-4093-8CEA-04F78A44BFF6}" dt="2021-09-20T04:32:04.844" v="3" actId="20577"/>
        <pc:sldMkLst>
          <pc:docMk/>
          <pc:sldMk cId="1278483534" sldId="492"/>
        </pc:sldMkLst>
        <pc:spChg chg="mod">
          <ac:chgData name="Neamul AKHTER" userId="d8348a17-a688-4a12-b18d-5594537b638d" providerId="ADAL" clId="{1D080C2D-D8A8-4093-8CEA-04F78A44BFF6}" dt="2021-09-20T04:32:04.844" v="3" actId="20577"/>
          <ac:spMkLst>
            <pc:docMk/>
            <pc:sldMk cId="1278483534" sldId="492"/>
            <ac:spMk id="7" creationId="{4BC33822-59AB-4A96-BDFB-0856A009597C}"/>
          </ac:spMkLst>
        </pc:spChg>
      </pc:sldChg>
      <pc:sldChg chg="del">
        <pc:chgData name="Neamul AKHTER" userId="d8348a17-a688-4a12-b18d-5594537b638d" providerId="ADAL" clId="{1D080C2D-D8A8-4093-8CEA-04F78A44BFF6}" dt="2021-09-20T05:08:50.849" v="534" actId="47"/>
        <pc:sldMkLst>
          <pc:docMk/>
          <pc:sldMk cId="30947187" sldId="493"/>
        </pc:sldMkLst>
      </pc:sldChg>
      <pc:sldChg chg="del">
        <pc:chgData name="Neamul AKHTER" userId="d8348a17-a688-4a12-b18d-5594537b638d" providerId="ADAL" clId="{1D080C2D-D8A8-4093-8CEA-04F78A44BFF6}" dt="2021-09-20T05:08:50.541" v="533" actId="47"/>
        <pc:sldMkLst>
          <pc:docMk/>
          <pc:sldMk cId="1973020180" sldId="573"/>
        </pc:sldMkLst>
      </pc:sldChg>
      <pc:sldChg chg="modSp del mod">
        <pc:chgData name="Neamul AKHTER" userId="d8348a17-a688-4a12-b18d-5594537b638d" providerId="ADAL" clId="{1D080C2D-D8A8-4093-8CEA-04F78A44BFF6}" dt="2021-09-20T18:27:12.914" v="2459" actId="47"/>
        <pc:sldMkLst>
          <pc:docMk/>
          <pc:sldMk cId="4145856307" sldId="641"/>
        </pc:sldMkLst>
        <pc:spChg chg="mod">
          <ac:chgData name="Neamul AKHTER" userId="d8348a17-a688-4a12-b18d-5594537b638d" providerId="ADAL" clId="{1D080C2D-D8A8-4093-8CEA-04F78A44BFF6}" dt="2021-09-20T05:08:09.540" v="478" actId="13926"/>
          <ac:spMkLst>
            <pc:docMk/>
            <pc:sldMk cId="4145856307" sldId="641"/>
            <ac:spMk id="7" creationId="{B4851A34-9536-42AB-AAD9-9633CAB1FEFC}"/>
          </ac:spMkLst>
        </pc:spChg>
      </pc:sldChg>
      <pc:sldChg chg="del">
        <pc:chgData name="Neamul AKHTER" userId="d8348a17-a688-4a12-b18d-5594537b638d" providerId="ADAL" clId="{1D080C2D-D8A8-4093-8CEA-04F78A44BFF6}" dt="2021-09-20T05:08:51.031" v="535" actId="47"/>
        <pc:sldMkLst>
          <pc:docMk/>
          <pc:sldMk cId="3009331244" sldId="782"/>
        </pc:sldMkLst>
      </pc:sldChg>
      <pc:sldChg chg="del">
        <pc:chgData name="Neamul AKHTER" userId="d8348a17-a688-4a12-b18d-5594537b638d" providerId="ADAL" clId="{1D080C2D-D8A8-4093-8CEA-04F78A44BFF6}" dt="2021-09-20T05:08:51.209" v="536" actId="47"/>
        <pc:sldMkLst>
          <pc:docMk/>
          <pc:sldMk cId="4236035233" sldId="784"/>
        </pc:sldMkLst>
      </pc:sldChg>
      <pc:sldChg chg="modSp mod ord">
        <pc:chgData name="Neamul AKHTER" userId="d8348a17-a688-4a12-b18d-5594537b638d" providerId="ADAL" clId="{1D080C2D-D8A8-4093-8CEA-04F78A44BFF6}" dt="2021-09-21T04:05:42.736" v="3071" actId="21"/>
        <pc:sldMkLst>
          <pc:docMk/>
          <pc:sldMk cId="912871047" sldId="790"/>
        </pc:sldMkLst>
        <pc:spChg chg="mod">
          <ac:chgData name="Neamul AKHTER" userId="d8348a17-a688-4a12-b18d-5594537b638d" providerId="ADAL" clId="{1D080C2D-D8A8-4093-8CEA-04F78A44BFF6}" dt="2021-09-20T18:36:14.770" v="2525" actId="255"/>
          <ac:spMkLst>
            <pc:docMk/>
            <pc:sldMk cId="912871047" sldId="790"/>
            <ac:spMk id="3" creationId="{2BA485C7-D916-495F-AEC6-B315393A6A72}"/>
          </ac:spMkLst>
        </pc:spChg>
        <pc:spChg chg="mod">
          <ac:chgData name="Neamul AKHTER" userId="d8348a17-a688-4a12-b18d-5594537b638d" providerId="ADAL" clId="{1D080C2D-D8A8-4093-8CEA-04F78A44BFF6}" dt="2021-09-21T04:05:42.736" v="3071" actId="21"/>
          <ac:spMkLst>
            <pc:docMk/>
            <pc:sldMk cId="912871047" sldId="790"/>
            <ac:spMk id="7" creationId="{B4851A34-9536-42AB-AAD9-9633CAB1FEFC}"/>
          </ac:spMkLst>
        </pc:spChg>
      </pc:sldChg>
      <pc:sldChg chg="addSp delSp modSp mod ord">
        <pc:chgData name="Neamul AKHTER" userId="d8348a17-a688-4a12-b18d-5594537b638d" providerId="ADAL" clId="{1D080C2D-D8A8-4093-8CEA-04F78A44BFF6}" dt="2021-09-20T17:31:41.194" v="1320" actId="1036"/>
        <pc:sldMkLst>
          <pc:docMk/>
          <pc:sldMk cId="3043906177" sldId="791"/>
        </pc:sldMkLst>
        <pc:spChg chg="add del mod">
          <ac:chgData name="Neamul AKHTER" userId="d8348a17-a688-4a12-b18d-5594537b638d" providerId="ADAL" clId="{1D080C2D-D8A8-4093-8CEA-04F78A44BFF6}" dt="2021-09-20T05:06:19.514" v="444"/>
          <ac:spMkLst>
            <pc:docMk/>
            <pc:sldMk cId="3043906177" sldId="791"/>
            <ac:spMk id="2" creationId="{892E46E2-99FA-4220-869E-ED45F660723D}"/>
          </ac:spMkLst>
        </pc:spChg>
        <pc:spChg chg="mod">
          <ac:chgData name="Neamul AKHTER" userId="d8348a17-a688-4a12-b18d-5594537b638d" providerId="ADAL" clId="{1D080C2D-D8A8-4093-8CEA-04F78A44BFF6}" dt="2021-09-20T17:30:50.664" v="1306" actId="255"/>
          <ac:spMkLst>
            <pc:docMk/>
            <pc:sldMk cId="3043906177" sldId="791"/>
            <ac:spMk id="3" creationId="{2BA485C7-D916-495F-AEC6-B315393A6A72}"/>
          </ac:spMkLst>
        </pc:spChg>
        <pc:spChg chg="add del">
          <ac:chgData name="Neamul AKHTER" userId="d8348a17-a688-4a12-b18d-5594537b638d" providerId="ADAL" clId="{1D080C2D-D8A8-4093-8CEA-04F78A44BFF6}" dt="2021-09-20T05:05:15.073" v="429" actId="11529"/>
          <ac:spMkLst>
            <pc:docMk/>
            <pc:sldMk cId="3043906177" sldId="791"/>
            <ac:spMk id="4" creationId="{7968E977-BF7A-4C56-99E9-5C95A4BAEF6A}"/>
          </ac:spMkLst>
        </pc:spChg>
        <pc:spChg chg="add del mod">
          <ac:chgData name="Neamul AKHTER" userId="d8348a17-a688-4a12-b18d-5594537b638d" providerId="ADAL" clId="{1D080C2D-D8A8-4093-8CEA-04F78A44BFF6}" dt="2021-09-20T05:06:19.513" v="442" actId="478"/>
          <ac:spMkLst>
            <pc:docMk/>
            <pc:sldMk cId="3043906177" sldId="791"/>
            <ac:spMk id="6" creationId="{8C617DFF-A230-4C55-B1D1-DB9A0A09E3A2}"/>
          </ac:spMkLst>
        </pc:spChg>
        <pc:spChg chg="mod">
          <ac:chgData name="Neamul AKHTER" userId="d8348a17-a688-4a12-b18d-5594537b638d" providerId="ADAL" clId="{1D080C2D-D8A8-4093-8CEA-04F78A44BFF6}" dt="2021-09-20T17:31:41.194" v="1320" actId="1036"/>
          <ac:spMkLst>
            <pc:docMk/>
            <pc:sldMk cId="3043906177" sldId="791"/>
            <ac:spMk id="7" creationId="{B4851A34-9536-42AB-AAD9-9633CAB1FEFC}"/>
          </ac:spMkLst>
        </pc:spChg>
        <pc:graphicFrameChg chg="add mod modGraphic">
          <ac:chgData name="Neamul AKHTER" userId="d8348a17-a688-4a12-b18d-5594537b638d" providerId="ADAL" clId="{1D080C2D-D8A8-4093-8CEA-04F78A44BFF6}" dt="2021-09-20T17:31:03.987" v="1310" actId="255"/>
          <ac:graphicFrameMkLst>
            <pc:docMk/>
            <pc:sldMk cId="3043906177" sldId="791"/>
            <ac:graphicFrameMk id="5" creationId="{3EA3E60B-4F9A-4BAD-BED2-F12F1737057D}"/>
          </ac:graphicFrameMkLst>
        </pc:graphicFrameChg>
        <pc:graphicFrameChg chg="del">
          <ac:chgData name="Neamul AKHTER" userId="d8348a17-a688-4a12-b18d-5594537b638d" providerId="ADAL" clId="{1D080C2D-D8A8-4093-8CEA-04F78A44BFF6}" dt="2021-09-20T04:55:24.062" v="148" actId="478"/>
          <ac:graphicFrameMkLst>
            <pc:docMk/>
            <pc:sldMk cId="3043906177" sldId="791"/>
            <ac:graphicFrameMk id="8" creationId="{7C59348F-898E-454F-9EE9-3CA8350B2E78}"/>
          </ac:graphicFrameMkLst>
        </pc:graphicFrameChg>
      </pc:sldChg>
      <pc:sldChg chg="modSp mod ord">
        <pc:chgData name="Neamul AKHTER" userId="d8348a17-a688-4a12-b18d-5594537b638d" providerId="ADAL" clId="{1D080C2D-D8A8-4093-8CEA-04F78A44BFF6}" dt="2021-09-20T19:14:37.379" v="2528"/>
        <pc:sldMkLst>
          <pc:docMk/>
          <pc:sldMk cId="2704523805" sldId="793"/>
        </pc:sldMkLst>
        <pc:spChg chg="mod">
          <ac:chgData name="Neamul AKHTER" userId="d8348a17-a688-4a12-b18d-5594537b638d" providerId="ADAL" clId="{1D080C2D-D8A8-4093-8CEA-04F78A44BFF6}" dt="2021-09-20T05:09:05.013" v="548" actId="20577"/>
          <ac:spMkLst>
            <pc:docMk/>
            <pc:sldMk cId="2704523805" sldId="793"/>
            <ac:spMk id="2" creationId="{72FE0E43-8A27-407F-9963-D841D1189A3D}"/>
          </ac:spMkLst>
        </pc:spChg>
      </pc:sldChg>
      <pc:sldChg chg="del">
        <pc:chgData name="Neamul AKHTER" userId="d8348a17-a688-4a12-b18d-5594537b638d" providerId="ADAL" clId="{1D080C2D-D8A8-4093-8CEA-04F78A44BFF6}" dt="2021-09-20T04:32:09.031" v="4" actId="47"/>
        <pc:sldMkLst>
          <pc:docMk/>
          <pc:sldMk cId="2106471562" sldId="799"/>
        </pc:sldMkLst>
      </pc:sldChg>
      <pc:sldChg chg="delSp modSp mod">
        <pc:chgData name="Neamul AKHTER" userId="d8348a17-a688-4a12-b18d-5594537b638d" providerId="ADAL" clId="{1D080C2D-D8A8-4093-8CEA-04F78A44BFF6}" dt="2021-09-21T04:35:48.091" v="3177" actId="5793"/>
        <pc:sldMkLst>
          <pc:docMk/>
          <pc:sldMk cId="3904382097" sldId="810"/>
        </pc:sldMkLst>
        <pc:spChg chg="mod">
          <ac:chgData name="Neamul AKHTER" userId="d8348a17-a688-4a12-b18d-5594537b638d" providerId="ADAL" clId="{1D080C2D-D8A8-4093-8CEA-04F78A44BFF6}" dt="2021-09-21T04:35:48.091" v="3177" actId="5793"/>
          <ac:spMkLst>
            <pc:docMk/>
            <pc:sldMk cId="3904382097" sldId="810"/>
            <ac:spMk id="7" creationId="{B4851A34-9536-42AB-AAD9-9633CAB1FEFC}"/>
          </ac:spMkLst>
        </pc:spChg>
        <pc:picChg chg="del">
          <ac:chgData name="Neamul AKHTER" userId="d8348a17-a688-4a12-b18d-5594537b638d" providerId="ADAL" clId="{1D080C2D-D8A8-4093-8CEA-04F78A44BFF6}" dt="2021-09-21T04:34:33.766" v="3085" actId="478"/>
          <ac:picMkLst>
            <pc:docMk/>
            <pc:sldMk cId="3904382097" sldId="810"/>
            <ac:picMk id="6" creationId="{1781F600-1FEE-4E39-9AFF-453C732CFB25}"/>
          </ac:picMkLst>
        </pc:picChg>
      </pc:sldChg>
      <pc:sldChg chg="modSp mod ord">
        <pc:chgData name="Neamul AKHTER" userId="d8348a17-a688-4a12-b18d-5594537b638d" providerId="ADAL" clId="{1D080C2D-D8A8-4093-8CEA-04F78A44BFF6}" dt="2021-09-20T17:38:55.659" v="1383"/>
        <pc:sldMkLst>
          <pc:docMk/>
          <pc:sldMk cId="2098752188" sldId="811"/>
        </pc:sldMkLst>
        <pc:spChg chg="mod">
          <ac:chgData name="Neamul AKHTER" userId="d8348a17-a688-4a12-b18d-5594537b638d" providerId="ADAL" clId="{1D080C2D-D8A8-4093-8CEA-04F78A44BFF6}" dt="2021-09-20T17:10:22.555" v="905" actId="20577"/>
          <ac:spMkLst>
            <pc:docMk/>
            <pc:sldMk cId="2098752188" sldId="811"/>
            <ac:spMk id="7" creationId="{B4851A34-9536-42AB-AAD9-9633CAB1FEFC}"/>
          </ac:spMkLst>
        </pc:spChg>
      </pc:sldChg>
      <pc:sldChg chg="del">
        <pc:chgData name="Neamul AKHTER" userId="d8348a17-a688-4a12-b18d-5594537b638d" providerId="ADAL" clId="{1D080C2D-D8A8-4093-8CEA-04F78A44BFF6}" dt="2021-09-20T05:08:50.063" v="532" actId="47"/>
        <pc:sldMkLst>
          <pc:docMk/>
          <pc:sldMk cId="1453111742" sldId="817"/>
        </pc:sldMkLst>
      </pc:sldChg>
      <pc:sldChg chg="modSp mod ord">
        <pc:chgData name="Neamul AKHTER" userId="d8348a17-a688-4a12-b18d-5594537b638d" providerId="ADAL" clId="{1D080C2D-D8A8-4093-8CEA-04F78A44BFF6}" dt="2021-09-20T07:54:23.740" v="627"/>
        <pc:sldMkLst>
          <pc:docMk/>
          <pc:sldMk cId="2462557643" sldId="818"/>
        </pc:sldMkLst>
        <pc:spChg chg="mod">
          <ac:chgData name="Neamul AKHTER" userId="d8348a17-a688-4a12-b18d-5594537b638d" providerId="ADAL" clId="{1D080C2D-D8A8-4093-8CEA-04F78A44BFF6}" dt="2021-09-20T05:09:54.028" v="553" actId="14100"/>
          <ac:spMkLst>
            <pc:docMk/>
            <pc:sldMk cId="2462557643" sldId="818"/>
            <ac:spMk id="2" creationId="{72FE0E43-8A27-407F-9963-D841D1189A3D}"/>
          </ac:spMkLst>
        </pc:spChg>
      </pc:sldChg>
      <pc:sldChg chg="addSp delSp modSp mod modAnim">
        <pc:chgData name="Neamul AKHTER" userId="d8348a17-a688-4a12-b18d-5594537b638d" providerId="ADAL" clId="{1D080C2D-D8A8-4093-8CEA-04F78A44BFF6}" dt="2021-09-21T04:41:57.555" v="3182" actId="13926"/>
        <pc:sldMkLst>
          <pc:docMk/>
          <pc:sldMk cId="2716575438" sldId="826"/>
        </pc:sldMkLst>
        <pc:spChg chg="add mod">
          <ac:chgData name="Neamul AKHTER" userId="d8348a17-a688-4a12-b18d-5594537b638d" providerId="ADAL" clId="{1D080C2D-D8A8-4093-8CEA-04F78A44BFF6}" dt="2021-09-21T03:31:57.857" v="2761" actId="14100"/>
          <ac:spMkLst>
            <pc:docMk/>
            <pc:sldMk cId="2716575438" sldId="826"/>
            <ac:spMk id="2" creationId="{65316F7E-D397-49A8-9B62-1ECBBAE81CF1}"/>
          </ac:spMkLst>
        </pc:spChg>
        <pc:spChg chg="mod">
          <ac:chgData name="Neamul AKHTER" userId="d8348a17-a688-4a12-b18d-5594537b638d" providerId="ADAL" clId="{1D080C2D-D8A8-4093-8CEA-04F78A44BFF6}" dt="2021-09-21T04:41:57.555" v="3182" actId="13926"/>
          <ac:spMkLst>
            <pc:docMk/>
            <pc:sldMk cId="2716575438" sldId="826"/>
            <ac:spMk id="7" creationId="{B4851A34-9536-42AB-AAD9-9633CAB1FEFC}"/>
          </ac:spMkLst>
        </pc:spChg>
        <pc:spChg chg="del">
          <ac:chgData name="Neamul AKHTER" userId="d8348a17-a688-4a12-b18d-5594537b638d" providerId="ADAL" clId="{1D080C2D-D8A8-4093-8CEA-04F78A44BFF6}" dt="2021-09-20T18:04:58.862" v="2287" actId="478"/>
          <ac:spMkLst>
            <pc:docMk/>
            <pc:sldMk cId="2716575438" sldId="826"/>
            <ac:spMk id="8" creationId="{3ECB8D06-E49C-4EFA-BCAA-CC052B4A090C}"/>
          </ac:spMkLst>
        </pc:spChg>
        <pc:picChg chg="del">
          <ac:chgData name="Neamul AKHTER" userId="d8348a17-a688-4a12-b18d-5594537b638d" providerId="ADAL" clId="{1D080C2D-D8A8-4093-8CEA-04F78A44BFF6}" dt="2021-09-20T05:08:25.275" v="503" actId="478"/>
          <ac:picMkLst>
            <pc:docMk/>
            <pc:sldMk cId="2716575438" sldId="826"/>
            <ac:picMk id="4" creationId="{4DA051BD-34A9-4C5D-932A-2286D2FE2C29}"/>
          </ac:picMkLst>
        </pc:picChg>
      </pc:sldChg>
      <pc:sldChg chg="modSp mod">
        <pc:chgData name="Neamul AKHTER" userId="d8348a17-a688-4a12-b18d-5594537b638d" providerId="ADAL" clId="{1D080C2D-D8A8-4093-8CEA-04F78A44BFF6}" dt="2021-09-21T04:49:55.596" v="3183" actId="13926"/>
        <pc:sldMkLst>
          <pc:docMk/>
          <pc:sldMk cId="2616493" sldId="828"/>
        </pc:sldMkLst>
        <pc:spChg chg="mod">
          <ac:chgData name="Neamul AKHTER" userId="d8348a17-a688-4a12-b18d-5594537b638d" providerId="ADAL" clId="{1D080C2D-D8A8-4093-8CEA-04F78A44BFF6}" dt="2021-09-20T17:29:13.007" v="1299" actId="255"/>
          <ac:spMkLst>
            <pc:docMk/>
            <pc:sldMk cId="2616493" sldId="828"/>
            <ac:spMk id="3" creationId="{2BA485C7-D916-495F-AEC6-B315393A6A72}"/>
          </ac:spMkLst>
        </pc:spChg>
        <pc:spChg chg="mod">
          <ac:chgData name="Neamul AKHTER" userId="d8348a17-a688-4a12-b18d-5594537b638d" providerId="ADAL" clId="{1D080C2D-D8A8-4093-8CEA-04F78A44BFF6}" dt="2021-09-21T04:49:55.596" v="3183" actId="13926"/>
          <ac:spMkLst>
            <pc:docMk/>
            <pc:sldMk cId="2616493" sldId="828"/>
            <ac:spMk id="7" creationId="{B4851A34-9536-42AB-AAD9-9633CAB1FEFC}"/>
          </ac:spMkLst>
        </pc:spChg>
      </pc:sldChg>
      <pc:sldChg chg="modSp del mod">
        <pc:chgData name="Neamul AKHTER" userId="d8348a17-a688-4a12-b18d-5594537b638d" providerId="ADAL" clId="{1D080C2D-D8A8-4093-8CEA-04F78A44BFF6}" dt="2021-09-20T18:32:59.684" v="2518" actId="47"/>
        <pc:sldMkLst>
          <pc:docMk/>
          <pc:sldMk cId="1400648598" sldId="830"/>
        </pc:sldMkLst>
        <pc:spChg chg="mod">
          <ac:chgData name="Neamul AKHTER" userId="d8348a17-a688-4a12-b18d-5594537b638d" providerId="ADAL" clId="{1D080C2D-D8A8-4093-8CEA-04F78A44BFF6}" dt="2021-09-20T05:07:44.187" v="476" actId="13926"/>
          <ac:spMkLst>
            <pc:docMk/>
            <pc:sldMk cId="1400648598" sldId="830"/>
            <ac:spMk id="7" creationId="{B4851A34-9536-42AB-AAD9-9633CAB1FEFC}"/>
          </ac:spMkLst>
        </pc:spChg>
      </pc:sldChg>
      <pc:sldChg chg="modSp add mod">
        <pc:chgData name="Neamul AKHTER" userId="d8348a17-a688-4a12-b18d-5594537b638d" providerId="ADAL" clId="{1D080C2D-D8A8-4093-8CEA-04F78A44BFF6}" dt="2021-09-20T17:29:55.957" v="1303" actId="255"/>
        <pc:sldMkLst>
          <pc:docMk/>
          <pc:sldMk cId="96833907" sldId="831"/>
        </pc:sldMkLst>
        <pc:spChg chg="mod">
          <ac:chgData name="Neamul AKHTER" userId="d8348a17-a688-4a12-b18d-5594537b638d" providerId="ADAL" clId="{1D080C2D-D8A8-4093-8CEA-04F78A44BFF6}" dt="2021-09-20T17:29:50.081" v="1302" actId="255"/>
          <ac:spMkLst>
            <pc:docMk/>
            <pc:sldMk cId="96833907" sldId="831"/>
            <ac:spMk id="3" creationId="{2BA485C7-D916-495F-AEC6-B315393A6A72}"/>
          </ac:spMkLst>
        </pc:spChg>
        <pc:spChg chg="mod">
          <ac:chgData name="Neamul AKHTER" userId="d8348a17-a688-4a12-b18d-5594537b638d" providerId="ADAL" clId="{1D080C2D-D8A8-4093-8CEA-04F78A44BFF6}" dt="2021-09-20T17:29:55.957" v="1303" actId="255"/>
          <ac:spMkLst>
            <pc:docMk/>
            <pc:sldMk cId="96833907" sldId="831"/>
            <ac:spMk id="7" creationId="{B4851A34-9536-42AB-AAD9-9633CAB1FEFC}"/>
          </ac:spMkLst>
        </pc:spChg>
      </pc:sldChg>
      <pc:sldChg chg="del">
        <pc:chgData name="Neamul AKHTER" userId="d8348a17-a688-4a12-b18d-5594537b638d" providerId="ADAL" clId="{1D080C2D-D8A8-4093-8CEA-04F78A44BFF6}" dt="2021-09-20T04:32:10.063" v="5" actId="47"/>
        <pc:sldMkLst>
          <pc:docMk/>
          <pc:sldMk cId="3762633715" sldId="831"/>
        </pc:sldMkLst>
      </pc:sldChg>
      <pc:sldChg chg="add ord">
        <pc:chgData name="Neamul AKHTER" userId="d8348a17-a688-4a12-b18d-5594537b638d" providerId="ADAL" clId="{1D080C2D-D8A8-4093-8CEA-04F78A44BFF6}" dt="2021-09-20T07:54:53.027" v="629"/>
        <pc:sldMkLst>
          <pc:docMk/>
          <pc:sldMk cId="706515887" sldId="832"/>
        </pc:sldMkLst>
      </pc:sldChg>
      <pc:sldChg chg="modSp add del mod">
        <pc:chgData name="Neamul AKHTER" userId="d8348a17-a688-4a12-b18d-5594537b638d" providerId="ADAL" clId="{1D080C2D-D8A8-4093-8CEA-04F78A44BFF6}" dt="2021-09-20T04:52:50.633" v="135" actId="47"/>
        <pc:sldMkLst>
          <pc:docMk/>
          <pc:sldMk cId="1256910292" sldId="832"/>
        </pc:sldMkLst>
        <pc:spChg chg="mod">
          <ac:chgData name="Neamul AKHTER" userId="d8348a17-a688-4a12-b18d-5594537b638d" providerId="ADAL" clId="{1D080C2D-D8A8-4093-8CEA-04F78A44BFF6}" dt="2021-09-20T04:52:11.040" v="134" actId="5793"/>
          <ac:spMkLst>
            <pc:docMk/>
            <pc:sldMk cId="1256910292" sldId="832"/>
            <ac:spMk id="7" creationId="{B4851A34-9536-42AB-AAD9-9633CAB1FEFC}"/>
          </ac:spMkLst>
        </pc:spChg>
      </pc:sldChg>
      <pc:sldChg chg="del">
        <pc:chgData name="Neamul AKHTER" userId="d8348a17-a688-4a12-b18d-5594537b638d" providerId="ADAL" clId="{1D080C2D-D8A8-4093-8CEA-04F78A44BFF6}" dt="2021-09-20T04:32:11.252" v="6" actId="47"/>
        <pc:sldMkLst>
          <pc:docMk/>
          <pc:sldMk cId="3294301666" sldId="832"/>
        </pc:sldMkLst>
      </pc:sldChg>
      <pc:sldChg chg="add del">
        <pc:chgData name="Neamul AKHTER" userId="d8348a17-a688-4a12-b18d-5594537b638d" providerId="ADAL" clId="{1D080C2D-D8A8-4093-8CEA-04F78A44BFF6}" dt="2021-09-20T05:09:28.181" v="550"/>
        <pc:sldMkLst>
          <pc:docMk/>
          <pc:sldMk cId="4231040116" sldId="832"/>
        </pc:sldMkLst>
      </pc:sldChg>
      <pc:sldChg chg="del">
        <pc:chgData name="Neamul AKHTER" userId="d8348a17-a688-4a12-b18d-5594537b638d" providerId="ADAL" clId="{1D080C2D-D8A8-4093-8CEA-04F78A44BFF6}" dt="2021-09-20T04:32:12.280" v="7" actId="47"/>
        <pc:sldMkLst>
          <pc:docMk/>
          <pc:sldMk cId="768929111" sldId="833"/>
        </pc:sldMkLst>
      </pc:sldChg>
      <pc:sldChg chg="modSp add mod">
        <pc:chgData name="Neamul AKHTER" userId="d8348a17-a688-4a12-b18d-5594537b638d" providerId="ADAL" clId="{1D080C2D-D8A8-4093-8CEA-04F78A44BFF6}" dt="2021-09-20T05:10:17.991" v="556" actId="5793"/>
        <pc:sldMkLst>
          <pc:docMk/>
          <pc:sldMk cId="3694622700" sldId="833"/>
        </pc:sldMkLst>
        <pc:spChg chg="mod">
          <ac:chgData name="Neamul AKHTER" userId="d8348a17-a688-4a12-b18d-5594537b638d" providerId="ADAL" clId="{1D080C2D-D8A8-4093-8CEA-04F78A44BFF6}" dt="2021-09-20T05:10:17.991" v="556" actId="5793"/>
          <ac:spMkLst>
            <pc:docMk/>
            <pc:sldMk cId="3694622700" sldId="833"/>
            <ac:spMk id="2" creationId="{72FE0E43-8A27-407F-9963-D841D1189A3D}"/>
          </ac:spMkLst>
        </pc:spChg>
      </pc:sldChg>
      <pc:sldChg chg="modSp mod">
        <pc:chgData name="Neamul AKHTER" userId="d8348a17-a688-4a12-b18d-5594537b638d" providerId="ADAL" clId="{1D080C2D-D8A8-4093-8CEA-04F78A44BFF6}" dt="2021-09-20T17:35:51.992" v="1355" actId="108"/>
        <pc:sldMkLst>
          <pc:docMk/>
          <pc:sldMk cId="1321110940" sldId="834"/>
        </pc:sldMkLst>
        <pc:spChg chg="mod">
          <ac:chgData name="Neamul AKHTER" userId="d8348a17-a688-4a12-b18d-5594537b638d" providerId="ADAL" clId="{1D080C2D-D8A8-4093-8CEA-04F78A44BFF6}" dt="2021-09-20T17:33:13.625" v="1330" actId="20577"/>
          <ac:spMkLst>
            <pc:docMk/>
            <pc:sldMk cId="1321110940" sldId="834"/>
            <ac:spMk id="3" creationId="{2BA485C7-D916-495F-AEC6-B315393A6A72}"/>
          </ac:spMkLst>
        </pc:spChg>
        <pc:spChg chg="mod">
          <ac:chgData name="Neamul AKHTER" userId="d8348a17-a688-4a12-b18d-5594537b638d" providerId="ADAL" clId="{1D080C2D-D8A8-4093-8CEA-04F78A44BFF6}" dt="2021-09-20T17:35:51.992" v="1355" actId="108"/>
          <ac:spMkLst>
            <pc:docMk/>
            <pc:sldMk cId="1321110940" sldId="834"/>
            <ac:spMk id="7" creationId="{B4851A34-9536-42AB-AAD9-9633CAB1FEFC}"/>
          </ac:spMkLst>
        </pc:spChg>
        <pc:graphicFrameChg chg="mod modGraphic">
          <ac:chgData name="Neamul AKHTER" userId="d8348a17-a688-4a12-b18d-5594537b638d" providerId="ADAL" clId="{1D080C2D-D8A8-4093-8CEA-04F78A44BFF6}" dt="2021-09-20T17:35:25.892" v="1351" actId="1076"/>
          <ac:graphicFrameMkLst>
            <pc:docMk/>
            <pc:sldMk cId="1321110940" sldId="834"/>
            <ac:graphicFrameMk id="4" creationId="{73A5B7DB-69F2-4C0D-90DE-4E18D3883058}"/>
          </ac:graphicFrameMkLst>
        </pc:graphicFrameChg>
      </pc:sldChg>
      <pc:sldChg chg="modSp mod">
        <pc:chgData name="Neamul AKHTER" userId="d8348a17-a688-4a12-b18d-5594537b638d" providerId="ADAL" clId="{1D080C2D-D8A8-4093-8CEA-04F78A44BFF6}" dt="2021-09-20T17:38:28.762" v="1380"/>
        <pc:sldMkLst>
          <pc:docMk/>
          <pc:sldMk cId="2011164577" sldId="835"/>
        </pc:sldMkLst>
        <pc:spChg chg="mod">
          <ac:chgData name="Neamul AKHTER" userId="d8348a17-a688-4a12-b18d-5594537b638d" providerId="ADAL" clId="{1D080C2D-D8A8-4093-8CEA-04F78A44BFF6}" dt="2021-09-20T17:37:21.679" v="1371" actId="113"/>
          <ac:spMkLst>
            <pc:docMk/>
            <pc:sldMk cId="2011164577" sldId="835"/>
            <ac:spMk id="2" creationId="{91B80C31-A0C1-4F0B-8C5E-713C31C8B43C}"/>
          </ac:spMkLst>
        </pc:spChg>
        <pc:spChg chg="mod">
          <ac:chgData name="Neamul AKHTER" userId="d8348a17-a688-4a12-b18d-5594537b638d" providerId="ADAL" clId="{1D080C2D-D8A8-4093-8CEA-04F78A44BFF6}" dt="2021-09-20T17:38:28.762" v="1380"/>
          <ac:spMkLst>
            <pc:docMk/>
            <pc:sldMk cId="2011164577" sldId="835"/>
            <ac:spMk id="3" creationId="{2BA485C7-D916-495F-AEC6-B315393A6A72}"/>
          </ac:spMkLst>
        </pc:spChg>
      </pc:sldChg>
      <pc:sldChg chg="addSp modSp add del">
        <pc:chgData name="Neamul AKHTER" userId="d8348a17-a688-4a12-b18d-5594537b638d" providerId="ADAL" clId="{1D080C2D-D8A8-4093-8CEA-04F78A44BFF6}" dt="2021-09-20T08:09:35.747" v="748" actId="2696"/>
        <pc:sldMkLst>
          <pc:docMk/>
          <pc:sldMk cId="726137021" sldId="836"/>
        </pc:sldMkLst>
        <pc:graphicFrameChg chg="add mod">
          <ac:chgData name="Neamul AKHTER" userId="d8348a17-a688-4a12-b18d-5594537b638d" providerId="ADAL" clId="{1D080C2D-D8A8-4093-8CEA-04F78A44BFF6}" dt="2021-09-20T08:09:32.297" v="747"/>
          <ac:graphicFrameMkLst>
            <pc:docMk/>
            <pc:sldMk cId="726137021" sldId="836"/>
            <ac:graphicFrameMk id="6" creationId="{C6809725-0770-4783-A2CD-66FBA94C4188}"/>
          </ac:graphicFrameMkLst>
        </pc:graphicFrameChg>
      </pc:sldChg>
      <pc:sldChg chg="modSp add mod ord">
        <pc:chgData name="Neamul AKHTER" userId="d8348a17-a688-4a12-b18d-5594537b638d" providerId="ADAL" clId="{1D080C2D-D8A8-4093-8CEA-04F78A44BFF6}" dt="2021-09-21T04:41:18.343" v="3181" actId="13926"/>
        <pc:sldMkLst>
          <pc:docMk/>
          <pc:sldMk cId="2848392728" sldId="836"/>
        </pc:sldMkLst>
        <pc:spChg chg="mod">
          <ac:chgData name="Neamul AKHTER" userId="d8348a17-a688-4a12-b18d-5594537b638d" providerId="ADAL" clId="{1D080C2D-D8A8-4093-8CEA-04F78A44BFF6}" dt="2021-09-21T04:41:18.343" v="3181" actId="13926"/>
          <ac:spMkLst>
            <pc:docMk/>
            <pc:sldMk cId="2848392728" sldId="836"/>
            <ac:spMk id="7" creationId="{B4851A34-9536-42AB-AAD9-9633CAB1FEFC}"/>
          </ac:spMkLst>
        </pc:spChg>
      </pc:sldChg>
      <pc:sldChg chg="modSp add mod">
        <pc:chgData name="Neamul AKHTER" userId="d8348a17-a688-4a12-b18d-5594537b638d" providerId="ADAL" clId="{1D080C2D-D8A8-4093-8CEA-04F78A44BFF6}" dt="2021-09-21T03:21:37.068" v="2592" actId="12"/>
        <pc:sldMkLst>
          <pc:docMk/>
          <pc:sldMk cId="458790636" sldId="837"/>
        </pc:sldMkLst>
        <pc:spChg chg="mod">
          <ac:chgData name="Neamul AKHTER" userId="d8348a17-a688-4a12-b18d-5594537b638d" providerId="ADAL" clId="{1D080C2D-D8A8-4093-8CEA-04F78A44BFF6}" dt="2021-09-20T17:29:06.646" v="1298" actId="255"/>
          <ac:spMkLst>
            <pc:docMk/>
            <pc:sldMk cId="458790636" sldId="837"/>
            <ac:spMk id="3" creationId="{2BA485C7-D916-495F-AEC6-B315393A6A72}"/>
          </ac:spMkLst>
        </pc:spChg>
        <pc:spChg chg="mod">
          <ac:chgData name="Neamul AKHTER" userId="d8348a17-a688-4a12-b18d-5594537b638d" providerId="ADAL" clId="{1D080C2D-D8A8-4093-8CEA-04F78A44BFF6}" dt="2021-09-21T03:21:37.068" v="2592" actId="12"/>
          <ac:spMkLst>
            <pc:docMk/>
            <pc:sldMk cId="458790636" sldId="837"/>
            <ac:spMk id="7" creationId="{B4851A34-9536-42AB-AAD9-9633CAB1FEFC}"/>
          </ac:spMkLst>
        </pc:spChg>
      </pc:sldChg>
      <pc:sldChg chg="modSp add mod">
        <pc:chgData name="Neamul AKHTER" userId="d8348a17-a688-4a12-b18d-5594537b638d" providerId="ADAL" clId="{1D080C2D-D8A8-4093-8CEA-04F78A44BFF6}" dt="2021-09-20T17:38:33.332" v="1381"/>
        <pc:sldMkLst>
          <pc:docMk/>
          <pc:sldMk cId="2262387964" sldId="838"/>
        </pc:sldMkLst>
        <pc:spChg chg="mod">
          <ac:chgData name="Neamul AKHTER" userId="d8348a17-a688-4a12-b18d-5594537b638d" providerId="ADAL" clId="{1D080C2D-D8A8-4093-8CEA-04F78A44BFF6}" dt="2021-09-20T17:37:55.613" v="1375" actId="113"/>
          <ac:spMkLst>
            <pc:docMk/>
            <pc:sldMk cId="2262387964" sldId="838"/>
            <ac:spMk id="2" creationId="{91B80C31-A0C1-4F0B-8C5E-713C31C8B43C}"/>
          </ac:spMkLst>
        </pc:spChg>
        <pc:spChg chg="mod">
          <ac:chgData name="Neamul AKHTER" userId="d8348a17-a688-4a12-b18d-5594537b638d" providerId="ADAL" clId="{1D080C2D-D8A8-4093-8CEA-04F78A44BFF6}" dt="2021-09-20T17:38:33.332" v="1381"/>
          <ac:spMkLst>
            <pc:docMk/>
            <pc:sldMk cId="2262387964" sldId="838"/>
            <ac:spMk id="3" creationId="{2BA485C7-D916-495F-AEC6-B315393A6A72}"/>
          </ac:spMkLst>
        </pc:spChg>
        <pc:spChg chg="mod">
          <ac:chgData name="Neamul AKHTER" userId="d8348a17-a688-4a12-b18d-5594537b638d" providerId="ADAL" clId="{1D080C2D-D8A8-4093-8CEA-04F78A44BFF6}" dt="2021-09-20T17:38:02.929" v="1377" actId="1036"/>
          <ac:spMkLst>
            <pc:docMk/>
            <pc:sldMk cId="2262387964" sldId="838"/>
            <ac:spMk id="7" creationId="{B4851A34-9536-42AB-AAD9-9633CAB1FEFC}"/>
          </ac:spMkLst>
        </pc:spChg>
      </pc:sldChg>
      <pc:sldChg chg="add del">
        <pc:chgData name="Neamul AKHTER" userId="d8348a17-a688-4a12-b18d-5594537b638d" providerId="ADAL" clId="{1D080C2D-D8A8-4093-8CEA-04F78A44BFF6}" dt="2021-09-20T17:40:12.901" v="1385"/>
        <pc:sldMkLst>
          <pc:docMk/>
          <pc:sldMk cId="1338195132" sldId="839"/>
        </pc:sldMkLst>
      </pc:sldChg>
      <pc:sldChg chg="modSp add mod ord">
        <pc:chgData name="Neamul AKHTER" userId="d8348a17-a688-4a12-b18d-5594537b638d" providerId="ADAL" clId="{1D080C2D-D8A8-4093-8CEA-04F78A44BFF6}" dt="2021-09-20T17:40:30.688" v="1389"/>
        <pc:sldMkLst>
          <pc:docMk/>
          <pc:sldMk cId="3682180391" sldId="839"/>
        </pc:sldMkLst>
        <pc:spChg chg="mod">
          <ac:chgData name="Neamul AKHTER" userId="d8348a17-a688-4a12-b18d-5594537b638d" providerId="ADAL" clId="{1D080C2D-D8A8-4093-8CEA-04F78A44BFF6}" dt="2021-09-20T17:40:30.688" v="1389"/>
          <ac:spMkLst>
            <pc:docMk/>
            <pc:sldMk cId="3682180391" sldId="839"/>
            <ac:spMk id="2" creationId="{72FE0E43-8A27-407F-9963-D841D1189A3D}"/>
          </ac:spMkLst>
        </pc:spChg>
      </pc:sldChg>
      <pc:sldChg chg="addSp modSp add mod ord">
        <pc:chgData name="Neamul AKHTER" userId="d8348a17-a688-4a12-b18d-5594537b638d" providerId="ADAL" clId="{1D080C2D-D8A8-4093-8CEA-04F78A44BFF6}" dt="2021-09-20T18:01:42.097" v="2081" actId="255"/>
        <pc:sldMkLst>
          <pc:docMk/>
          <pc:sldMk cId="1890214348" sldId="840"/>
        </pc:sldMkLst>
        <pc:spChg chg="mod">
          <ac:chgData name="Neamul AKHTER" userId="d8348a17-a688-4a12-b18d-5594537b638d" providerId="ADAL" clId="{1D080C2D-D8A8-4093-8CEA-04F78A44BFF6}" dt="2021-09-20T18:01:42.097" v="2081" actId="255"/>
          <ac:spMkLst>
            <pc:docMk/>
            <pc:sldMk cId="1890214348" sldId="840"/>
            <ac:spMk id="3" creationId="{2BA485C7-D916-495F-AEC6-B315393A6A72}"/>
          </ac:spMkLst>
        </pc:spChg>
        <pc:spChg chg="mod">
          <ac:chgData name="Neamul AKHTER" userId="d8348a17-a688-4a12-b18d-5594537b638d" providerId="ADAL" clId="{1D080C2D-D8A8-4093-8CEA-04F78A44BFF6}" dt="2021-09-20T18:01:34.948" v="2080" actId="122"/>
          <ac:spMkLst>
            <pc:docMk/>
            <pc:sldMk cId="1890214348" sldId="840"/>
            <ac:spMk id="7" creationId="{B4851A34-9536-42AB-AAD9-9633CAB1FEFC}"/>
          </ac:spMkLst>
        </pc:spChg>
        <pc:picChg chg="add mod">
          <ac:chgData name="Neamul AKHTER" userId="d8348a17-a688-4a12-b18d-5594537b638d" providerId="ADAL" clId="{1D080C2D-D8A8-4093-8CEA-04F78A44BFF6}" dt="2021-09-20T18:00:55.266" v="2057" actId="1076"/>
          <ac:picMkLst>
            <pc:docMk/>
            <pc:sldMk cId="1890214348" sldId="840"/>
            <ac:picMk id="4" creationId="{EE6FB7CF-DC76-404D-8964-0A74CFE3DC23}"/>
          </ac:picMkLst>
        </pc:picChg>
      </pc:sldChg>
      <pc:sldChg chg="modSp add mod ord">
        <pc:chgData name="Neamul AKHTER" userId="d8348a17-a688-4a12-b18d-5594537b638d" providerId="ADAL" clId="{1D080C2D-D8A8-4093-8CEA-04F78A44BFF6}" dt="2021-09-20T19:15:04.525" v="2555" actId="20577"/>
        <pc:sldMkLst>
          <pc:docMk/>
          <pc:sldMk cId="3217115996" sldId="841"/>
        </pc:sldMkLst>
        <pc:spChg chg="mod">
          <ac:chgData name="Neamul AKHTER" userId="d8348a17-a688-4a12-b18d-5594537b638d" providerId="ADAL" clId="{1D080C2D-D8A8-4093-8CEA-04F78A44BFF6}" dt="2021-09-20T19:15:04.525" v="2555" actId="20577"/>
          <ac:spMkLst>
            <pc:docMk/>
            <pc:sldMk cId="3217115996" sldId="841"/>
            <ac:spMk id="2" creationId="{72FE0E43-8A27-407F-9963-D841D1189A3D}"/>
          </ac:spMkLst>
        </pc:spChg>
      </pc:sldChg>
      <pc:sldChg chg="modSp add mod">
        <pc:chgData name="Neamul AKHTER" userId="d8348a17-a688-4a12-b18d-5594537b638d" providerId="ADAL" clId="{1D080C2D-D8A8-4093-8CEA-04F78A44BFF6}" dt="2021-09-21T04:16:55.014" v="3084" actId="20577"/>
        <pc:sldMkLst>
          <pc:docMk/>
          <pc:sldMk cId="2012227723" sldId="842"/>
        </pc:sldMkLst>
        <pc:spChg chg="mod">
          <ac:chgData name="Neamul AKHTER" userId="d8348a17-a688-4a12-b18d-5594537b638d" providerId="ADAL" clId="{1D080C2D-D8A8-4093-8CEA-04F78A44BFF6}" dt="2021-09-21T04:16:55.014" v="3084" actId="20577"/>
          <ac:spMkLst>
            <pc:docMk/>
            <pc:sldMk cId="2012227723" sldId="842"/>
            <ac:spMk id="7" creationId="{B4851A34-9536-42AB-AAD9-9633CAB1FEFC}"/>
          </ac:spMkLst>
        </pc:spChg>
      </pc:sldChg>
      <pc:sldMasterChg chg="delSldLayout">
        <pc:chgData name="Neamul AKHTER" userId="d8348a17-a688-4a12-b18d-5594537b638d" providerId="ADAL" clId="{1D080C2D-D8A8-4093-8CEA-04F78A44BFF6}" dt="2021-09-20T05:08:53.300" v="540" actId="47"/>
        <pc:sldMasterMkLst>
          <pc:docMk/>
          <pc:sldMasterMk cId="1915994808" sldId="2147483777"/>
        </pc:sldMasterMkLst>
        <pc:sldLayoutChg chg="del">
          <pc:chgData name="Neamul AKHTER" userId="d8348a17-a688-4a12-b18d-5594537b638d" providerId="ADAL" clId="{1D080C2D-D8A8-4093-8CEA-04F78A44BFF6}" dt="2021-09-20T05:08:53.300" v="540" actId="47"/>
          <pc:sldLayoutMkLst>
            <pc:docMk/>
            <pc:sldMasterMk cId="1915994808" sldId="2147483777"/>
            <pc:sldLayoutMk cId="1584180240" sldId="2147483909"/>
          </pc:sldLayoutMkLst>
        </pc:sldLayoutChg>
        <pc:sldLayoutChg chg="del">
          <pc:chgData name="Neamul AKHTER" userId="d8348a17-a688-4a12-b18d-5594537b638d" providerId="ADAL" clId="{1D080C2D-D8A8-4093-8CEA-04F78A44BFF6}" dt="2021-09-20T05:08:53.090" v="539" actId="47"/>
          <pc:sldLayoutMkLst>
            <pc:docMk/>
            <pc:sldMasterMk cId="1915994808" sldId="2147483777"/>
            <pc:sldLayoutMk cId="3933710955" sldId="2147483910"/>
          </pc:sldLayoutMkLst>
        </pc:sldLayoutChg>
      </pc:sldMasterChg>
    </pc:docChg>
  </pc:docChgLst>
  <pc:docChgLst>
    <pc:chgData name="Martina IANNIZZOTTO" userId="S::martina.iannizzotto@wfp.org::3026dcc6-e8fb-42f1-af0c-becbf21bb0b1" providerId="AD" clId="Web-{93814651-D449-80F2-7C57-84A22AEC2B5C}"/>
    <pc:docChg chg="delSld modSld">
      <pc:chgData name="Martina IANNIZZOTTO" userId="S::martina.iannizzotto@wfp.org::3026dcc6-e8fb-42f1-af0c-becbf21bb0b1" providerId="AD" clId="Web-{93814651-D449-80F2-7C57-84A22AEC2B5C}" dt="2021-09-07T04:41:37.154" v="427" actId="20577"/>
      <pc:docMkLst>
        <pc:docMk/>
      </pc:docMkLst>
      <pc:sldChg chg="delSp">
        <pc:chgData name="Martina IANNIZZOTTO" userId="S::martina.iannizzotto@wfp.org::3026dcc6-e8fb-42f1-af0c-becbf21bb0b1" providerId="AD" clId="Web-{93814651-D449-80F2-7C57-84A22AEC2B5C}" dt="2021-09-07T04:18:55.340" v="407"/>
        <pc:sldMkLst>
          <pc:docMk/>
          <pc:sldMk cId="1741635846" sldId="318"/>
        </pc:sldMkLst>
        <pc:grpChg chg="del">
          <ac:chgData name="Martina IANNIZZOTTO" userId="S::martina.iannizzotto@wfp.org::3026dcc6-e8fb-42f1-af0c-becbf21bb0b1" providerId="AD" clId="Web-{93814651-D449-80F2-7C57-84A22AEC2B5C}" dt="2021-09-07T04:18:55.340" v="407"/>
          <ac:grpSpMkLst>
            <pc:docMk/>
            <pc:sldMk cId="1741635846" sldId="318"/>
            <ac:grpSpMk id="4" creationId="{D353FB8C-FD21-4B11-B63B-0BC59DBA1969}"/>
          </ac:grpSpMkLst>
        </pc:grpChg>
      </pc:sldChg>
      <pc:sldChg chg="del">
        <pc:chgData name="Martina IANNIZZOTTO" userId="S::martina.iannizzotto@wfp.org::3026dcc6-e8fb-42f1-af0c-becbf21bb0b1" providerId="AD" clId="Web-{93814651-D449-80F2-7C57-84A22AEC2B5C}" dt="2021-09-07T04:30:43.865" v="419"/>
        <pc:sldMkLst>
          <pc:docMk/>
          <pc:sldMk cId="2691380243" sldId="319"/>
        </pc:sldMkLst>
      </pc:sldChg>
      <pc:sldChg chg="del">
        <pc:chgData name="Martina IANNIZZOTTO" userId="S::martina.iannizzotto@wfp.org::3026dcc6-e8fb-42f1-af0c-becbf21bb0b1" providerId="AD" clId="Web-{93814651-D449-80F2-7C57-84A22AEC2B5C}" dt="2021-09-07T04:30:43.865" v="422"/>
        <pc:sldMkLst>
          <pc:docMk/>
          <pc:sldMk cId="3713593936" sldId="327"/>
        </pc:sldMkLst>
      </pc:sldChg>
      <pc:sldChg chg="del">
        <pc:chgData name="Martina IANNIZZOTTO" userId="S::martina.iannizzotto@wfp.org::3026dcc6-e8fb-42f1-af0c-becbf21bb0b1" providerId="AD" clId="Web-{93814651-D449-80F2-7C57-84A22AEC2B5C}" dt="2021-09-07T04:30:43.849" v="418"/>
        <pc:sldMkLst>
          <pc:docMk/>
          <pc:sldMk cId="2326717173" sldId="329"/>
        </pc:sldMkLst>
      </pc:sldChg>
      <pc:sldChg chg="del">
        <pc:chgData name="Martina IANNIZZOTTO" userId="S::martina.iannizzotto@wfp.org::3026dcc6-e8fb-42f1-af0c-becbf21bb0b1" providerId="AD" clId="Web-{93814651-D449-80F2-7C57-84A22AEC2B5C}" dt="2021-09-07T04:30:43.849" v="417"/>
        <pc:sldMkLst>
          <pc:docMk/>
          <pc:sldMk cId="3632105480" sldId="330"/>
        </pc:sldMkLst>
      </pc:sldChg>
      <pc:sldChg chg="del">
        <pc:chgData name="Martina IANNIZZOTTO" userId="S::martina.iannizzotto@wfp.org::3026dcc6-e8fb-42f1-af0c-becbf21bb0b1" providerId="AD" clId="Web-{93814651-D449-80F2-7C57-84A22AEC2B5C}" dt="2021-09-07T04:30:43.849" v="414"/>
        <pc:sldMkLst>
          <pc:docMk/>
          <pc:sldMk cId="1377610217" sldId="331"/>
        </pc:sldMkLst>
      </pc:sldChg>
      <pc:sldChg chg="delSp modSp">
        <pc:chgData name="Martina IANNIZZOTTO" userId="S::martina.iannizzotto@wfp.org::3026dcc6-e8fb-42f1-af0c-becbf21bb0b1" providerId="AD" clId="Web-{93814651-D449-80F2-7C57-84A22AEC2B5C}" dt="2021-09-07T04:19:31.982" v="412"/>
        <pc:sldMkLst>
          <pc:docMk/>
          <pc:sldMk cId="812719905" sldId="367"/>
        </pc:sldMkLst>
        <pc:spChg chg="mod">
          <ac:chgData name="Martina IANNIZZOTTO" userId="S::martina.iannizzotto@wfp.org::3026dcc6-e8fb-42f1-af0c-becbf21bb0b1" providerId="AD" clId="Web-{93814651-D449-80F2-7C57-84A22AEC2B5C}" dt="2021-09-07T04:07:53.395" v="321" actId="20577"/>
          <ac:spMkLst>
            <pc:docMk/>
            <pc:sldMk cId="812719905" sldId="367"/>
            <ac:spMk id="4" creationId="{26ACF568-0263-470A-A353-26FBDE98F7D0}"/>
          </ac:spMkLst>
        </pc:spChg>
        <pc:picChg chg="del">
          <ac:chgData name="Martina IANNIZZOTTO" userId="S::martina.iannizzotto@wfp.org::3026dcc6-e8fb-42f1-af0c-becbf21bb0b1" providerId="AD" clId="Web-{93814651-D449-80F2-7C57-84A22AEC2B5C}" dt="2021-09-07T04:19:31.982" v="412"/>
          <ac:picMkLst>
            <pc:docMk/>
            <pc:sldMk cId="812719905" sldId="367"/>
            <ac:picMk id="8" creationId="{C84B3428-7888-4E18-9256-9154F14969B4}"/>
          </ac:picMkLst>
        </pc:picChg>
      </pc:sldChg>
      <pc:sldChg chg="delSp modSp">
        <pc:chgData name="Martina IANNIZZOTTO" userId="S::martina.iannizzotto@wfp.org::3026dcc6-e8fb-42f1-af0c-becbf21bb0b1" providerId="AD" clId="Web-{93814651-D449-80F2-7C57-84A22AEC2B5C}" dt="2021-09-07T04:19:00.981" v="408"/>
        <pc:sldMkLst>
          <pc:docMk/>
          <pc:sldMk cId="1750437728" sldId="375"/>
        </pc:sldMkLst>
        <pc:spChg chg="mod">
          <ac:chgData name="Martina IANNIZZOTTO" userId="S::martina.iannizzotto@wfp.org::3026dcc6-e8fb-42f1-af0c-becbf21bb0b1" providerId="AD" clId="Web-{93814651-D449-80F2-7C57-84A22AEC2B5C}" dt="2021-09-07T04:18:38.714" v="405" actId="20577"/>
          <ac:spMkLst>
            <pc:docMk/>
            <pc:sldMk cId="1750437728" sldId="375"/>
            <ac:spMk id="4" creationId="{26ACF568-0263-470A-A353-26FBDE98F7D0}"/>
          </ac:spMkLst>
        </pc:spChg>
        <pc:grpChg chg="del">
          <ac:chgData name="Martina IANNIZZOTTO" userId="S::martina.iannizzotto@wfp.org::3026dcc6-e8fb-42f1-af0c-becbf21bb0b1" providerId="AD" clId="Web-{93814651-D449-80F2-7C57-84A22AEC2B5C}" dt="2021-09-07T04:19:00.981" v="408"/>
          <ac:grpSpMkLst>
            <pc:docMk/>
            <pc:sldMk cId="1750437728" sldId="375"/>
            <ac:grpSpMk id="7" creationId="{15C3038F-39B3-4513-A248-DC5DB193A6A0}"/>
          </ac:grpSpMkLst>
        </pc:grpChg>
      </pc:sldChg>
      <pc:sldChg chg="del">
        <pc:chgData name="Martina IANNIZZOTTO" userId="S::martina.iannizzotto@wfp.org::3026dcc6-e8fb-42f1-af0c-becbf21bb0b1" providerId="AD" clId="Web-{93814651-D449-80F2-7C57-84A22AEC2B5C}" dt="2021-09-07T04:17:54.555" v="370"/>
        <pc:sldMkLst>
          <pc:docMk/>
          <pc:sldMk cId="3075865201" sldId="378"/>
        </pc:sldMkLst>
      </pc:sldChg>
      <pc:sldChg chg="delSp modSp">
        <pc:chgData name="Martina IANNIZZOTTO" userId="S::martina.iannizzotto@wfp.org::3026dcc6-e8fb-42f1-af0c-becbf21bb0b1" providerId="AD" clId="Web-{93814651-D449-80F2-7C57-84A22AEC2B5C}" dt="2021-09-07T04:19:26.451" v="411" actId="20577"/>
        <pc:sldMkLst>
          <pc:docMk/>
          <pc:sldMk cId="4154344469" sldId="379"/>
        </pc:sldMkLst>
        <pc:spChg chg="mod">
          <ac:chgData name="Martina IANNIZZOTTO" userId="S::martina.iannizzotto@wfp.org::3026dcc6-e8fb-42f1-af0c-becbf21bb0b1" providerId="AD" clId="Web-{93814651-D449-80F2-7C57-84A22AEC2B5C}" dt="2021-09-07T04:19:26.451" v="411" actId="20577"/>
          <ac:spMkLst>
            <pc:docMk/>
            <pc:sldMk cId="4154344469" sldId="379"/>
            <ac:spMk id="4" creationId="{26ACF568-0263-470A-A353-26FBDE98F7D0}"/>
          </ac:spMkLst>
        </pc:spChg>
        <pc:grpChg chg="del">
          <ac:chgData name="Martina IANNIZZOTTO" userId="S::martina.iannizzotto@wfp.org::3026dcc6-e8fb-42f1-af0c-becbf21bb0b1" providerId="AD" clId="Web-{93814651-D449-80F2-7C57-84A22AEC2B5C}" dt="2021-09-07T04:19:17.450" v="410"/>
          <ac:grpSpMkLst>
            <pc:docMk/>
            <pc:sldMk cId="4154344469" sldId="379"/>
            <ac:grpSpMk id="7" creationId="{C669924B-1B60-46F4-A008-F527D88DBD36}"/>
          </ac:grpSpMkLst>
        </pc:grpChg>
      </pc:sldChg>
      <pc:sldChg chg="delSp modSp">
        <pc:chgData name="Martina IANNIZZOTTO" userId="S::martina.iannizzotto@wfp.org::3026dcc6-e8fb-42f1-af0c-becbf21bb0b1" providerId="AD" clId="Web-{93814651-D449-80F2-7C57-84A22AEC2B5C}" dt="2021-09-07T04:41:37.154" v="427" actId="20577"/>
        <pc:sldMkLst>
          <pc:docMk/>
          <pc:sldMk cId="2032988622" sldId="380"/>
        </pc:sldMkLst>
        <pc:spChg chg="mod">
          <ac:chgData name="Martina IANNIZZOTTO" userId="S::martina.iannizzotto@wfp.org::3026dcc6-e8fb-42f1-af0c-becbf21bb0b1" providerId="AD" clId="Web-{93814651-D449-80F2-7C57-84A22AEC2B5C}" dt="2021-09-07T04:41:37.154" v="427" actId="20577"/>
          <ac:spMkLst>
            <pc:docMk/>
            <pc:sldMk cId="2032988622" sldId="380"/>
            <ac:spMk id="4" creationId="{26ACF568-0263-470A-A353-26FBDE98F7D0}"/>
          </ac:spMkLst>
        </pc:spChg>
        <pc:grpChg chg="del">
          <ac:chgData name="Martina IANNIZZOTTO" userId="S::martina.iannizzotto@wfp.org::3026dcc6-e8fb-42f1-af0c-becbf21bb0b1" providerId="AD" clId="Web-{93814651-D449-80F2-7C57-84A22AEC2B5C}" dt="2021-09-07T04:19:12.653" v="409"/>
          <ac:grpSpMkLst>
            <pc:docMk/>
            <pc:sldMk cId="2032988622" sldId="380"/>
            <ac:grpSpMk id="7" creationId="{AB7DA7E6-EB5E-47F2-A5F8-1144196D7E40}"/>
          </ac:grpSpMkLst>
        </pc:grpChg>
      </pc:sldChg>
      <pc:sldChg chg="del">
        <pc:chgData name="Martina IANNIZZOTTO" userId="S::martina.iannizzotto@wfp.org::3026dcc6-e8fb-42f1-af0c-becbf21bb0b1" providerId="AD" clId="Web-{93814651-D449-80F2-7C57-84A22AEC2B5C}" dt="2021-09-07T04:30:43.849" v="415"/>
        <pc:sldMkLst>
          <pc:docMk/>
          <pc:sldMk cId="2797380460" sldId="396"/>
        </pc:sldMkLst>
      </pc:sldChg>
      <pc:sldChg chg="del">
        <pc:chgData name="Martina IANNIZZOTTO" userId="S::martina.iannizzotto@wfp.org::3026dcc6-e8fb-42f1-af0c-becbf21bb0b1" providerId="AD" clId="Web-{93814651-D449-80F2-7C57-84A22AEC2B5C}" dt="2021-09-07T04:30:43.865" v="421"/>
        <pc:sldMkLst>
          <pc:docMk/>
          <pc:sldMk cId="66997704" sldId="399"/>
        </pc:sldMkLst>
      </pc:sldChg>
      <pc:sldChg chg="del">
        <pc:chgData name="Martina IANNIZZOTTO" userId="S::martina.iannizzotto@wfp.org::3026dcc6-e8fb-42f1-af0c-becbf21bb0b1" providerId="AD" clId="Web-{93814651-D449-80F2-7C57-84A22AEC2B5C}" dt="2021-09-07T04:30:43.865" v="420"/>
        <pc:sldMkLst>
          <pc:docMk/>
          <pc:sldMk cId="1378250735" sldId="400"/>
        </pc:sldMkLst>
      </pc:sldChg>
      <pc:sldChg chg="del">
        <pc:chgData name="Martina IANNIZZOTTO" userId="S::martina.iannizzotto@wfp.org::3026dcc6-e8fb-42f1-af0c-becbf21bb0b1" providerId="AD" clId="Web-{93814651-D449-80F2-7C57-84A22AEC2B5C}" dt="2021-09-07T04:30:43.849" v="416"/>
        <pc:sldMkLst>
          <pc:docMk/>
          <pc:sldMk cId="3376220718" sldId="402"/>
        </pc:sldMkLst>
      </pc:sldChg>
      <pc:sldChg chg="del">
        <pc:chgData name="Martina IANNIZZOTTO" userId="S::martina.iannizzotto@wfp.org::3026dcc6-e8fb-42f1-af0c-becbf21bb0b1" providerId="AD" clId="Web-{93814651-D449-80F2-7C57-84A22AEC2B5C}" dt="2021-09-07T04:30:43.834" v="413"/>
        <pc:sldMkLst>
          <pc:docMk/>
          <pc:sldMk cId="4001799277" sldId="403"/>
        </pc:sldMkLst>
      </pc:sldChg>
      <pc:sldChg chg="modSp">
        <pc:chgData name="Martina IANNIZZOTTO" userId="S::martina.iannizzotto@wfp.org::3026dcc6-e8fb-42f1-af0c-becbf21bb0b1" providerId="AD" clId="Web-{93814651-D449-80F2-7C57-84A22AEC2B5C}" dt="2021-09-07T04:05:23.840" v="216" actId="20577"/>
        <pc:sldMkLst>
          <pc:docMk/>
          <pc:sldMk cId="30947187" sldId="493"/>
        </pc:sldMkLst>
        <pc:spChg chg="mod">
          <ac:chgData name="Martina IANNIZZOTTO" userId="S::martina.iannizzotto@wfp.org::3026dcc6-e8fb-42f1-af0c-becbf21bb0b1" providerId="AD" clId="Web-{93814651-D449-80F2-7C57-84A22AEC2B5C}" dt="2021-09-07T04:05:23.840" v="216" actId="20577"/>
          <ac:spMkLst>
            <pc:docMk/>
            <pc:sldMk cId="30947187" sldId="493"/>
            <ac:spMk id="7" creationId="{B4851A34-9536-42AB-AAD9-9633CAB1FEFC}"/>
          </ac:spMkLst>
        </pc:spChg>
      </pc:sldChg>
      <pc:sldChg chg="modSp">
        <pc:chgData name="Martina IANNIZZOTTO" userId="S::martina.iannizzotto@wfp.org::3026dcc6-e8fb-42f1-af0c-becbf21bb0b1" providerId="AD" clId="Web-{93814651-D449-80F2-7C57-84A22AEC2B5C}" dt="2021-09-07T04:06:40.469" v="282" actId="20577"/>
        <pc:sldMkLst>
          <pc:docMk/>
          <pc:sldMk cId="3009331244" sldId="782"/>
        </pc:sldMkLst>
        <pc:spChg chg="mod">
          <ac:chgData name="Martina IANNIZZOTTO" userId="S::martina.iannizzotto@wfp.org::3026dcc6-e8fb-42f1-af0c-becbf21bb0b1" providerId="AD" clId="Web-{93814651-D449-80F2-7C57-84A22AEC2B5C}" dt="2021-09-07T04:06:40.469" v="282" actId="20577"/>
          <ac:spMkLst>
            <pc:docMk/>
            <pc:sldMk cId="3009331244" sldId="782"/>
            <ac:spMk id="7" creationId="{B4851A34-9536-42AB-AAD9-9633CAB1FEFC}"/>
          </ac:spMkLst>
        </pc:spChg>
      </pc:sldChg>
      <pc:sldChg chg="modSp">
        <pc:chgData name="Martina IANNIZZOTTO" userId="S::martina.iannizzotto@wfp.org::3026dcc6-e8fb-42f1-af0c-becbf21bb0b1" providerId="AD" clId="Web-{93814651-D449-80F2-7C57-84A22AEC2B5C}" dt="2021-09-07T04:05:50.982" v="222" actId="20577"/>
        <pc:sldMkLst>
          <pc:docMk/>
          <pc:sldMk cId="4236035233" sldId="784"/>
        </pc:sldMkLst>
        <pc:spChg chg="mod">
          <ac:chgData name="Martina IANNIZZOTTO" userId="S::martina.iannizzotto@wfp.org::3026dcc6-e8fb-42f1-af0c-becbf21bb0b1" providerId="AD" clId="Web-{93814651-D449-80F2-7C57-84A22AEC2B5C}" dt="2021-09-07T04:05:50.982" v="222" actId="20577"/>
          <ac:spMkLst>
            <pc:docMk/>
            <pc:sldMk cId="4236035233" sldId="784"/>
            <ac:spMk id="7" creationId="{B4851A34-9536-42AB-AAD9-9633CAB1FEFC}"/>
          </ac:spMkLst>
        </pc:spChg>
      </pc:sldChg>
      <pc:sldChg chg="modSp">
        <pc:chgData name="Martina IANNIZZOTTO" userId="S::martina.iannizzotto@wfp.org::3026dcc6-e8fb-42f1-af0c-becbf21bb0b1" providerId="AD" clId="Web-{93814651-D449-80F2-7C57-84A22AEC2B5C}" dt="2021-09-07T04:03:51.553" v="188" actId="20577"/>
        <pc:sldMkLst>
          <pc:docMk/>
          <pc:sldMk cId="1696162267" sldId="812"/>
        </pc:sldMkLst>
        <pc:spChg chg="mod">
          <ac:chgData name="Martina IANNIZZOTTO" userId="S::martina.iannizzotto@wfp.org::3026dcc6-e8fb-42f1-af0c-becbf21bb0b1" providerId="AD" clId="Web-{93814651-D449-80F2-7C57-84A22AEC2B5C}" dt="2021-09-07T04:03:51.553" v="188" actId="20577"/>
          <ac:spMkLst>
            <pc:docMk/>
            <pc:sldMk cId="1696162267" sldId="812"/>
            <ac:spMk id="7" creationId="{B4851A34-9536-42AB-AAD9-9633CAB1FEFC}"/>
          </ac:spMkLst>
        </pc:spChg>
      </pc:sldChg>
      <pc:sldChg chg="del">
        <pc:chgData name="Martina IANNIZZOTTO" userId="S::martina.iannizzotto@wfp.org::3026dcc6-e8fb-42f1-af0c-becbf21bb0b1" providerId="AD" clId="Web-{93814651-D449-80F2-7C57-84A22AEC2B5C}" dt="2021-09-07T03:49:27.808" v="43"/>
        <pc:sldMkLst>
          <pc:docMk/>
          <pc:sldMk cId="1502727662" sldId="823"/>
        </pc:sldMkLst>
      </pc:sldChg>
      <pc:sldChg chg="modSp">
        <pc:chgData name="Martina IANNIZZOTTO" userId="S::martina.iannizzotto@wfp.org::3026dcc6-e8fb-42f1-af0c-becbf21bb0b1" providerId="AD" clId="Web-{93814651-D449-80F2-7C57-84A22AEC2B5C}" dt="2021-09-07T04:04:11.039" v="199" actId="20577"/>
        <pc:sldMkLst>
          <pc:docMk/>
          <pc:sldMk cId="2616493" sldId="828"/>
        </pc:sldMkLst>
        <pc:spChg chg="mod">
          <ac:chgData name="Martina IANNIZZOTTO" userId="S::martina.iannizzotto@wfp.org::3026dcc6-e8fb-42f1-af0c-becbf21bb0b1" providerId="AD" clId="Web-{93814651-D449-80F2-7C57-84A22AEC2B5C}" dt="2021-09-07T04:04:11.039" v="199" actId="20577"/>
          <ac:spMkLst>
            <pc:docMk/>
            <pc:sldMk cId="2616493" sldId="828"/>
            <ac:spMk id="7" creationId="{B4851A34-9536-42AB-AAD9-9633CAB1FEFC}"/>
          </ac:spMkLst>
        </pc:spChg>
      </pc:sldChg>
      <pc:sldChg chg="del">
        <pc:chgData name="Martina IANNIZZOTTO" userId="S::martina.iannizzotto@wfp.org::3026dcc6-e8fb-42f1-af0c-becbf21bb0b1" providerId="AD" clId="Web-{93814651-D449-80F2-7C57-84A22AEC2B5C}" dt="2021-09-07T04:18:48.683" v="406"/>
        <pc:sldMkLst>
          <pc:docMk/>
          <pc:sldMk cId="273561258" sldId="829"/>
        </pc:sldMkLst>
      </pc:sldChg>
    </pc:docChg>
  </pc:docChgLst>
  <pc:docChgLst>
    <pc:chgData name="Martina IANNIZZOTTO" userId="S::martina.iannizzotto@wfp.org::3026dcc6-e8fb-42f1-af0c-becbf21bb0b1" providerId="AD" clId="Web-{480D15BC-49A5-C108-A670-D07CDCC5817A}"/>
    <pc:docChg chg="modSld">
      <pc:chgData name="Martina IANNIZZOTTO" userId="S::martina.iannizzotto@wfp.org::3026dcc6-e8fb-42f1-af0c-becbf21bb0b1" providerId="AD" clId="Web-{480D15BC-49A5-C108-A670-D07CDCC5817A}" dt="2021-09-06T10:30:18.124" v="84" actId="20577"/>
      <pc:docMkLst>
        <pc:docMk/>
      </pc:docMkLst>
      <pc:sldChg chg="modSp">
        <pc:chgData name="Martina IANNIZZOTTO" userId="S::martina.iannizzotto@wfp.org::3026dcc6-e8fb-42f1-af0c-becbf21bb0b1" providerId="AD" clId="Web-{480D15BC-49A5-C108-A670-D07CDCC5817A}" dt="2021-09-06T10:30:18.124" v="84" actId="20577"/>
        <pc:sldMkLst>
          <pc:docMk/>
          <pc:sldMk cId="3043906177" sldId="791"/>
        </pc:sldMkLst>
        <pc:spChg chg="mod">
          <ac:chgData name="Martina IANNIZZOTTO" userId="S::martina.iannizzotto@wfp.org::3026dcc6-e8fb-42f1-af0c-becbf21bb0b1" providerId="AD" clId="Web-{480D15BC-49A5-C108-A670-D07CDCC5817A}" dt="2021-09-06T10:30:18.124" v="84" actId="20577"/>
          <ac:spMkLst>
            <pc:docMk/>
            <pc:sldMk cId="3043906177" sldId="791"/>
            <ac:spMk id="7" creationId="{B4851A34-9536-42AB-AAD9-9633CAB1FEFC}"/>
          </ac:spMkLst>
        </pc:spChg>
      </pc:sldChg>
      <pc:sldChg chg="modSp">
        <pc:chgData name="Martina IANNIZZOTTO" userId="S::martina.iannizzotto@wfp.org::3026dcc6-e8fb-42f1-af0c-becbf21bb0b1" providerId="AD" clId="Web-{480D15BC-49A5-C108-A670-D07CDCC5817A}" dt="2021-09-06T10:23:43.478" v="82" actId="20577"/>
        <pc:sldMkLst>
          <pc:docMk/>
          <pc:sldMk cId="3904382097" sldId="810"/>
        </pc:sldMkLst>
        <pc:spChg chg="mod">
          <ac:chgData name="Martina IANNIZZOTTO" userId="S::martina.iannizzotto@wfp.org::3026dcc6-e8fb-42f1-af0c-becbf21bb0b1" providerId="AD" clId="Web-{480D15BC-49A5-C108-A670-D07CDCC5817A}" dt="2021-09-06T10:23:43.478" v="82" actId="20577"/>
          <ac:spMkLst>
            <pc:docMk/>
            <pc:sldMk cId="3904382097" sldId="810"/>
            <ac:spMk id="7" creationId="{B4851A34-9536-42AB-AAD9-9633CAB1FEFC}"/>
          </ac:spMkLst>
        </pc:spChg>
      </pc:sldChg>
      <pc:sldChg chg="modSp">
        <pc:chgData name="Martina IANNIZZOTTO" userId="S::martina.iannizzotto@wfp.org::3026dcc6-e8fb-42f1-af0c-becbf21bb0b1" providerId="AD" clId="Web-{480D15BC-49A5-C108-A670-D07CDCC5817A}" dt="2021-09-06T10:21:45.425" v="61" actId="20577"/>
        <pc:sldMkLst>
          <pc:docMk/>
          <pc:sldMk cId="2616493" sldId="828"/>
        </pc:sldMkLst>
        <pc:spChg chg="mod">
          <ac:chgData name="Martina IANNIZZOTTO" userId="S::martina.iannizzotto@wfp.org::3026dcc6-e8fb-42f1-af0c-becbf21bb0b1" providerId="AD" clId="Web-{480D15BC-49A5-C108-A670-D07CDCC5817A}" dt="2021-09-06T10:21:45.425" v="61" actId="20577"/>
          <ac:spMkLst>
            <pc:docMk/>
            <pc:sldMk cId="2616493" sldId="828"/>
            <ac:spMk id="7" creationId="{B4851A34-9536-42AB-AAD9-9633CAB1FEFC}"/>
          </ac:spMkLst>
        </pc:spChg>
      </pc:sldChg>
    </pc:docChg>
  </pc:docChgLst>
  <pc:docChgLst>
    <pc:chgData name="Anna RZYM" userId="S::anna.rzym@wfp.org::0111bd45-5452-4f96-b324-140b95791be2" providerId="AD" clId="Web-{C6E12DA6-242D-7501-1BB1-296342F332EF}"/>
    <pc:docChg chg="addSld delSld modSld">
      <pc:chgData name="Anna RZYM" userId="S::anna.rzym@wfp.org::0111bd45-5452-4f96-b324-140b95791be2" providerId="AD" clId="Web-{C6E12DA6-242D-7501-1BB1-296342F332EF}" dt="2021-10-26T03:33:16.403" v="133"/>
      <pc:docMkLst>
        <pc:docMk/>
      </pc:docMkLst>
      <pc:sldChg chg="addSp modSp">
        <pc:chgData name="Anna RZYM" userId="S::anna.rzym@wfp.org::0111bd45-5452-4f96-b324-140b95791be2" providerId="AD" clId="Web-{C6E12DA6-242D-7501-1BB1-296342F332EF}" dt="2021-10-26T03:30:12.446" v="125" actId="14100"/>
        <pc:sldMkLst>
          <pc:docMk/>
          <pc:sldMk cId="994217213" sldId="861"/>
        </pc:sldMkLst>
        <pc:spChg chg="add mod">
          <ac:chgData name="Anna RZYM" userId="S::anna.rzym@wfp.org::0111bd45-5452-4f96-b324-140b95791be2" providerId="AD" clId="Web-{C6E12DA6-242D-7501-1BB1-296342F332EF}" dt="2021-10-26T03:30:12.446" v="125" actId="14100"/>
          <ac:spMkLst>
            <pc:docMk/>
            <pc:sldMk cId="994217213" sldId="861"/>
            <ac:spMk id="2" creationId="{7C1FF151-9599-46CD-9E7E-30F1C59782FB}"/>
          </ac:spMkLst>
        </pc:spChg>
      </pc:sldChg>
      <pc:sldChg chg="addSp delSp modSp">
        <pc:chgData name="Anna RZYM" userId="S::anna.rzym@wfp.org::0111bd45-5452-4f96-b324-140b95791be2" providerId="AD" clId="Web-{C6E12DA6-242D-7501-1BB1-296342F332EF}" dt="2021-10-26T03:29:02.616" v="123" actId="20577"/>
        <pc:sldMkLst>
          <pc:docMk/>
          <pc:sldMk cId="472081536" sldId="862"/>
        </pc:sldMkLst>
        <pc:spChg chg="add del mod">
          <ac:chgData name="Anna RZYM" userId="S::anna.rzym@wfp.org::0111bd45-5452-4f96-b324-140b95791be2" providerId="AD" clId="Web-{C6E12DA6-242D-7501-1BB1-296342F332EF}" dt="2021-10-26T03:25:51.893" v="5"/>
          <ac:spMkLst>
            <pc:docMk/>
            <pc:sldMk cId="472081536" sldId="862"/>
            <ac:spMk id="2" creationId="{7FD5CF8C-FF57-4142-87A0-EF23500493C9}"/>
          </ac:spMkLst>
        </pc:spChg>
        <pc:spChg chg="mod">
          <ac:chgData name="Anna RZYM" userId="S::anna.rzym@wfp.org::0111bd45-5452-4f96-b324-140b95791be2" providerId="AD" clId="Web-{C6E12DA6-242D-7501-1BB1-296342F332EF}" dt="2021-10-26T03:25:55.034" v="6" actId="20577"/>
          <ac:spMkLst>
            <pc:docMk/>
            <pc:sldMk cId="472081536" sldId="862"/>
            <ac:spMk id="3" creationId="{2BA485C7-D916-495F-AEC6-B315393A6A72}"/>
          </ac:spMkLst>
        </pc:spChg>
        <pc:spChg chg="add mod">
          <ac:chgData name="Anna RZYM" userId="S::anna.rzym@wfp.org::0111bd45-5452-4f96-b324-140b95791be2" providerId="AD" clId="Web-{C6E12DA6-242D-7501-1BB1-296342F332EF}" dt="2021-10-26T03:29:02.616" v="123" actId="20577"/>
          <ac:spMkLst>
            <pc:docMk/>
            <pc:sldMk cId="472081536" sldId="862"/>
            <ac:spMk id="4" creationId="{42ECF22B-DFFF-47F0-BF69-49DA0D59F8E0}"/>
          </ac:spMkLst>
        </pc:spChg>
      </pc:sldChg>
      <pc:sldChg chg="addSp delSp modSp add replId">
        <pc:chgData name="Anna RZYM" userId="S::anna.rzym@wfp.org::0111bd45-5452-4f96-b324-140b95791be2" providerId="AD" clId="Web-{C6E12DA6-242D-7501-1BB1-296342F332EF}" dt="2021-10-26T03:32:59.247" v="132"/>
        <pc:sldMkLst>
          <pc:docMk/>
          <pc:sldMk cId="914711746" sldId="880"/>
        </pc:sldMkLst>
        <pc:picChg chg="add del mod">
          <ac:chgData name="Anna RZYM" userId="S::anna.rzym@wfp.org::0111bd45-5452-4f96-b324-140b95791be2" providerId="AD" clId="Web-{C6E12DA6-242D-7501-1BB1-296342F332EF}" dt="2021-10-26T03:32:59.247" v="132"/>
          <ac:picMkLst>
            <pc:docMk/>
            <pc:sldMk cId="914711746" sldId="880"/>
            <ac:picMk id="2" creationId="{2FAA9E13-0573-42F6-8844-66DFD2E2AE1E}"/>
          </ac:picMkLst>
        </pc:picChg>
      </pc:sldChg>
      <pc:sldChg chg="new del">
        <pc:chgData name="Anna RZYM" userId="S::anna.rzym@wfp.org::0111bd45-5452-4f96-b324-140b95791be2" providerId="AD" clId="Web-{C6E12DA6-242D-7501-1BB1-296342F332EF}" dt="2021-10-26T03:30:22.681" v="127"/>
        <pc:sldMkLst>
          <pc:docMk/>
          <pc:sldMk cId="1118713690" sldId="880"/>
        </pc:sldMkLst>
      </pc:sldChg>
      <pc:sldChg chg="add replId">
        <pc:chgData name="Anna RZYM" userId="S::anna.rzym@wfp.org::0111bd45-5452-4f96-b324-140b95791be2" providerId="AD" clId="Web-{C6E12DA6-242D-7501-1BB1-296342F332EF}" dt="2021-10-26T03:33:16.403" v="133"/>
        <pc:sldMkLst>
          <pc:docMk/>
          <pc:sldMk cId="1848003138" sldId="881"/>
        </pc:sldMkLst>
      </pc:sldChg>
    </pc:docChg>
  </pc:docChgLst>
  <pc:docChgLst>
    <pc:chgData name="zbolderd@gmail.com" userId="S::zbolderd_gmail.com#ext#@wfp.onmicrosoft.com::afc6355e-7bb7-4fce-918d-c066d962e7b1" providerId="AD" clId="Web-{E24496D3-A516-4D35-28D0-E92928D7A352}"/>
    <pc:docChg chg="modSld">
      <pc:chgData name="zbolderd@gmail.com" userId="S::zbolderd_gmail.com#ext#@wfp.onmicrosoft.com::afc6355e-7bb7-4fce-918d-c066d962e7b1" providerId="AD" clId="Web-{E24496D3-A516-4D35-28D0-E92928D7A352}" dt="2021-09-08T08:25:29.723" v="1"/>
      <pc:docMkLst>
        <pc:docMk/>
      </pc:docMkLst>
      <pc:sldChg chg="addSp delSp">
        <pc:chgData name="zbolderd@gmail.com" userId="S::zbolderd_gmail.com#ext#@wfp.onmicrosoft.com::afc6355e-7bb7-4fce-918d-c066d962e7b1" providerId="AD" clId="Web-{E24496D3-A516-4D35-28D0-E92928D7A352}" dt="2021-09-08T08:25:29.723" v="1"/>
        <pc:sldMkLst>
          <pc:docMk/>
          <pc:sldMk cId="3904382097" sldId="810"/>
        </pc:sldMkLst>
        <pc:spChg chg="add del">
          <ac:chgData name="zbolderd@gmail.com" userId="S::zbolderd_gmail.com#ext#@wfp.onmicrosoft.com::afc6355e-7bb7-4fce-918d-c066d962e7b1" providerId="AD" clId="Web-{E24496D3-A516-4D35-28D0-E92928D7A352}" dt="2021-09-08T08:25:29.723" v="1"/>
          <ac:spMkLst>
            <pc:docMk/>
            <pc:sldMk cId="3904382097" sldId="810"/>
            <ac:spMk id="2" creationId="{759F43FB-807C-4AEB-BA9A-4418CF97581F}"/>
          </ac:spMkLst>
        </pc:spChg>
      </pc:sldChg>
    </pc:docChg>
  </pc:docChgLst>
  <pc:docChgLst>
    <pc:chgData name="Anna RZYM" userId="S::anna.rzym@wfp.org::0111bd45-5452-4f96-b324-140b95791be2" providerId="AD" clId="Web-{833478CE-9F7A-5707-96AA-D07CAD2A1A2E}"/>
    <pc:docChg chg="modSld">
      <pc:chgData name="Anna RZYM" userId="S::anna.rzym@wfp.org::0111bd45-5452-4f96-b324-140b95791be2" providerId="AD" clId="Web-{833478CE-9F7A-5707-96AA-D07CAD2A1A2E}" dt="2021-09-20T07:05:29.211" v="16" actId="20577"/>
      <pc:docMkLst>
        <pc:docMk/>
      </pc:docMkLst>
      <pc:sldChg chg="modSp">
        <pc:chgData name="Anna RZYM" userId="S::anna.rzym@wfp.org::0111bd45-5452-4f96-b324-140b95791be2" providerId="AD" clId="Web-{833478CE-9F7A-5707-96AA-D07CAD2A1A2E}" dt="2021-09-20T07:05:29.211" v="16" actId="20577"/>
        <pc:sldMkLst>
          <pc:docMk/>
          <pc:sldMk cId="3043906177" sldId="791"/>
        </pc:sldMkLst>
        <pc:spChg chg="mod">
          <ac:chgData name="Anna RZYM" userId="S::anna.rzym@wfp.org::0111bd45-5452-4f96-b324-140b95791be2" providerId="AD" clId="Web-{833478CE-9F7A-5707-96AA-D07CAD2A1A2E}" dt="2021-09-20T07:05:29.211" v="16" actId="20577"/>
          <ac:spMkLst>
            <pc:docMk/>
            <pc:sldMk cId="3043906177" sldId="791"/>
            <ac:spMk id="7" creationId="{B4851A34-9536-42AB-AAD9-9633CAB1FEFC}"/>
          </ac:spMkLst>
        </pc:spChg>
      </pc:sldChg>
      <pc:sldChg chg="modSp">
        <pc:chgData name="Anna RZYM" userId="S::anna.rzym@wfp.org::0111bd45-5452-4f96-b324-140b95791be2" providerId="AD" clId="Web-{833478CE-9F7A-5707-96AA-D07CAD2A1A2E}" dt="2021-09-20T07:04:08.475" v="2" actId="20577"/>
        <pc:sldMkLst>
          <pc:docMk/>
          <pc:sldMk cId="2616493" sldId="828"/>
        </pc:sldMkLst>
        <pc:spChg chg="mod">
          <ac:chgData name="Anna RZYM" userId="S::anna.rzym@wfp.org::0111bd45-5452-4f96-b324-140b95791be2" providerId="AD" clId="Web-{833478CE-9F7A-5707-96AA-D07CAD2A1A2E}" dt="2021-09-20T07:04:08.475" v="2" actId="20577"/>
          <ac:spMkLst>
            <pc:docMk/>
            <pc:sldMk cId="2616493" sldId="828"/>
            <ac:spMk id="7" creationId="{B4851A34-9536-42AB-AAD9-9633CAB1FEFC}"/>
          </ac:spMkLst>
        </pc:spChg>
      </pc:sldChg>
    </pc:docChg>
  </pc:docChgLst>
  <pc:docChgLst>
    <pc:chgData name="Guest User" userId="S::urn:spo:anon#583670710c997763ecf97ed3fff7f650988411fdb8cc8d0b2e0b86735ba3bac8::" providerId="AD" clId="Web-{DEDCB824-FDB7-4761-DC16-80C9DB67BBDE}"/>
    <pc:docChg chg="addSld modSld sldOrd">
      <pc:chgData name="Guest User" userId="S::urn:spo:anon#583670710c997763ecf97ed3fff7f650988411fdb8cc8d0b2e0b86735ba3bac8::" providerId="AD" clId="Web-{DEDCB824-FDB7-4761-DC16-80C9DB67BBDE}" dt="2021-10-05T04:11:20.182" v="379" actId="20577"/>
      <pc:docMkLst>
        <pc:docMk/>
      </pc:docMkLst>
      <pc:sldChg chg="modSp">
        <pc:chgData name="Guest User" userId="S::urn:spo:anon#583670710c997763ecf97ed3fff7f650988411fdb8cc8d0b2e0b86735ba3bac8::" providerId="AD" clId="Web-{DEDCB824-FDB7-4761-DC16-80C9DB67BBDE}" dt="2021-10-05T04:10:10.789" v="325" actId="20577"/>
        <pc:sldMkLst>
          <pc:docMk/>
          <pc:sldMk cId="2098752188" sldId="811"/>
        </pc:sldMkLst>
        <pc:spChg chg="mod">
          <ac:chgData name="Guest User" userId="S::urn:spo:anon#583670710c997763ecf97ed3fff7f650988411fdb8cc8d0b2e0b86735ba3bac8::" providerId="AD" clId="Web-{DEDCB824-FDB7-4761-DC16-80C9DB67BBDE}" dt="2021-10-05T04:10:10.789" v="325" actId="20577"/>
          <ac:spMkLst>
            <pc:docMk/>
            <pc:sldMk cId="2098752188" sldId="811"/>
            <ac:spMk id="7" creationId="{B4851A34-9536-42AB-AAD9-9633CAB1FEFC}"/>
          </ac:spMkLst>
        </pc:spChg>
      </pc:sldChg>
      <pc:sldChg chg="modSp add replId">
        <pc:chgData name="Guest User" userId="S::urn:spo:anon#583670710c997763ecf97ed3fff7f650988411fdb8cc8d0b2e0b86735ba3bac8::" providerId="AD" clId="Web-{DEDCB824-FDB7-4761-DC16-80C9DB67BBDE}" dt="2021-10-05T04:11:20.182" v="379" actId="20577"/>
        <pc:sldMkLst>
          <pc:docMk/>
          <pc:sldMk cId="944138227" sldId="861"/>
        </pc:sldMkLst>
        <pc:spChg chg="mod">
          <ac:chgData name="Guest User" userId="S::urn:spo:anon#583670710c997763ecf97ed3fff7f650988411fdb8cc8d0b2e0b86735ba3bac8::" providerId="AD" clId="Web-{DEDCB824-FDB7-4761-DC16-80C9DB67BBDE}" dt="2021-10-05T04:11:20.182" v="379" actId="20577"/>
          <ac:spMkLst>
            <pc:docMk/>
            <pc:sldMk cId="944138227" sldId="861"/>
            <ac:spMk id="7" creationId="{B4851A34-9536-42AB-AAD9-9633CAB1FEFC}"/>
          </ac:spMkLst>
        </pc:spChg>
      </pc:sldChg>
      <pc:sldChg chg="addSp modSp add ord replId">
        <pc:chgData name="Guest User" userId="S::urn:spo:anon#583670710c997763ecf97ed3fff7f650988411fdb8cc8d0b2e0b86735ba3bac8::" providerId="AD" clId="Web-{DEDCB824-FDB7-4761-DC16-80C9DB67BBDE}" dt="2021-10-05T04:09:25.320" v="315" actId="1076"/>
        <pc:sldMkLst>
          <pc:docMk/>
          <pc:sldMk cId="3906296991" sldId="862"/>
        </pc:sldMkLst>
        <pc:spChg chg="mod">
          <ac:chgData name="Guest User" userId="S::urn:spo:anon#583670710c997763ecf97ed3fff7f650988411fdb8cc8d0b2e0b86735ba3bac8::" providerId="AD" clId="Web-{DEDCB824-FDB7-4761-DC16-80C9DB67BBDE}" dt="2021-10-05T04:09:17.991" v="312" actId="20577"/>
          <ac:spMkLst>
            <pc:docMk/>
            <pc:sldMk cId="3906296991" sldId="862"/>
            <ac:spMk id="7" creationId="{B4851A34-9536-42AB-AAD9-9633CAB1FEFC}"/>
          </ac:spMkLst>
        </pc:spChg>
        <pc:picChg chg="add mod">
          <ac:chgData name="Guest User" userId="S::urn:spo:anon#583670710c997763ecf97ed3fff7f650988411fdb8cc8d0b2e0b86735ba3bac8::" providerId="AD" clId="Web-{DEDCB824-FDB7-4761-DC16-80C9DB67BBDE}" dt="2021-10-05T04:09:25.320" v="315" actId="1076"/>
          <ac:picMkLst>
            <pc:docMk/>
            <pc:sldMk cId="3906296991" sldId="862"/>
            <ac:picMk id="2" creationId="{52E18D4D-3E13-427A-92FE-9E98BF73CC82}"/>
          </ac:picMkLst>
        </pc:picChg>
      </pc:sldChg>
    </pc:docChg>
  </pc:docChgLst>
  <pc:docChgLst>
    <pc:chgData name="Anna RZYM" userId="S::anna.rzym@wfp.org::0111bd45-5452-4f96-b324-140b95791be2" providerId="AD" clId="Web-{FA92B44D-94D6-3764-D84D-3A00521D5E70}"/>
    <pc:docChg chg="modSld">
      <pc:chgData name="Anna RZYM" userId="S::anna.rzym@wfp.org::0111bd45-5452-4f96-b324-140b95791be2" providerId="AD" clId="Web-{FA92B44D-94D6-3764-D84D-3A00521D5E70}" dt="2021-09-12T04:10:55.620" v="14" actId="20577"/>
      <pc:docMkLst>
        <pc:docMk/>
      </pc:docMkLst>
      <pc:sldChg chg="modSp">
        <pc:chgData name="Anna RZYM" userId="S::anna.rzym@wfp.org::0111bd45-5452-4f96-b324-140b95791be2" providerId="AD" clId="Web-{FA92B44D-94D6-3764-D84D-3A00521D5E70}" dt="2021-09-12T04:10:55.620" v="14" actId="20577"/>
        <pc:sldMkLst>
          <pc:docMk/>
          <pc:sldMk cId="4154344469" sldId="379"/>
        </pc:sldMkLst>
        <pc:spChg chg="mod">
          <ac:chgData name="Anna RZYM" userId="S::anna.rzym@wfp.org::0111bd45-5452-4f96-b324-140b95791be2" providerId="AD" clId="Web-{FA92B44D-94D6-3764-D84D-3A00521D5E70}" dt="2021-09-12T04:10:55.620" v="14" actId="20577"/>
          <ac:spMkLst>
            <pc:docMk/>
            <pc:sldMk cId="4154344469" sldId="379"/>
            <ac:spMk id="4" creationId="{26ACF568-0263-470A-A353-26FBDE98F7D0}"/>
          </ac:spMkLst>
        </pc:spChg>
      </pc:sldChg>
    </pc:docChg>
  </pc:docChgLst>
  <pc:docChgLst>
    <pc:chgData name="Anna RZYM" userId="S::anna.rzym@wfp.org::0111bd45-5452-4f96-b324-140b95791be2" providerId="AD" clId="Web-{041FCAA0-F732-9031-7E65-38FF7B26B484}"/>
    <pc:docChg chg="modSld">
      <pc:chgData name="Anna RZYM" userId="S::anna.rzym@wfp.org::0111bd45-5452-4f96-b324-140b95791be2" providerId="AD" clId="Web-{041FCAA0-F732-9031-7E65-38FF7B26B484}" dt="2021-10-19T04:48:37.905" v="398" actId="20577"/>
      <pc:docMkLst>
        <pc:docMk/>
      </pc:docMkLst>
      <pc:sldChg chg="modSp">
        <pc:chgData name="Anna RZYM" userId="S::anna.rzym@wfp.org::0111bd45-5452-4f96-b324-140b95791be2" providerId="AD" clId="Web-{041FCAA0-F732-9031-7E65-38FF7B26B484}" dt="2021-10-19T03:11:53.308" v="99" actId="20577"/>
        <pc:sldMkLst>
          <pc:docMk/>
          <pc:sldMk cId="647780113" sldId="257"/>
        </pc:sldMkLst>
        <pc:spChg chg="mod">
          <ac:chgData name="Anna RZYM" userId="S::anna.rzym@wfp.org::0111bd45-5452-4f96-b324-140b95791be2" providerId="AD" clId="Web-{041FCAA0-F732-9031-7E65-38FF7B26B484}" dt="2021-10-19T03:11:53.308" v="99" actId="20577"/>
          <ac:spMkLst>
            <pc:docMk/>
            <pc:sldMk cId="647780113" sldId="257"/>
            <ac:spMk id="4" creationId="{D392D0AA-D589-43A6-9EB5-271A1B1047D1}"/>
          </ac:spMkLst>
        </pc:spChg>
      </pc:sldChg>
      <pc:sldChg chg="modSp">
        <pc:chgData name="Anna RZYM" userId="S::anna.rzym@wfp.org::0111bd45-5452-4f96-b324-140b95791be2" providerId="AD" clId="Web-{041FCAA0-F732-9031-7E65-38FF7B26B484}" dt="2021-10-19T04:25:17.638" v="104" actId="20577"/>
        <pc:sldMkLst>
          <pc:docMk/>
          <pc:sldMk cId="2616493" sldId="828"/>
        </pc:sldMkLst>
        <pc:spChg chg="mod">
          <ac:chgData name="Anna RZYM" userId="S::anna.rzym@wfp.org::0111bd45-5452-4f96-b324-140b95791be2" providerId="AD" clId="Web-{041FCAA0-F732-9031-7E65-38FF7B26B484}" dt="2021-10-19T04:25:17.638" v="104" actId="20577"/>
          <ac:spMkLst>
            <pc:docMk/>
            <pc:sldMk cId="2616493" sldId="828"/>
            <ac:spMk id="7" creationId="{B4851A34-9536-42AB-AAD9-9633CAB1FEFC}"/>
          </ac:spMkLst>
        </pc:spChg>
      </pc:sldChg>
      <pc:sldChg chg="modSp">
        <pc:chgData name="Anna RZYM" userId="S::anna.rzym@wfp.org::0111bd45-5452-4f96-b324-140b95791be2" providerId="AD" clId="Web-{041FCAA0-F732-9031-7E65-38FF7B26B484}" dt="2021-10-19T02:21:27.751" v="4" actId="20577"/>
        <pc:sldMkLst>
          <pc:docMk/>
          <pc:sldMk cId="458790636" sldId="837"/>
        </pc:sldMkLst>
        <pc:spChg chg="mod">
          <ac:chgData name="Anna RZYM" userId="S::anna.rzym@wfp.org::0111bd45-5452-4f96-b324-140b95791be2" providerId="AD" clId="Web-{041FCAA0-F732-9031-7E65-38FF7B26B484}" dt="2021-10-19T02:21:27.751" v="4" actId="20577"/>
          <ac:spMkLst>
            <pc:docMk/>
            <pc:sldMk cId="458790636" sldId="837"/>
            <ac:spMk id="7" creationId="{B4851A34-9536-42AB-AAD9-9633CAB1FEFC}"/>
          </ac:spMkLst>
        </pc:spChg>
      </pc:sldChg>
      <pc:sldChg chg="modSp">
        <pc:chgData name="Anna RZYM" userId="S::anna.rzym@wfp.org::0111bd45-5452-4f96-b324-140b95791be2" providerId="AD" clId="Web-{041FCAA0-F732-9031-7E65-38FF7B26B484}" dt="2021-10-19T02:24:52.147" v="18" actId="20577"/>
        <pc:sldMkLst>
          <pc:docMk/>
          <pc:sldMk cId="2012227723" sldId="842"/>
        </pc:sldMkLst>
        <pc:spChg chg="mod">
          <ac:chgData name="Anna RZYM" userId="S::anna.rzym@wfp.org::0111bd45-5452-4f96-b324-140b95791be2" providerId="AD" clId="Web-{041FCAA0-F732-9031-7E65-38FF7B26B484}" dt="2021-10-19T02:24:52.147" v="18" actId="20577"/>
          <ac:spMkLst>
            <pc:docMk/>
            <pc:sldMk cId="2012227723" sldId="842"/>
            <ac:spMk id="7" creationId="{B4851A34-9536-42AB-AAD9-9633CAB1FEFC}"/>
          </ac:spMkLst>
        </pc:spChg>
      </pc:sldChg>
      <pc:sldChg chg="modSp">
        <pc:chgData name="Anna RZYM" userId="S::anna.rzym@wfp.org::0111bd45-5452-4f96-b324-140b95791be2" providerId="AD" clId="Web-{041FCAA0-F732-9031-7E65-38FF7B26B484}" dt="2021-10-19T04:32:49.320" v="388" actId="20577"/>
        <pc:sldMkLst>
          <pc:docMk/>
          <pc:sldMk cId="2084016124" sldId="847"/>
        </pc:sldMkLst>
        <pc:spChg chg="mod">
          <ac:chgData name="Anna RZYM" userId="S::anna.rzym@wfp.org::0111bd45-5452-4f96-b324-140b95791be2" providerId="AD" clId="Web-{041FCAA0-F732-9031-7E65-38FF7B26B484}" dt="2021-10-19T04:32:49.320" v="388" actId="20577"/>
          <ac:spMkLst>
            <pc:docMk/>
            <pc:sldMk cId="2084016124" sldId="847"/>
            <ac:spMk id="7" creationId="{B4851A34-9536-42AB-AAD9-9633CAB1FEFC}"/>
          </ac:spMkLst>
        </pc:spChg>
      </pc:sldChg>
      <pc:sldChg chg="modSp">
        <pc:chgData name="Anna RZYM" userId="S::anna.rzym@wfp.org::0111bd45-5452-4f96-b324-140b95791be2" providerId="AD" clId="Web-{041FCAA0-F732-9031-7E65-38FF7B26B484}" dt="2021-10-19T02:23:32.676" v="11" actId="20577"/>
        <pc:sldMkLst>
          <pc:docMk/>
          <pc:sldMk cId="2808787745" sldId="849"/>
        </pc:sldMkLst>
        <pc:spChg chg="mod">
          <ac:chgData name="Anna RZYM" userId="S::anna.rzym@wfp.org::0111bd45-5452-4f96-b324-140b95791be2" providerId="AD" clId="Web-{041FCAA0-F732-9031-7E65-38FF7B26B484}" dt="2021-10-19T02:23:32.676" v="11" actId="20577"/>
          <ac:spMkLst>
            <pc:docMk/>
            <pc:sldMk cId="2808787745" sldId="849"/>
            <ac:spMk id="7" creationId="{B4851A34-9536-42AB-AAD9-9633CAB1FEFC}"/>
          </ac:spMkLst>
        </pc:spChg>
      </pc:sldChg>
      <pc:sldChg chg="delSp modSp">
        <pc:chgData name="Anna RZYM" userId="S::anna.rzym@wfp.org::0111bd45-5452-4f96-b324-140b95791be2" providerId="AD" clId="Web-{041FCAA0-F732-9031-7E65-38FF7B26B484}" dt="2021-10-19T04:48:37.905" v="398" actId="20577"/>
        <pc:sldMkLst>
          <pc:docMk/>
          <pc:sldMk cId="541301547" sldId="865"/>
        </pc:sldMkLst>
        <pc:spChg chg="mod">
          <ac:chgData name="Anna RZYM" userId="S::anna.rzym@wfp.org::0111bd45-5452-4f96-b324-140b95791be2" providerId="AD" clId="Web-{041FCAA0-F732-9031-7E65-38FF7B26B484}" dt="2021-10-19T04:48:37.905" v="398" actId="20577"/>
          <ac:spMkLst>
            <pc:docMk/>
            <pc:sldMk cId="541301547" sldId="865"/>
            <ac:spMk id="7" creationId="{B4851A34-9536-42AB-AAD9-9633CAB1FEFC}"/>
          </ac:spMkLst>
        </pc:spChg>
        <pc:picChg chg="del mod">
          <ac:chgData name="Anna RZYM" userId="S::anna.rzym@wfp.org::0111bd45-5452-4f96-b324-140b95791be2" providerId="AD" clId="Web-{041FCAA0-F732-9031-7E65-38FF7B26B484}" dt="2021-10-19T04:31:17.787" v="371"/>
          <ac:picMkLst>
            <pc:docMk/>
            <pc:sldMk cId="541301547" sldId="865"/>
            <ac:picMk id="4" creationId="{2DA45F3F-351A-4585-BC32-899DC485327C}"/>
          </ac:picMkLst>
        </pc:picChg>
        <pc:picChg chg="del mod">
          <ac:chgData name="Anna RZYM" userId="S::anna.rzym@wfp.org::0111bd45-5452-4f96-b324-140b95791be2" providerId="AD" clId="Web-{041FCAA0-F732-9031-7E65-38FF7B26B484}" dt="2021-10-19T04:31:15.755" v="370"/>
          <ac:picMkLst>
            <pc:docMk/>
            <pc:sldMk cId="541301547" sldId="865"/>
            <ac:picMk id="6" creationId="{BB202D14-D9C7-441B-8923-BBD94B7A1A2A}"/>
          </ac:picMkLst>
        </pc:picChg>
      </pc:sldChg>
      <pc:sldChg chg="modSp">
        <pc:chgData name="Anna RZYM" userId="S::anna.rzym@wfp.org::0111bd45-5452-4f96-b324-140b95791be2" providerId="AD" clId="Web-{041FCAA0-F732-9031-7E65-38FF7B26B484}" dt="2021-10-19T04:32:16.725" v="377" actId="20577"/>
        <pc:sldMkLst>
          <pc:docMk/>
          <pc:sldMk cId="2873358535" sldId="866"/>
        </pc:sldMkLst>
        <pc:spChg chg="mod">
          <ac:chgData name="Anna RZYM" userId="S::anna.rzym@wfp.org::0111bd45-5452-4f96-b324-140b95791be2" providerId="AD" clId="Web-{041FCAA0-F732-9031-7E65-38FF7B26B484}" dt="2021-10-19T04:32:16.725" v="377" actId="20577"/>
          <ac:spMkLst>
            <pc:docMk/>
            <pc:sldMk cId="2873358535" sldId="866"/>
            <ac:spMk id="7" creationId="{B4851A34-9536-42AB-AAD9-9633CAB1FEFC}"/>
          </ac:spMkLst>
        </pc:spChg>
      </pc:sldChg>
    </pc:docChg>
  </pc:docChgLst>
  <pc:docChgLst>
    <pc:chgData name="Guest User" userId="S::urn:spo:anon#9f4987748ae1b6bd8843894bee6ca80822cdf538382118a617ef3dd2fdda3fa7::" providerId="AD" clId="Web-{157355CE-E0EE-7887-D177-CC1A37BDF038}"/>
    <pc:docChg chg="addSld modSld">
      <pc:chgData name="Guest User" userId="S::urn:spo:anon#9f4987748ae1b6bd8843894bee6ca80822cdf538382118a617ef3dd2fdda3fa7::" providerId="AD" clId="Web-{157355CE-E0EE-7887-D177-CC1A37BDF038}" dt="2021-10-26T11:06:25.736" v="74" actId="20577"/>
      <pc:docMkLst>
        <pc:docMk/>
      </pc:docMkLst>
      <pc:sldChg chg="modSp">
        <pc:chgData name="Guest User" userId="S::urn:spo:anon#9f4987748ae1b6bd8843894bee6ca80822cdf538382118a617ef3dd2fdda3fa7::" providerId="AD" clId="Web-{157355CE-E0EE-7887-D177-CC1A37BDF038}" dt="2021-10-26T11:06:25.736" v="74" actId="20577"/>
        <pc:sldMkLst>
          <pc:docMk/>
          <pc:sldMk cId="647780113" sldId="257"/>
        </pc:sldMkLst>
        <pc:spChg chg="mod">
          <ac:chgData name="Guest User" userId="S::urn:spo:anon#9f4987748ae1b6bd8843894bee6ca80822cdf538382118a617ef3dd2fdda3fa7::" providerId="AD" clId="Web-{157355CE-E0EE-7887-D177-CC1A37BDF038}" dt="2021-10-26T11:05:36.327" v="70" actId="20577"/>
          <ac:spMkLst>
            <pc:docMk/>
            <pc:sldMk cId="647780113" sldId="257"/>
            <ac:spMk id="2" creationId="{33F6E804-3882-4696-B992-D69E4A4E53B2}"/>
          </ac:spMkLst>
        </pc:spChg>
        <pc:spChg chg="mod">
          <ac:chgData name="Guest User" userId="S::urn:spo:anon#9f4987748ae1b6bd8843894bee6ca80822cdf538382118a617ef3dd2fdda3fa7::" providerId="AD" clId="Web-{157355CE-E0EE-7887-D177-CC1A37BDF038}" dt="2021-10-26T11:06:25.736" v="74" actId="20577"/>
          <ac:spMkLst>
            <pc:docMk/>
            <pc:sldMk cId="647780113" sldId="257"/>
            <ac:spMk id="4" creationId="{D392D0AA-D589-43A6-9EB5-271A1B1047D1}"/>
          </ac:spMkLst>
        </pc:spChg>
      </pc:sldChg>
      <pc:sldChg chg="modSp">
        <pc:chgData name="Guest User" userId="S::urn:spo:anon#9f4987748ae1b6bd8843894bee6ca80822cdf538382118a617ef3dd2fdda3fa7::" providerId="AD" clId="Web-{157355CE-E0EE-7887-D177-CC1A37BDF038}" dt="2021-10-26T11:05:17.044" v="66" actId="20577"/>
        <pc:sldMkLst>
          <pc:docMk/>
          <pc:sldMk cId="1278483534" sldId="492"/>
        </pc:sldMkLst>
        <pc:spChg chg="mod">
          <ac:chgData name="Guest User" userId="S::urn:spo:anon#9f4987748ae1b6bd8843894bee6ca80822cdf538382118a617ef3dd2fdda3fa7::" providerId="AD" clId="Web-{157355CE-E0EE-7887-D177-CC1A37BDF038}" dt="2021-10-26T11:05:17.044" v="66" actId="20577"/>
          <ac:spMkLst>
            <pc:docMk/>
            <pc:sldMk cId="1278483534" sldId="492"/>
            <ac:spMk id="7" creationId="{4BC33822-59AB-4A96-BDFB-0856A009597C}"/>
          </ac:spMkLst>
        </pc:spChg>
      </pc:sldChg>
      <pc:sldChg chg="add replId">
        <pc:chgData name="Guest User" userId="S::urn:spo:anon#9f4987748ae1b6bd8843894bee6ca80822cdf538382118a617ef3dd2fdda3fa7::" providerId="AD" clId="Web-{157355CE-E0EE-7887-D177-CC1A37BDF038}" dt="2021-10-26T11:05:22.138" v="67"/>
        <pc:sldMkLst>
          <pc:docMk/>
          <pc:sldMk cId="4181732417" sldId="882"/>
        </pc:sldMkLst>
      </pc:sldChg>
    </pc:docChg>
  </pc:docChgLst>
  <pc:docChgLst>
    <pc:chgData name="Neamul AKHTER" userId="d8348a17-a688-4a12-b18d-5594537b638d" providerId="ADAL" clId="{F2ADF9D9-3FD9-46B2-9E22-25335EA33D59}"/>
    <pc:docChg chg="undo custSel addSld delSld modSld sldOrd">
      <pc:chgData name="Neamul AKHTER" userId="d8348a17-a688-4a12-b18d-5594537b638d" providerId="ADAL" clId="{F2ADF9D9-3FD9-46B2-9E22-25335EA33D59}" dt="2021-10-25T07:18:17.729" v="2657" actId="47"/>
      <pc:docMkLst>
        <pc:docMk/>
      </pc:docMkLst>
      <pc:sldChg chg="modSp add del">
        <pc:chgData name="Neamul AKHTER" userId="d8348a17-a688-4a12-b18d-5594537b638d" providerId="ADAL" clId="{F2ADF9D9-3FD9-46B2-9E22-25335EA33D59}" dt="2021-10-25T07:15:18.816" v="2622"/>
        <pc:sldMkLst>
          <pc:docMk/>
          <pc:sldMk cId="2134113863" sldId="256"/>
        </pc:sldMkLst>
        <pc:picChg chg="mod">
          <ac:chgData name="Neamul AKHTER" userId="d8348a17-a688-4a12-b18d-5594537b638d" providerId="ADAL" clId="{F2ADF9D9-3FD9-46B2-9E22-25335EA33D59}" dt="2021-10-19T03:52:25.200" v="2028" actId="1036"/>
          <ac:picMkLst>
            <pc:docMk/>
            <pc:sldMk cId="2134113863" sldId="256"/>
            <ac:picMk id="12" creationId="{00000000-0000-0000-0000-000000000000}"/>
          </ac:picMkLst>
        </pc:picChg>
      </pc:sldChg>
      <pc:sldChg chg="modSp mod">
        <pc:chgData name="Neamul AKHTER" userId="d8348a17-a688-4a12-b18d-5594537b638d" providerId="ADAL" clId="{F2ADF9D9-3FD9-46B2-9E22-25335EA33D59}" dt="2021-10-18T05:09:33.522" v="21" actId="255"/>
        <pc:sldMkLst>
          <pc:docMk/>
          <pc:sldMk cId="647780113" sldId="257"/>
        </pc:sldMkLst>
        <pc:spChg chg="mod">
          <ac:chgData name="Neamul AKHTER" userId="d8348a17-a688-4a12-b18d-5594537b638d" providerId="ADAL" clId="{F2ADF9D9-3FD9-46B2-9E22-25335EA33D59}" dt="2021-10-18T05:09:33.522" v="21" actId="255"/>
          <ac:spMkLst>
            <pc:docMk/>
            <pc:sldMk cId="647780113" sldId="257"/>
            <ac:spMk id="4" creationId="{D392D0AA-D589-43A6-9EB5-271A1B1047D1}"/>
          </ac:spMkLst>
        </pc:spChg>
      </pc:sldChg>
      <pc:sldChg chg="modSp add del mod">
        <pc:chgData name="Neamul AKHTER" userId="d8348a17-a688-4a12-b18d-5594537b638d" providerId="ADAL" clId="{F2ADF9D9-3FD9-46B2-9E22-25335EA33D59}" dt="2021-10-25T07:15:18.816" v="2622"/>
        <pc:sldMkLst>
          <pc:docMk/>
          <pc:sldMk cId="2859736391" sldId="258"/>
        </pc:sldMkLst>
        <pc:spChg chg="mod">
          <ac:chgData name="Neamul AKHTER" userId="d8348a17-a688-4a12-b18d-5594537b638d" providerId="ADAL" clId="{F2ADF9D9-3FD9-46B2-9E22-25335EA33D59}" dt="2021-10-19T03:52:35.258" v="2043" actId="1035"/>
          <ac:spMkLst>
            <pc:docMk/>
            <pc:sldMk cId="2859736391" sldId="258"/>
            <ac:spMk id="4" creationId="{00000000-0000-0000-0000-000000000000}"/>
          </ac:spMkLst>
        </pc:spChg>
      </pc:sldChg>
      <pc:sldChg chg="add del">
        <pc:chgData name="Neamul AKHTER" userId="d8348a17-a688-4a12-b18d-5594537b638d" providerId="ADAL" clId="{F2ADF9D9-3FD9-46B2-9E22-25335EA33D59}" dt="2021-10-25T07:15:18.816" v="2622"/>
        <pc:sldMkLst>
          <pc:docMk/>
          <pc:sldMk cId="609801948" sldId="260"/>
        </pc:sldMkLst>
      </pc:sldChg>
      <pc:sldChg chg="add del">
        <pc:chgData name="Neamul AKHTER" userId="d8348a17-a688-4a12-b18d-5594537b638d" providerId="ADAL" clId="{F2ADF9D9-3FD9-46B2-9E22-25335EA33D59}" dt="2021-10-25T07:15:18.816" v="2622"/>
        <pc:sldMkLst>
          <pc:docMk/>
          <pc:sldMk cId="3867533077" sldId="261"/>
        </pc:sldMkLst>
      </pc:sldChg>
      <pc:sldChg chg="add del">
        <pc:chgData name="Neamul AKHTER" userId="d8348a17-a688-4a12-b18d-5594537b638d" providerId="ADAL" clId="{F2ADF9D9-3FD9-46B2-9E22-25335EA33D59}" dt="2021-10-25T07:15:18.816" v="2622"/>
        <pc:sldMkLst>
          <pc:docMk/>
          <pc:sldMk cId="2172685987" sldId="262"/>
        </pc:sldMkLst>
      </pc:sldChg>
      <pc:sldChg chg="add del">
        <pc:chgData name="Neamul AKHTER" userId="d8348a17-a688-4a12-b18d-5594537b638d" providerId="ADAL" clId="{F2ADF9D9-3FD9-46B2-9E22-25335EA33D59}" dt="2021-10-25T07:15:18.816" v="2622"/>
        <pc:sldMkLst>
          <pc:docMk/>
          <pc:sldMk cId="1118492027" sldId="263"/>
        </pc:sldMkLst>
      </pc:sldChg>
      <pc:sldChg chg="add del">
        <pc:chgData name="Neamul AKHTER" userId="d8348a17-a688-4a12-b18d-5594537b638d" providerId="ADAL" clId="{F2ADF9D9-3FD9-46B2-9E22-25335EA33D59}" dt="2021-10-25T07:15:18.816" v="2622"/>
        <pc:sldMkLst>
          <pc:docMk/>
          <pc:sldMk cId="2984263587" sldId="264"/>
        </pc:sldMkLst>
      </pc:sldChg>
      <pc:sldChg chg="add del">
        <pc:chgData name="Neamul AKHTER" userId="d8348a17-a688-4a12-b18d-5594537b638d" providerId="ADAL" clId="{F2ADF9D9-3FD9-46B2-9E22-25335EA33D59}" dt="2021-10-25T07:15:18.816" v="2622"/>
        <pc:sldMkLst>
          <pc:docMk/>
          <pc:sldMk cId="1653744702" sldId="265"/>
        </pc:sldMkLst>
      </pc:sldChg>
      <pc:sldChg chg="add del">
        <pc:chgData name="Neamul AKHTER" userId="d8348a17-a688-4a12-b18d-5594537b638d" providerId="ADAL" clId="{F2ADF9D9-3FD9-46B2-9E22-25335EA33D59}" dt="2021-10-25T07:15:18.816" v="2622"/>
        <pc:sldMkLst>
          <pc:docMk/>
          <pc:sldMk cId="3321666387" sldId="266"/>
        </pc:sldMkLst>
      </pc:sldChg>
      <pc:sldChg chg="add del">
        <pc:chgData name="Neamul AKHTER" userId="d8348a17-a688-4a12-b18d-5594537b638d" providerId="ADAL" clId="{F2ADF9D9-3FD9-46B2-9E22-25335EA33D59}" dt="2021-10-25T07:15:18.816" v="2622"/>
        <pc:sldMkLst>
          <pc:docMk/>
          <pc:sldMk cId="1945408906" sldId="269"/>
        </pc:sldMkLst>
      </pc:sldChg>
      <pc:sldChg chg="add del">
        <pc:chgData name="Neamul AKHTER" userId="d8348a17-a688-4a12-b18d-5594537b638d" providerId="ADAL" clId="{F2ADF9D9-3FD9-46B2-9E22-25335EA33D59}" dt="2021-10-25T07:15:18.816" v="2622"/>
        <pc:sldMkLst>
          <pc:docMk/>
          <pc:sldMk cId="1159988271" sldId="270"/>
        </pc:sldMkLst>
      </pc:sldChg>
      <pc:sldChg chg="modSp add del mod">
        <pc:chgData name="Neamul AKHTER" userId="d8348a17-a688-4a12-b18d-5594537b638d" providerId="ADAL" clId="{F2ADF9D9-3FD9-46B2-9E22-25335EA33D59}" dt="2021-10-25T07:15:18.816" v="2622"/>
        <pc:sldMkLst>
          <pc:docMk/>
          <pc:sldMk cId="339327939" sldId="271"/>
        </pc:sldMkLst>
        <pc:spChg chg="mod">
          <ac:chgData name="Neamul AKHTER" userId="d8348a17-a688-4a12-b18d-5594537b638d" providerId="ADAL" clId="{F2ADF9D9-3FD9-46B2-9E22-25335EA33D59}" dt="2021-10-19T04:49:01.445" v="2244" actId="1035"/>
          <ac:spMkLst>
            <pc:docMk/>
            <pc:sldMk cId="339327939" sldId="271"/>
            <ac:spMk id="2" creationId="{E19299BF-CDD2-B843-BBF0-5097CE34D72F}"/>
          </ac:spMkLst>
        </pc:spChg>
      </pc:sldChg>
      <pc:sldChg chg="add del">
        <pc:chgData name="Neamul AKHTER" userId="d8348a17-a688-4a12-b18d-5594537b638d" providerId="ADAL" clId="{F2ADF9D9-3FD9-46B2-9E22-25335EA33D59}" dt="2021-10-25T07:15:18.816" v="2622"/>
        <pc:sldMkLst>
          <pc:docMk/>
          <pc:sldMk cId="3041548679" sldId="272"/>
        </pc:sldMkLst>
      </pc:sldChg>
      <pc:sldChg chg="add del">
        <pc:chgData name="Neamul AKHTER" userId="d8348a17-a688-4a12-b18d-5594537b638d" providerId="ADAL" clId="{F2ADF9D9-3FD9-46B2-9E22-25335EA33D59}" dt="2021-10-25T07:15:18.816" v="2622"/>
        <pc:sldMkLst>
          <pc:docMk/>
          <pc:sldMk cId="3579104021" sldId="273"/>
        </pc:sldMkLst>
      </pc:sldChg>
      <pc:sldChg chg="add del">
        <pc:chgData name="Neamul AKHTER" userId="d8348a17-a688-4a12-b18d-5594537b638d" providerId="ADAL" clId="{F2ADF9D9-3FD9-46B2-9E22-25335EA33D59}" dt="2021-10-25T07:15:18.816" v="2622"/>
        <pc:sldMkLst>
          <pc:docMk/>
          <pc:sldMk cId="3771168934" sldId="274"/>
        </pc:sldMkLst>
      </pc:sldChg>
      <pc:sldChg chg="add del">
        <pc:chgData name="Neamul AKHTER" userId="d8348a17-a688-4a12-b18d-5594537b638d" providerId="ADAL" clId="{F2ADF9D9-3FD9-46B2-9E22-25335EA33D59}" dt="2021-10-25T07:15:18.816" v="2622"/>
        <pc:sldMkLst>
          <pc:docMk/>
          <pc:sldMk cId="3606393454" sldId="275"/>
        </pc:sldMkLst>
      </pc:sldChg>
      <pc:sldChg chg="add del">
        <pc:chgData name="Neamul AKHTER" userId="d8348a17-a688-4a12-b18d-5594537b638d" providerId="ADAL" clId="{F2ADF9D9-3FD9-46B2-9E22-25335EA33D59}" dt="2021-10-25T07:15:18.816" v="2622"/>
        <pc:sldMkLst>
          <pc:docMk/>
          <pc:sldMk cId="3618266735" sldId="276"/>
        </pc:sldMkLst>
      </pc:sldChg>
      <pc:sldChg chg="modSp mod">
        <pc:chgData name="Neamul AKHTER" userId="d8348a17-a688-4a12-b18d-5594537b638d" providerId="ADAL" clId="{F2ADF9D9-3FD9-46B2-9E22-25335EA33D59}" dt="2021-10-18T05:07:20.321" v="3" actId="20577"/>
        <pc:sldMkLst>
          <pc:docMk/>
          <pc:sldMk cId="1278483534" sldId="492"/>
        </pc:sldMkLst>
        <pc:spChg chg="mod">
          <ac:chgData name="Neamul AKHTER" userId="d8348a17-a688-4a12-b18d-5594537b638d" providerId="ADAL" clId="{F2ADF9D9-3FD9-46B2-9E22-25335EA33D59}" dt="2021-10-18T05:07:20.321" v="3" actId="20577"/>
          <ac:spMkLst>
            <pc:docMk/>
            <pc:sldMk cId="1278483534" sldId="492"/>
            <ac:spMk id="7" creationId="{4BC33822-59AB-4A96-BDFB-0856A009597C}"/>
          </ac:spMkLst>
        </pc:spChg>
      </pc:sldChg>
      <pc:sldChg chg="add del">
        <pc:chgData name="Neamul AKHTER" userId="d8348a17-a688-4a12-b18d-5594537b638d" providerId="ADAL" clId="{F2ADF9D9-3FD9-46B2-9E22-25335EA33D59}" dt="2021-10-25T07:16:11.188" v="2625"/>
        <pc:sldMkLst>
          <pc:docMk/>
          <pc:sldMk cId="0" sldId="531"/>
        </pc:sldMkLst>
      </pc:sldChg>
      <pc:sldChg chg="add">
        <pc:chgData name="Neamul AKHTER" userId="d8348a17-a688-4a12-b18d-5594537b638d" providerId="ADAL" clId="{F2ADF9D9-3FD9-46B2-9E22-25335EA33D59}" dt="2021-10-19T04:43:56.308" v="2186"/>
        <pc:sldMkLst>
          <pc:docMk/>
          <pc:sldMk cId="4118504979" sldId="531"/>
        </pc:sldMkLst>
      </pc:sldChg>
      <pc:sldChg chg="add del">
        <pc:chgData name="Neamul AKHTER" userId="d8348a17-a688-4a12-b18d-5594537b638d" providerId="ADAL" clId="{F2ADF9D9-3FD9-46B2-9E22-25335EA33D59}" dt="2021-10-25T07:16:11.188" v="2625"/>
        <pc:sldMkLst>
          <pc:docMk/>
          <pc:sldMk cId="0" sldId="564"/>
        </pc:sldMkLst>
      </pc:sldChg>
      <pc:sldChg chg="add">
        <pc:chgData name="Neamul AKHTER" userId="d8348a17-a688-4a12-b18d-5594537b638d" providerId="ADAL" clId="{F2ADF9D9-3FD9-46B2-9E22-25335EA33D59}" dt="2021-10-19T04:43:56.308" v="2186"/>
        <pc:sldMkLst>
          <pc:docMk/>
          <pc:sldMk cId="4059003467" sldId="564"/>
        </pc:sldMkLst>
      </pc:sldChg>
      <pc:sldChg chg="modSp add del">
        <pc:chgData name="Neamul AKHTER" userId="d8348a17-a688-4a12-b18d-5594537b638d" providerId="ADAL" clId="{F2ADF9D9-3FD9-46B2-9E22-25335EA33D59}" dt="2021-10-25T07:16:11.188" v="2625"/>
        <pc:sldMkLst>
          <pc:docMk/>
          <pc:sldMk cId="0" sldId="565"/>
        </pc:sldMkLst>
        <pc:spChg chg="mod">
          <ac:chgData name="Neamul AKHTER" userId="d8348a17-a688-4a12-b18d-5594537b638d" providerId="ADAL" clId="{F2ADF9D9-3FD9-46B2-9E22-25335EA33D59}" dt="2021-10-19T03:53:07.471" v="2088" actId="1037"/>
          <ac:spMkLst>
            <pc:docMk/>
            <pc:sldMk cId="0" sldId="565"/>
            <ac:spMk id="14362" creationId="{FE0E166A-2B35-4CD4-A929-59626D0E28B4}"/>
          </ac:spMkLst>
        </pc:spChg>
      </pc:sldChg>
      <pc:sldChg chg="add">
        <pc:chgData name="Neamul AKHTER" userId="d8348a17-a688-4a12-b18d-5594537b638d" providerId="ADAL" clId="{F2ADF9D9-3FD9-46B2-9E22-25335EA33D59}" dt="2021-10-19T04:43:56.308" v="2186"/>
        <pc:sldMkLst>
          <pc:docMk/>
          <pc:sldMk cId="2248834426" sldId="565"/>
        </pc:sldMkLst>
      </pc:sldChg>
      <pc:sldChg chg="modSp add del">
        <pc:chgData name="Neamul AKHTER" userId="d8348a17-a688-4a12-b18d-5594537b638d" providerId="ADAL" clId="{F2ADF9D9-3FD9-46B2-9E22-25335EA33D59}" dt="2021-10-25T07:16:11.188" v="2625"/>
        <pc:sldMkLst>
          <pc:docMk/>
          <pc:sldMk cId="0" sldId="569"/>
        </pc:sldMkLst>
        <pc:picChg chg="mod">
          <ac:chgData name="Neamul AKHTER" userId="d8348a17-a688-4a12-b18d-5594537b638d" providerId="ADAL" clId="{F2ADF9D9-3FD9-46B2-9E22-25335EA33D59}" dt="2021-10-19T03:52:48.805" v="2056" actId="1036"/>
          <ac:picMkLst>
            <pc:docMk/>
            <pc:sldMk cId="0" sldId="569"/>
            <ac:picMk id="9218" creationId="{CA9E5BC8-D9DC-4D5D-A351-0E512EF8CD52}"/>
          </ac:picMkLst>
        </pc:picChg>
      </pc:sldChg>
      <pc:sldChg chg="add">
        <pc:chgData name="Neamul AKHTER" userId="d8348a17-a688-4a12-b18d-5594537b638d" providerId="ADAL" clId="{F2ADF9D9-3FD9-46B2-9E22-25335EA33D59}" dt="2021-10-19T04:43:56.308" v="2186"/>
        <pc:sldMkLst>
          <pc:docMk/>
          <pc:sldMk cId="2783875596" sldId="569"/>
        </pc:sldMkLst>
      </pc:sldChg>
      <pc:sldChg chg="modSp add del mod">
        <pc:chgData name="Neamul AKHTER" userId="d8348a17-a688-4a12-b18d-5594537b638d" providerId="ADAL" clId="{F2ADF9D9-3FD9-46B2-9E22-25335EA33D59}" dt="2021-10-25T07:17:00.353" v="2628" actId="14100"/>
        <pc:sldMkLst>
          <pc:docMk/>
          <pc:sldMk cId="0" sldId="570"/>
        </pc:sldMkLst>
        <pc:spChg chg="mod">
          <ac:chgData name="Neamul AKHTER" userId="d8348a17-a688-4a12-b18d-5594537b638d" providerId="ADAL" clId="{F2ADF9D9-3FD9-46B2-9E22-25335EA33D59}" dt="2021-10-19T03:52:54.249" v="2066" actId="1035"/>
          <ac:spMkLst>
            <pc:docMk/>
            <pc:sldMk cId="0" sldId="570"/>
            <ac:spMk id="10242" creationId="{139DD4B8-A7B0-40F7-AFBF-2BC38233CFCB}"/>
          </ac:spMkLst>
        </pc:spChg>
        <pc:spChg chg="mod">
          <ac:chgData name="Neamul AKHTER" userId="d8348a17-a688-4a12-b18d-5594537b638d" providerId="ADAL" clId="{F2ADF9D9-3FD9-46B2-9E22-25335EA33D59}" dt="2021-10-25T07:17:00.353" v="2628" actId="14100"/>
          <ac:spMkLst>
            <pc:docMk/>
            <pc:sldMk cId="0" sldId="570"/>
            <ac:spMk id="10243" creationId="{BC8C3D6C-99C6-45E3-9C7E-AFA11D8174DE}"/>
          </ac:spMkLst>
        </pc:spChg>
      </pc:sldChg>
      <pc:sldChg chg="add">
        <pc:chgData name="Neamul AKHTER" userId="d8348a17-a688-4a12-b18d-5594537b638d" providerId="ADAL" clId="{F2ADF9D9-3FD9-46B2-9E22-25335EA33D59}" dt="2021-10-19T04:43:56.308" v="2186"/>
        <pc:sldMkLst>
          <pc:docMk/>
          <pc:sldMk cId="199407217" sldId="570"/>
        </pc:sldMkLst>
      </pc:sldChg>
      <pc:sldChg chg="add del">
        <pc:chgData name="Neamul AKHTER" userId="d8348a17-a688-4a12-b18d-5594537b638d" providerId="ADAL" clId="{F2ADF9D9-3FD9-46B2-9E22-25335EA33D59}" dt="2021-10-25T07:16:11.188" v="2625"/>
        <pc:sldMkLst>
          <pc:docMk/>
          <pc:sldMk cId="0" sldId="584"/>
        </pc:sldMkLst>
      </pc:sldChg>
      <pc:sldChg chg="add">
        <pc:chgData name="Neamul AKHTER" userId="d8348a17-a688-4a12-b18d-5594537b638d" providerId="ADAL" clId="{F2ADF9D9-3FD9-46B2-9E22-25335EA33D59}" dt="2021-10-19T04:43:56.308" v="2186"/>
        <pc:sldMkLst>
          <pc:docMk/>
          <pc:sldMk cId="3055974969" sldId="584"/>
        </pc:sldMkLst>
      </pc:sldChg>
      <pc:sldChg chg="add del">
        <pc:chgData name="Neamul AKHTER" userId="d8348a17-a688-4a12-b18d-5594537b638d" providerId="ADAL" clId="{F2ADF9D9-3FD9-46B2-9E22-25335EA33D59}" dt="2021-10-25T07:16:11.188" v="2625"/>
        <pc:sldMkLst>
          <pc:docMk/>
          <pc:sldMk cId="0" sldId="586"/>
        </pc:sldMkLst>
      </pc:sldChg>
      <pc:sldChg chg="add">
        <pc:chgData name="Neamul AKHTER" userId="d8348a17-a688-4a12-b18d-5594537b638d" providerId="ADAL" clId="{F2ADF9D9-3FD9-46B2-9E22-25335EA33D59}" dt="2021-10-19T04:43:56.308" v="2186"/>
        <pc:sldMkLst>
          <pc:docMk/>
          <pc:sldMk cId="394808212" sldId="586"/>
        </pc:sldMkLst>
      </pc:sldChg>
      <pc:sldChg chg="add del">
        <pc:chgData name="Neamul AKHTER" userId="d8348a17-a688-4a12-b18d-5594537b638d" providerId="ADAL" clId="{F2ADF9D9-3FD9-46B2-9E22-25335EA33D59}" dt="2021-10-25T07:16:11.188" v="2625"/>
        <pc:sldMkLst>
          <pc:docMk/>
          <pc:sldMk cId="0" sldId="587"/>
        </pc:sldMkLst>
      </pc:sldChg>
      <pc:sldChg chg="add">
        <pc:chgData name="Neamul AKHTER" userId="d8348a17-a688-4a12-b18d-5594537b638d" providerId="ADAL" clId="{F2ADF9D9-3FD9-46B2-9E22-25335EA33D59}" dt="2021-10-19T04:43:56.308" v="2186"/>
        <pc:sldMkLst>
          <pc:docMk/>
          <pc:sldMk cId="3280949016" sldId="587"/>
        </pc:sldMkLst>
      </pc:sldChg>
      <pc:sldChg chg="del">
        <pc:chgData name="Neamul AKHTER" userId="d8348a17-a688-4a12-b18d-5594537b638d" providerId="ADAL" clId="{F2ADF9D9-3FD9-46B2-9E22-25335EA33D59}" dt="2021-10-25T07:14:45.376" v="2595" actId="47"/>
        <pc:sldMkLst>
          <pc:docMk/>
          <pc:sldMk cId="2960705209" sldId="764"/>
        </pc:sldMkLst>
      </pc:sldChg>
      <pc:sldChg chg="del">
        <pc:chgData name="Neamul AKHTER" userId="d8348a17-a688-4a12-b18d-5594537b638d" providerId="ADAL" clId="{F2ADF9D9-3FD9-46B2-9E22-25335EA33D59}" dt="2021-10-25T07:14:44.993" v="2594" actId="47"/>
        <pc:sldMkLst>
          <pc:docMk/>
          <pc:sldMk cId="2704523805" sldId="793"/>
        </pc:sldMkLst>
      </pc:sldChg>
      <pc:sldChg chg="modSp mod">
        <pc:chgData name="Neamul AKHTER" userId="d8348a17-a688-4a12-b18d-5594537b638d" providerId="ADAL" clId="{F2ADF9D9-3FD9-46B2-9E22-25335EA33D59}" dt="2021-10-19T04:49:31.155" v="2245" actId="207"/>
        <pc:sldMkLst>
          <pc:docMk/>
          <pc:sldMk cId="2098752188" sldId="811"/>
        </pc:sldMkLst>
        <pc:spChg chg="mod">
          <ac:chgData name="Neamul AKHTER" userId="d8348a17-a688-4a12-b18d-5594537b638d" providerId="ADAL" clId="{F2ADF9D9-3FD9-46B2-9E22-25335EA33D59}" dt="2021-10-19T04:49:31.155" v="2245" actId="207"/>
          <ac:spMkLst>
            <pc:docMk/>
            <pc:sldMk cId="2098752188" sldId="811"/>
            <ac:spMk id="7" creationId="{B4851A34-9536-42AB-AAD9-9633CAB1FEFC}"/>
          </ac:spMkLst>
        </pc:spChg>
      </pc:sldChg>
      <pc:sldChg chg="modSp add del mod">
        <pc:chgData name="Neamul AKHTER" userId="d8348a17-a688-4a12-b18d-5594537b638d" providerId="ADAL" clId="{F2ADF9D9-3FD9-46B2-9E22-25335EA33D59}" dt="2021-10-19T07:21:28.225" v="2266" actId="207"/>
        <pc:sldMkLst>
          <pc:docMk/>
          <pc:sldMk cId="2716575438" sldId="826"/>
        </pc:sldMkLst>
        <pc:spChg chg="mod">
          <ac:chgData name="Neamul AKHTER" userId="d8348a17-a688-4a12-b18d-5594537b638d" providerId="ADAL" clId="{F2ADF9D9-3FD9-46B2-9E22-25335EA33D59}" dt="2021-10-19T07:21:28.225" v="2266" actId="207"/>
          <ac:spMkLst>
            <pc:docMk/>
            <pc:sldMk cId="2716575438" sldId="826"/>
            <ac:spMk id="7" creationId="{B4851A34-9536-42AB-AAD9-9633CAB1FEFC}"/>
          </ac:spMkLst>
        </pc:spChg>
      </pc:sldChg>
      <pc:sldChg chg="modSp del mod ord">
        <pc:chgData name="Neamul AKHTER" userId="d8348a17-a688-4a12-b18d-5594537b638d" providerId="ADAL" clId="{F2ADF9D9-3FD9-46B2-9E22-25335EA33D59}" dt="2021-10-25T06:51:37.413" v="2270" actId="47"/>
        <pc:sldMkLst>
          <pc:docMk/>
          <pc:sldMk cId="2616493" sldId="828"/>
        </pc:sldMkLst>
        <pc:spChg chg="mod">
          <ac:chgData name="Neamul AKHTER" userId="d8348a17-a688-4a12-b18d-5594537b638d" providerId="ADAL" clId="{F2ADF9D9-3FD9-46B2-9E22-25335EA33D59}" dt="2021-10-19T04:05:26.882" v="2175" actId="20577"/>
          <ac:spMkLst>
            <pc:docMk/>
            <pc:sldMk cId="2616493" sldId="828"/>
            <ac:spMk id="7" creationId="{B4851A34-9536-42AB-AAD9-9633CAB1FEFC}"/>
          </ac:spMkLst>
        </pc:spChg>
      </pc:sldChg>
      <pc:sldChg chg="addSp delSp modSp mod">
        <pc:chgData name="Neamul AKHTER" userId="d8348a17-a688-4a12-b18d-5594537b638d" providerId="ADAL" clId="{F2ADF9D9-3FD9-46B2-9E22-25335EA33D59}" dt="2021-10-19T04:43:05.682" v="2184" actId="14100"/>
        <pc:sldMkLst>
          <pc:docMk/>
          <pc:sldMk cId="458790636" sldId="837"/>
        </pc:sldMkLst>
        <pc:spChg chg="mod">
          <ac:chgData name="Neamul AKHTER" userId="d8348a17-a688-4a12-b18d-5594537b638d" providerId="ADAL" clId="{F2ADF9D9-3FD9-46B2-9E22-25335EA33D59}" dt="2021-10-19T03:14:59.940" v="1862" actId="13926"/>
          <ac:spMkLst>
            <pc:docMk/>
            <pc:sldMk cId="458790636" sldId="837"/>
            <ac:spMk id="7" creationId="{B4851A34-9536-42AB-AAD9-9633CAB1FEFC}"/>
          </ac:spMkLst>
        </pc:spChg>
        <pc:picChg chg="add del mod">
          <ac:chgData name="Neamul AKHTER" userId="d8348a17-a688-4a12-b18d-5594537b638d" providerId="ADAL" clId="{F2ADF9D9-3FD9-46B2-9E22-25335EA33D59}" dt="2021-10-19T04:42:49.421" v="2181" actId="478"/>
          <ac:picMkLst>
            <pc:docMk/>
            <pc:sldMk cId="458790636" sldId="837"/>
            <ac:picMk id="4" creationId="{9767B9BD-9F6B-4EA1-9EC4-37E565316BDD}"/>
          </ac:picMkLst>
        </pc:picChg>
        <pc:picChg chg="add mod">
          <ac:chgData name="Neamul AKHTER" userId="d8348a17-a688-4a12-b18d-5594537b638d" providerId="ADAL" clId="{F2ADF9D9-3FD9-46B2-9E22-25335EA33D59}" dt="2021-10-19T04:43:05.682" v="2184" actId="14100"/>
          <ac:picMkLst>
            <pc:docMk/>
            <pc:sldMk cId="458790636" sldId="837"/>
            <ac:picMk id="5" creationId="{851A0811-CF5A-4450-8DC2-3ADDA6BF2B37}"/>
          </ac:picMkLst>
        </pc:picChg>
        <pc:picChg chg="add mod">
          <ac:chgData name="Neamul AKHTER" userId="d8348a17-a688-4a12-b18d-5594537b638d" providerId="ADAL" clId="{F2ADF9D9-3FD9-46B2-9E22-25335EA33D59}" dt="2021-10-18T10:37:18.018" v="1551" actId="1037"/>
          <ac:picMkLst>
            <pc:docMk/>
            <pc:sldMk cId="458790636" sldId="837"/>
            <ac:picMk id="6" creationId="{DAC1BFB1-2EF3-4023-B727-91081D5BAC26}"/>
          </ac:picMkLst>
        </pc:picChg>
      </pc:sldChg>
      <pc:sldChg chg="modSp mod ord">
        <pc:chgData name="Neamul AKHTER" userId="d8348a17-a688-4a12-b18d-5594537b638d" providerId="ADAL" clId="{F2ADF9D9-3FD9-46B2-9E22-25335EA33D59}" dt="2021-10-19T03:58:37.396" v="2092" actId="20577"/>
        <pc:sldMkLst>
          <pc:docMk/>
          <pc:sldMk cId="2012227723" sldId="842"/>
        </pc:sldMkLst>
        <pc:spChg chg="mod">
          <ac:chgData name="Neamul AKHTER" userId="d8348a17-a688-4a12-b18d-5594537b638d" providerId="ADAL" clId="{F2ADF9D9-3FD9-46B2-9E22-25335EA33D59}" dt="2021-10-19T03:58:37.396" v="2092" actId="20577"/>
          <ac:spMkLst>
            <pc:docMk/>
            <pc:sldMk cId="2012227723" sldId="842"/>
            <ac:spMk id="7" creationId="{B4851A34-9536-42AB-AAD9-9633CAB1FEFC}"/>
          </ac:spMkLst>
        </pc:spChg>
      </pc:sldChg>
      <pc:sldChg chg="modSp del mod">
        <pc:chgData name="Neamul AKHTER" userId="d8348a17-a688-4a12-b18d-5594537b638d" providerId="ADAL" clId="{F2ADF9D9-3FD9-46B2-9E22-25335EA33D59}" dt="2021-10-18T10:38:09.464" v="1559" actId="47"/>
        <pc:sldMkLst>
          <pc:docMk/>
          <pc:sldMk cId="2423504493" sldId="843"/>
        </pc:sldMkLst>
        <pc:graphicFrameChg chg="modGraphic">
          <ac:chgData name="Neamul AKHTER" userId="d8348a17-a688-4a12-b18d-5594537b638d" providerId="ADAL" clId="{F2ADF9D9-3FD9-46B2-9E22-25335EA33D59}" dt="2021-10-18T05:10:34.063" v="28" actId="13926"/>
          <ac:graphicFrameMkLst>
            <pc:docMk/>
            <pc:sldMk cId="2423504493" sldId="843"/>
            <ac:graphicFrameMk id="4" creationId="{520B0693-04FC-456D-B8ED-71F46895EFFA}"/>
          </ac:graphicFrameMkLst>
        </pc:graphicFrameChg>
      </pc:sldChg>
      <pc:sldChg chg="modSp del mod">
        <pc:chgData name="Neamul AKHTER" userId="d8348a17-a688-4a12-b18d-5594537b638d" providerId="ADAL" clId="{F2ADF9D9-3FD9-46B2-9E22-25335EA33D59}" dt="2021-10-18T10:38:10.836" v="1560" actId="47"/>
        <pc:sldMkLst>
          <pc:docMk/>
          <pc:sldMk cId="2173133420" sldId="844"/>
        </pc:sldMkLst>
        <pc:graphicFrameChg chg="modGraphic">
          <ac:chgData name="Neamul AKHTER" userId="d8348a17-a688-4a12-b18d-5594537b638d" providerId="ADAL" clId="{F2ADF9D9-3FD9-46B2-9E22-25335EA33D59}" dt="2021-10-18T05:10:51.520" v="29" actId="13926"/>
          <ac:graphicFrameMkLst>
            <pc:docMk/>
            <pc:sldMk cId="2173133420" sldId="844"/>
            <ac:graphicFrameMk id="5" creationId="{D65F25E3-17D4-4F2F-A524-AA31BA4A34AF}"/>
          </ac:graphicFrameMkLst>
        </pc:graphicFrameChg>
      </pc:sldChg>
      <pc:sldChg chg="modSp mod ord">
        <pc:chgData name="Neamul AKHTER" userId="d8348a17-a688-4a12-b18d-5594537b638d" providerId="ADAL" clId="{F2ADF9D9-3FD9-46B2-9E22-25335EA33D59}" dt="2021-10-18T10:35:44.311" v="1462"/>
        <pc:sldMkLst>
          <pc:docMk/>
          <pc:sldMk cId="2084016124" sldId="847"/>
        </pc:sldMkLst>
        <pc:spChg chg="mod">
          <ac:chgData name="Neamul AKHTER" userId="d8348a17-a688-4a12-b18d-5594537b638d" providerId="ADAL" clId="{F2ADF9D9-3FD9-46B2-9E22-25335EA33D59}" dt="2021-10-18T10:35:29.116" v="1460" actId="20577"/>
          <ac:spMkLst>
            <pc:docMk/>
            <pc:sldMk cId="2084016124" sldId="847"/>
            <ac:spMk id="7" creationId="{B4851A34-9536-42AB-AAD9-9633CAB1FEFC}"/>
          </ac:spMkLst>
        </pc:spChg>
      </pc:sldChg>
      <pc:sldChg chg="modSp mod ord">
        <pc:chgData name="Neamul AKHTER" userId="d8348a17-a688-4a12-b18d-5594537b638d" providerId="ADAL" clId="{F2ADF9D9-3FD9-46B2-9E22-25335EA33D59}" dt="2021-10-19T03:46:30.422" v="1973" actId="20577"/>
        <pc:sldMkLst>
          <pc:docMk/>
          <pc:sldMk cId="2808787745" sldId="849"/>
        </pc:sldMkLst>
        <pc:spChg chg="mod">
          <ac:chgData name="Neamul AKHTER" userId="d8348a17-a688-4a12-b18d-5594537b638d" providerId="ADAL" clId="{F2ADF9D9-3FD9-46B2-9E22-25335EA33D59}" dt="2021-10-19T03:46:30.422" v="1973" actId="20577"/>
          <ac:spMkLst>
            <pc:docMk/>
            <pc:sldMk cId="2808787745" sldId="849"/>
            <ac:spMk id="7" creationId="{B4851A34-9536-42AB-AAD9-9633CAB1FEFC}"/>
          </ac:spMkLst>
        </pc:spChg>
      </pc:sldChg>
      <pc:sldChg chg="delSp modSp mod">
        <pc:chgData name="Neamul AKHTER" userId="d8348a17-a688-4a12-b18d-5594537b638d" providerId="ADAL" clId="{F2ADF9D9-3FD9-46B2-9E22-25335EA33D59}" dt="2021-10-18T10:59:41.950" v="1641" actId="478"/>
        <pc:sldMkLst>
          <pc:docMk/>
          <pc:sldMk cId="185899084" sldId="850"/>
        </pc:sldMkLst>
        <pc:spChg chg="mod">
          <ac:chgData name="Neamul AKHTER" userId="d8348a17-a688-4a12-b18d-5594537b638d" providerId="ADAL" clId="{F2ADF9D9-3FD9-46B2-9E22-25335EA33D59}" dt="2021-10-18T10:59:32.755" v="1639" actId="6549"/>
          <ac:spMkLst>
            <pc:docMk/>
            <pc:sldMk cId="185899084" sldId="850"/>
            <ac:spMk id="6" creationId="{5F13D0AF-4B48-4A85-B2F4-9EED3C1F6A55}"/>
          </ac:spMkLst>
        </pc:spChg>
        <pc:graphicFrameChg chg="del">
          <ac:chgData name="Neamul AKHTER" userId="d8348a17-a688-4a12-b18d-5594537b638d" providerId="ADAL" clId="{F2ADF9D9-3FD9-46B2-9E22-25335EA33D59}" dt="2021-10-18T10:59:36.992" v="1640" actId="478"/>
          <ac:graphicFrameMkLst>
            <pc:docMk/>
            <pc:sldMk cId="185899084" sldId="850"/>
            <ac:graphicFrameMk id="2" creationId="{44BD4CDE-EAF1-409F-AB3D-E1B5B86349D4}"/>
          </ac:graphicFrameMkLst>
        </pc:graphicFrameChg>
        <pc:graphicFrameChg chg="del">
          <ac:chgData name="Neamul AKHTER" userId="d8348a17-a688-4a12-b18d-5594537b638d" providerId="ADAL" clId="{F2ADF9D9-3FD9-46B2-9E22-25335EA33D59}" dt="2021-10-18T10:59:41.950" v="1641" actId="478"/>
          <ac:graphicFrameMkLst>
            <pc:docMk/>
            <pc:sldMk cId="185899084" sldId="850"/>
            <ac:graphicFrameMk id="5" creationId="{A86CB7A8-16C3-4BB5-8B9A-D11C2B19127B}"/>
          </ac:graphicFrameMkLst>
        </pc:graphicFrameChg>
      </pc:sldChg>
      <pc:sldChg chg="modSp del mod ord">
        <pc:chgData name="Neamul AKHTER" userId="d8348a17-a688-4a12-b18d-5594537b638d" providerId="ADAL" clId="{F2ADF9D9-3FD9-46B2-9E22-25335EA33D59}" dt="2021-10-18T10:36:38.856" v="1465" actId="47"/>
        <pc:sldMkLst>
          <pc:docMk/>
          <pc:sldMk cId="2104839892" sldId="851"/>
        </pc:sldMkLst>
        <pc:spChg chg="mod">
          <ac:chgData name="Neamul AKHTER" userId="d8348a17-a688-4a12-b18d-5594537b638d" providerId="ADAL" clId="{F2ADF9D9-3FD9-46B2-9E22-25335EA33D59}" dt="2021-10-18T05:10:26.539" v="27" actId="13926"/>
          <ac:spMkLst>
            <pc:docMk/>
            <pc:sldMk cId="2104839892" sldId="851"/>
            <ac:spMk id="7" creationId="{B4851A34-9536-42AB-AAD9-9633CAB1FEFC}"/>
          </ac:spMkLst>
        </pc:spChg>
      </pc:sldChg>
      <pc:sldChg chg="add del ord">
        <pc:chgData name="Neamul AKHTER" userId="d8348a17-a688-4a12-b18d-5594537b638d" providerId="ADAL" clId="{F2ADF9D9-3FD9-46B2-9E22-25335EA33D59}" dt="2021-10-25T07:16:36.293" v="2627"/>
        <pc:sldMkLst>
          <pc:docMk/>
          <pc:sldMk cId="1998968172" sldId="852"/>
        </pc:sldMkLst>
      </pc:sldChg>
      <pc:sldChg chg="ord">
        <pc:chgData name="Neamul AKHTER" userId="d8348a17-a688-4a12-b18d-5594537b638d" providerId="ADAL" clId="{F2ADF9D9-3FD9-46B2-9E22-25335EA33D59}" dt="2021-10-18T10:02:40.613" v="602"/>
        <pc:sldMkLst>
          <pc:docMk/>
          <pc:sldMk cId="2777991922" sldId="853"/>
        </pc:sldMkLst>
      </pc:sldChg>
      <pc:sldChg chg="modSp del mod">
        <pc:chgData name="Neamul AKHTER" userId="d8348a17-a688-4a12-b18d-5594537b638d" providerId="ADAL" clId="{F2ADF9D9-3FD9-46B2-9E22-25335EA33D59}" dt="2021-10-18T10:39:05.026" v="1568" actId="47"/>
        <pc:sldMkLst>
          <pc:docMk/>
          <pc:sldMk cId="1908069951" sldId="854"/>
        </pc:sldMkLst>
        <pc:graphicFrameChg chg="modGraphic">
          <ac:chgData name="Neamul AKHTER" userId="d8348a17-a688-4a12-b18d-5594537b638d" providerId="ADAL" clId="{F2ADF9D9-3FD9-46B2-9E22-25335EA33D59}" dt="2021-10-18T05:10:14.188" v="25" actId="13926"/>
          <ac:graphicFrameMkLst>
            <pc:docMk/>
            <pc:sldMk cId="1908069951" sldId="854"/>
            <ac:graphicFrameMk id="2" creationId="{A4C826DB-0B11-4300-A8D3-246167BC5368}"/>
          </ac:graphicFrameMkLst>
        </pc:graphicFrameChg>
      </pc:sldChg>
      <pc:sldChg chg="addSp delSp modSp del mod ord">
        <pc:chgData name="Neamul AKHTER" userId="d8348a17-a688-4a12-b18d-5594537b638d" providerId="ADAL" clId="{F2ADF9D9-3FD9-46B2-9E22-25335EA33D59}" dt="2021-10-19T03:38:25.547" v="1948" actId="2696"/>
        <pc:sldMkLst>
          <pc:docMk/>
          <pc:sldMk cId="1785985439" sldId="855"/>
        </pc:sldMkLst>
        <pc:spChg chg="mod">
          <ac:chgData name="Neamul AKHTER" userId="d8348a17-a688-4a12-b18d-5594537b638d" providerId="ADAL" clId="{F2ADF9D9-3FD9-46B2-9E22-25335EA33D59}" dt="2021-10-18T05:12:04.977" v="39" actId="13926"/>
          <ac:spMkLst>
            <pc:docMk/>
            <pc:sldMk cId="1785985439" sldId="855"/>
            <ac:spMk id="7" creationId="{B4851A34-9536-42AB-AAD9-9633CAB1FEFC}"/>
          </ac:spMkLst>
        </pc:spChg>
        <pc:picChg chg="add mod">
          <ac:chgData name="Neamul AKHTER" userId="d8348a17-a688-4a12-b18d-5594537b638d" providerId="ADAL" clId="{F2ADF9D9-3FD9-46B2-9E22-25335EA33D59}" dt="2021-10-19T03:32:33.922" v="1944" actId="1036"/>
          <ac:picMkLst>
            <pc:docMk/>
            <pc:sldMk cId="1785985439" sldId="855"/>
            <ac:picMk id="4" creationId="{61F570E0-51A9-4DB1-9BF2-28C644AAF135}"/>
          </ac:picMkLst>
        </pc:picChg>
        <pc:picChg chg="del mod">
          <ac:chgData name="Neamul AKHTER" userId="d8348a17-a688-4a12-b18d-5594537b638d" providerId="ADAL" clId="{F2ADF9D9-3FD9-46B2-9E22-25335EA33D59}" dt="2021-10-18T11:02:47.098" v="1659" actId="478"/>
          <ac:picMkLst>
            <pc:docMk/>
            <pc:sldMk cId="1785985439" sldId="855"/>
            <ac:picMk id="6" creationId="{B0232C7A-EAD3-43C9-B2EF-546F2C9591C0}"/>
          </ac:picMkLst>
        </pc:picChg>
      </pc:sldChg>
      <pc:sldChg chg="modSp del mod">
        <pc:chgData name="Neamul AKHTER" userId="d8348a17-a688-4a12-b18d-5594537b638d" providerId="ADAL" clId="{F2ADF9D9-3FD9-46B2-9E22-25335EA33D59}" dt="2021-10-18T10:39:04.035" v="1567" actId="47"/>
        <pc:sldMkLst>
          <pc:docMk/>
          <pc:sldMk cId="2992891967" sldId="856"/>
        </pc:sldMkLst>
        <pc:spChg chg="mod">
          <ac:chgData name="Neamul AKHTER" userId="d8348a17-a688-4a12-b18d-5594537b638d" providerId="ADAL" clId="{F2ADF9D9-3FD9-46B2-9E22-25335EA33D59}" dt="2021-10-18T05:10:06.328" v="24" actId="13926"/>
          <ac:spMkLst>
            <pc:docMk/>
            <pc:sldMk cId="2992891967" sldId="856"/>
            <ac:spMk id="7" creationId="{B4851A34-9536-42AB-AAD9-9633CAB1FEFC}"/>
          </ac:spMkLst>
        </pc:spChg>
      </pc:sldChg>
      <pc:sldChg chg="modSp mod">
        <pc:chgData name="Neamul AKHTER" userId="d8348a17-a688-4a12-b18d-5594537b638d" providerId="ADAL" clId="{F2ADF9D9-3FD9-46B2-9E22-25335EA33D59}" dt="2021-10-18T10:39:36.636" v="1571" actId="20577"/>
        <pc:sldMkLst>
          <pc:docMk/>
          <pc:sldMk cId="2840760164" sldId="858"/>
        </pc:sldMkLst>
        <pc:spChg chg="mod">
          <ac:chgData name="Neamul AKHTER" userId="d8348a17-a688-4a12-b18d-5594537b638d" providerId="ADAL" clId="{F2ADF9D9-3FD9-46B2-9E22-25335EA33D59}" dt="2021-10-18T10:39:36.636" v="1571" actId="20577"/>
          <ac:spMkLst>
            <pc:docMk/>
            <pc:sldMk cId="2840760164" sldId="858"/>
            <ac:spMk id="7" creationId="{B4851A34-9536-42AB-AAD9-9633CAB1FEFC}"/>
          </ac:spMkLst>
        </pc:spChg>
      </pc:sldChg>
      <pc:sldChg chg="modSp mod">
        <pc:chgData name="Neamul AKHTER" userId="d8348a17-a688-4a12-b18d-5594537b638d" providerId="ADAL" clId="{F2ADF9D9-3FD9-46B2-9E22-25335EA33D59}" dt="2021-10-18T05:11:14.107" v="32" actId="13926"/>
        <pc:sldMkLst>
          <pc:docMk/>
          <pc:sldMk cId="1936655023" sldId="859"/>
        </pc:sldMkLst>
        <pc:graphicFrameChg chg="modGraphic">
          <ac:chgData name="Neamul AKHTER" userId="d8348a17-a688-4a12-b18d-5594537b638d" providerId="ADAL" clId="{F2ADF9D9-3FD9-46B2-9E22-25335EA33D59}" dt="2021-10-18T05:11:14.107" v="32" actId="13926"/>
          <ac:graphicFrameMkLst>
            <pc:docMk/>
            <pc:sldMk cId="1936655023" sldId="859"/>
            <ac:graphicFrameMk id="4" creationId="{0E62ED3E-758F-4175-9D44-04377E4A4A2D}"/>
          </ac:graphicFrameMkLst>
        </pc:graphicFrameChg>
      </pc:sldChg>
      <pc:sldChg chg="modSp mod">
        <pc:chgData name="Neamul AKHTER" userId="d8348a17-a688-4a12-b18d-5594537b638d" providerId="ADAL" clId="{F2ADF9D9-3FD9-46B2-9E22-25335EA33D59}" dt="2021-10-18T10:39:52.908" v="1574" actId="207"/>
        <pc:sldMkLst>
          <pc:docMk/>
          <pc:sldMk cId="214098240" sldId="860"/>
        </pc:sldMkLst>
        <pc:spChg chg="mod">
          <ac:chgData name="Neamul AKHTER" userId="d8348a17-a688-4a12-b18d-5594537b638d" providerId="ADAL" clId="{F2ADF9D9-3FD9-46B2-9E22-25335EA33D59}" dt="2021-10-18T10:39:52.908" v="1574" actId="207"/>
          <ac:spMkLst>
            <pc:docMk/>
            <pc:sldMk cId="214098240" sldId="860"/>
            <ac:spMk id="7" creationId="{B4851A34-9536-42AB-AAD9-9633CAB1FEFC}"/>
          </ac:spMkLst>
        </pc:spChg>
      </pc:sldChg>
      <pc:sldChg chg="modSp del mod">
        <pc:chgData name="Neamul AKHTER" userId="d8348a17-a688-4a12-b18d-5594537b638d" providerId="ADAL" clId="{F2ADF9D9-3FD9-46B2-9E22-25335EA33D59}" dt="2021-10-18T10:58:47.391" v="1635" actId="47"/>
        <pc:sldMkLst>
          <pc:docMk/>
          <pc:sldMk cId="944138227" sldId="861"/>
        </pc:sldMkLst>
        <pc:spChg chg="mod">
          <ac:chgData name="Neamul AKHTER" userId="d8348a17-a688-4a12-b18d-5594537b638d" providerId="ADAL" clId="{F2ADF9D9-3FD9-46B2-9E22-25335EA33D59}" dt="2021-10-18T10:58:43.267" v="1632" actId="21"/>
          <ac:spMkLst>
            <pc:docMk/>
            <pc:sldMk cId="944138227" sldId="861"/>
            <ac:spMk id="7" creationId="{B4851A34-9536-42AB-AAD9-9633CAB1FEFC}"/>
          </ac:spMkLst>
        </pc:spChg>
      </pc:sldChg>
      <pc:sldChg chg="delSp mod">
        <pc:chgData name="Neamul AKHTER" userId="d8348a17-a688-4a12-b18d-5594537b638d" providerId="ADAL" clId="{F2ADF9D9-3FD9-46B2-9E22-25335EA33D59}" dt="2021-10-18T10:57:28.431" v="1628" actId="478"/>
        <pc:sldMkLst>
          <pc:docMk/>
          <pc:sldMk cId="3906296991" sldId="862"/>
        </pc:sldMkLst>
        <pc:picChg chg="del">
          <ac:chgData name="Neamul AKHTER" userId="d8348a17-a688-4a12-b18d-5594537b638d" providerId="ADAL" clId="{F2ADF9D9-3FD9-46B2-9E22-25335EA33D59}" dt="2021-10-18T10:57:28.431" v="1628" actId="478"/>
          <ac:picMkLst>
            <pc:docMk/>
            <pc:sldMk cId="3906296991" sldId="862"/>
            <ac:picMk id="2" creationId="{52E18D4D-3E13-427A-92FE-9E98BF73CC82}"/>
          </ac:picMkLst>
        </pc:picChg>
      </pc:sldChg>
      <pc:sldChg chg="ord">
        <pc:chgData name="Neamul AKHTER" userId="d8348a17-a688-4a12-b18d-5594537b638d" providerId="ADAL" clId="{F2ADF9D9-3FD9-46B2-9E22-25335EA33D59}" dt="2021-10-25T07:15:31.054" v="2624"/>
        <pc:sldMkLst>
          <pc:docMk/>
          <pc:sldMk cId="2532525049" sldId="863"/>
        </pc:sldMkLst>
      </pc:sldChg>
      <pc:sldChg chg="del">
        <pc:chgData name="Neamul AKHTER" userId="d8348a17-a688-4a12-b18d-5594537b638d" providerId="ADAL" clId="{F2ADF9D9-3FD9-46B2-9E22-25335EA33D59}" dt="2021-10-18T05:12:11.942" v="41" actId="47"/>
        <pc:sldMkLst>
          <pc:docMk/>
          <pc:sldMk cId="3097731996" sldId="863"/>
        </pc:sldMkLst>
      </pc:sldChg>
      <pc:sldChg chg="del">
        <pc:chgData name="Neamul AKHTER" userId="d8348a17-a688-4a12-b18d-5594537b638d" providerId="ADAL" clId="{F2ADF9D9-3FD9-46B2-9E22-25335EA33D59}" dt="2021-10-18T05:12:12.627" v="42" actId="47"/>
        <pc:sldMkLst>
          <pc:docMk/>
          <pc:sldMk cId="578647032" sldId="864"/>
        </pc:sldMkLst>
      </pc:sldChg>
      <pc:sldChg chg="addSp modSp add mod ord">
        <pc:chgData name="Neamul AKHTER" userId="d8348a17-a688-4a12-b18d-5594537b638d" providerId="ADAL" clId="{F2ADF9D9-3FD9-46B2-9E22-25335EA33D59}" dt="2021-10-19T03:19:27.128" v="1897" actId="20577"/>
        <pc:sldMkLst>
          <pc:docMk/>
          <pc:sldMk cId="2272087179" sldId="864"/>
        </pc:sldMkLst>
        <pc:spChg chg="mod">
          <ac:chgData name="Neamul AKHTER" userId="d8348a17-a688-4a12-b18d-5594537b638d" providerId="ADAL" clId="{F2ADF9D9-3FD9-46B2-9E22-25335EA33D59}" dt="2021-10-19T03:19:27.128" v="1897" actId="20577"/>
          <ac:spMkLst>
            <pc:docMk/>
            <pc:sldMk cId="2272087179" sldId="864"/>
            <ac:spMk id="7" creationId="{B4851A34-9536-42AB-AAD9-9633CAB1FEFC}"/>
          </ac:spMkLst>
        </pc:spChg>
        <pc:graphicFrameChg chg="add mod modGraphic">
          <ac:chgData name="Neamul AKHTER" userId="d8348a17-a688-4a12-b18d-5594537b638d" providerId="ADAL" clId="{F2ADF9D9-3FD9-46B2-9E22-25335EA33D59}" dt="2021-10-18T10:01:04.234" v="591" actId="1035"/>
          <ac:graphicFrameMkLst>
            <pc:docMk/>
            <pc:sldMk cId="2272087179" sldId="864"/>
            <ac:graphicFrameMk id="2" creationId="{FA637F0C-5C98-4456-B5B2-2FE05D33F802}"/>
          </ac:graphicFrameMkLst>
        </pc:graphicFrameChg>
      </pc:sldChg>
      <pc:sldChg chg="addSp modSp add mod">
        <pc:chgData name="Neamul AKHTER" userId="d8348a17-a688-4a12-b18d-5594537b638d" providerId="ADAL" clId="{F2ADF9D9-3FD9-46B2-9E22-25335EA33D59}" dt="2021-10-18T10:12:54.212" v="782" actId="20577"/>
        <pc:sldMkLst>
          <pc:docMk/>
          <pc:sldMk cId="541301547" sldId="865"/>
        </pc:sldMkLst>
        <pc:spChg chg="mod">
          <ac:chgData name="Neamul AKHTER" userId="d8348a17-a688-4a12-b18d-5594537b638d" providerId="ADAL" clId="{F2ADF9D9-3FD9-46B2-9E22-25335EA33D59}" dt="2021-10-18T10:12:27.406" v="745" actId="14100"/>
          <ac:spMkLst>
            <pc:docMk/>
            <pc:sldMk cId="541301547" sldId="865"/>
            <ac:spMk id="7" creationId="{B4851A34-9536-42AB-AAD9-9633CAB1FEFC}"/>
          </ac:spMkLst>
        </pc:spChg>
        <pc:spChg chg="add mod">
          <ac:chgData name="Neamul AKHTER" userId="d8348a17-a688-4a12-b18d-5594537b638d" providerId="ADAL" clId="{F2ADF9D9-3FD9-46B2-9E22-25335EA33D59}" dt="2021-10-18T10:12:54.212" v="782" actId="20577"/>
          <ac:spMkLst>
            <pc:docMk/>
            <pc:sldMk cId="541301547" sldId="865"/>
            <ac:spMk id="9" creationId="{7261799C-3926-4FC3-98B1-FCDD7C950637}"/>
          </ac:spMkLst>
        </pc:spChg>
        <pc:picChg chg="add mod">
          <ac:chgData name="Neamul AKHTER" userId="d8348a17-a688-4a12-b18d-5594537b638d" providerId="ADAL" clId="{F2ADF9D9-3FD9-46B2-9E22-25335EA33D59}" dt="2021-10-18T10:12:31.978" v="755" actId="1036"/>
          <ac:picMkLst>
            <pc:docMk/>
            <pc:sldMk cId="541301547" sldId="865"/>
            <ac:picMk id="4" creationId="{2DA45F3F-351A-4585-BC32-899DC485327C}"/>
          </ac:picMkLst>
        </pc:picChg>
        <pc:picChg chg="add mod">
          <ac:chgData name="Neamul AKHTER" userId="d8348a17-a688-4a12-b18d-5594537b638d" providerId="ADAL" clId="{F2ADF9D9-3FD9-46B2-9E22-25335EA33D59}" dt="2021-10-18T10:12:35.590" v="766" actId="1035"/>
          <ac:picMkLst>
            <pc:docMk/>
            <pc:sldMk cId="541301547" sldId="865"/>
            <ac:picMk id="6" creationId="{BB202D14-D9C7-441B-8923-BBD94B7A1A2A}"/>
          </ac:picMkLst>
        </pc:picChg>
      </pc:sldChg>
      <pc:sldChg chg="del">
        <pc:chgData name="Neamul AKHTER" userId="d8348a17-a688-4a12-b18d-5594537b638d" providerId="ADAL" clId="{F2ADF9D9-3FD9-46B2-9E22-25335EA33D59}" dt="2021-10-18T05:12:13.285" v="43" actId="47"/>
        <pc:sldMkLst>
          <pc:docMk/>
          <pc:sldMk cId="601382941" sldId="865"/>
        </pc:sldMkLst>
      </pc:sldChg>
      <pc:sldChg chg="del">
        <pc:chgData name="Neamul AKHTER" userId="d8348a17-a688-4a12-b18d-5594537b638d" providerId="ADAL" clId="{F2ADF9D9-3FD9-46B2-9E22-25335EA33D59}" dt="2021-10-18T05:12:13.972" v="44" actId="47"/>
        <pc:sldMkLst>
          <pc:docMk/>
          <pc:sldMk cId="2470834469" sldId="866"/>
        </pc:sldMkLst>
      </pc:sldChg>
      <pc:sldChg chg="delSp modSp add mod">
        <pc:chgData name="Neamul AKHTER" userId="d8348a17-a688-4a12-b18d-5594537b638d" providerId="ADAL" clId="{F2ADF9D9-3FD9-46B2-9E22-25335EA33D59}" dt="2021-10-19T04:07:30.729" v="2176" actId="207"/>
        <pc:sldMkLst>
          <pc:docMk/>
          <pc:sldMk cId="2873358535" sldId="866"/>
        </pc:sldMkLst>
        <pc:spChg chg="mod">
          <ac:chgData name="Neamul AKHTER" userId="d8348a17-a688-4a12-b18d-5594537b638d" providerId="ADAL" clId="{F2ADF9D9-3FD9-46B2-9E22-25335EA33D59}" dt="2021-10-19T04:07:30.729" v="2176" actId="207"/>
          <ac:spMkLst>
            <pc:docMk/>
            <pc:sldMk cId="2873358535" sldId="866"/>
            <ac:spMk id="7" creationId="{B4851A34-9536-42AB-AAD9-9633CAB1FEFC}"/>
          </ac:spMkLst>
        </pc:spChg>
        <pc:picChg chg="del">
          <ac:chgData name="Neamul AKHTER" userId="d8348a17-a688-4a12-b18d-5594537b638d" providerId="ADAL" clId="{F2ADF9D9-3FD9-46B2-9E22-25335EA33D59}" dt="2021-10-18T10:27:55.237" v="1008" actId="478"/>
          <ac:picMkLst>
            <pc:docMk/>
            <pc:sldMk cId="2873358535" sldId="866"/>
            <ac:picMk id="4" creationId="{9767B9BD-9F6B-4EA1-9EC4-37E565316BDD}"/>
          </ac:picMkLst>
        </pc:picChg>
        <pc:picChg chg="del">
          <ac:chgData name="Neamul AKHTER" userId="d8348a17-a688-4a12-b18d-5594537b638d" providerId="ADAL" clId="{F2ADF9D9-3FD9-46B2-9E22-25335EA33D59}" dt="2021-10-18T10:27:57.189" v="1009" actId="478"/>
          <ac:picMkLst>
            <pc:docMk/>
            <pc:sldMk cId="2873358535" sldId="866"/>
            <ac:picMk id="6" creationId="{DAC1BFB1-2EF3-4023-B727-91081D5BAC26}"/>
          </ac:picMkLst>
        </pc:picChg>
      </pc:sldChg>
      <pc:sldChg chg="add">
        <pc:chgData name="Neamul AKHTER" userId="d8348a17-a688-4a12-b18d-5594537b638d" providerId="ADAL" clId="{F2ADF9D9-3FD9-46B2-9E22-25335EA33D59}" dt="2021-10-25T06:51:34.269" v="2267" actId="2890"/>
        <pc:sldMkLst>
          <pc:docMk/>
          <pc:sldMk cId="411547815" sldId="867"/>
        </pc:sldMkLst>
      </pc:sldChg>
      <pc:sldChg chg="modSp add del mod">
        <pc:chgData name="Neamul AKHTER" userId="d8348a17-a688-4a12-b18d-5594537b638d" providerId="ADAL" clId="{F2ADF9D9-3FD9-46B2-9E22-25335EA33D59}" dt="2021-10-19T06:17:41.012" v="2249" actId="47"/>
        <pc:sldMkLst>
          <pc:docMk/>
          <pc:sldMk cId="612305300" sldId="867"/>
        </pc:sldMkLst>
        <pc:spChg chg="mod">
          <ac:chgData name="Neamul AKHTER" userId="d8348a17-a688-4a12-b18d-5594537b638d" providerId="ADAL" clId="{F2ADF9D9-3FD9-46B2-9E22-25335EA33D59}" dt="2021-10-19T04:48:51.398" v="2230" actId="255"/>
          <ac:spMkLst>
            <pc:docMk/>
            <pc:sldMk cId="612305300" sldId="867"/>
            <ac:spMk id="7" creationId="{2268F41C-AD7C-A44A-8B63-20AA4CE000EB}"/>
          </ac:spMkLst>
        </pc:spChg>
      </pc:sldChg>
      <pc:sldChg chg="del">
        <pc:chgData name="Neamul AKHTER" userId="d8348a17-a688-4a12-b18d-5594537b638d" providerId="ADAL" clId="{F2ADF9D9-3FD9-46B2-9E22-25335EA33D59}" dt="2021-10-18T05:12:14.865" v="45" actId="47"/>
        <pc:sldMkLst>
          <pc:docMk/>
          <pc:sldMk cId="4020762237" sldId="867"/>
        </pc:sldMkLst>
      </pc:sldChg>
      <pc:sldChg chg="add del">
        <pc:chgData name="Neamul AKHTER" userId="d8348a17-a688-4a12-b18d-5594537b638d" providerId="ADAL" clId="{F2ADF9D9-3FD9-46B2-9E22-25335EA33D59}" dt="2021-10-19T06:17:46.635" v="2258" actId="47"/>
        <pc:sldMkLst>
          <pc:docMk/>
          <pc:sldMk cId="2194066718" sldId="868"/>
        </pc:sldMkLst>
      </pc:sldChg>
      <pc:sldChg chg="del">
        <pc:chgData name="Neamul AKHTER" userId="d8348a17-a688-4a12-b18d-5594537b638d" providerId="ADAL" clId="{F2ADF9D9-3FD9-46B2-9E22-25335EA33D59}" dt="2021-10-18T05:12:15.580" v="46" actId="47"/>
        <pc:sldMkLst>
          <pc:docMk/>
          <pc:sldMk cId="2875780445" sldId="868"/>
        </pc:sldMkLst>
      </pc:sldChg>
      <pc:sldChg chg="del">
        <pc:chgData name="Neamul AKHTER" userId="d8348a17-a688-4a12-b18d-5594537b638d" providerId="ADAL" clId="{F2ADF9D9-3FD9-46B2-9E22-25335EA33D59}" dt="2021-10-18T05:12:16.234" v="47" actId="47"/>
        <pc:sldMkLst>
          <pc:docMk/>
          <pc:sldMk cId="315928289" sldId="869"/>
        </pc:sldMkLst>
      </pc:sldChg>
      <pc:sldChg chg="del">
        <pc:chgData name="Neamul AKHTER" userId="d8348a17-a688-4a12-b18d-5594537b638d" providerId="ADAL" clId="{F2ADF9D9-3FD9-46B2-9E22-25335EA33D59}" dt="2021-10-19T04:45:34.078" v="2191" actId="47"/>
        <pc:sldMkLst>
          <pc:docMk/>
          <pc:sldMk cId="2783875596" sldId="869"/>
        </pc:sldMkLst>
      </pc:sldChg>
      <pc:sldChg chg="del">
        <pc:chgData name="Neamul AKHTER" userId="d8348a17-a688-4a12-b18d-5594537b638d" providerId="ADAL" clId="{F2ADF9D9-3FD9-46B2-9E22-25335EA33D59}" dt="2021-10-19T04:45:34.549" v="2192" actId="47"/>
        <pc:sldMkLst>
          <pc:docMk/>
          <pc:sldMk cId="199407217" sldId="870"/>
        </pc:sldMkLst>
      </pc:sldChg>
      <pc:sldChg chg="del">
        <pc:chgData name="Neamul AKHTER" userId="d8348a17-a688-4a12-b18d-5594537b638d" providerId="ADAL" clId="{F2ADF9D9-3FD9-46B2-9E22-25335EA33D59}" dt="2021-10-18T05:12:17.530" v="48" actId="47"/>
        <pc:sldMkLst>
          <pc:docMk/>
          <pc:sldMk cId="239060139" sldId="870"/>
        </pc:sldMkLst>
      </pc:sldChg>
      <pc:sldChg chg="del">
        <pc:chgData name="Neamul AKHTER" userId="d8348a17-a688-4a12-b18d-5594537b638d" providerId="ADAL" clId="{F2ADF9D9-3FD9-46B2-9E22-25335EA33D59}" dt="2021-10-18T05:12:18.497" v="49" actId="47"/>
        <pc:sldMkLst>
          <pc:docMk/>
          <pc:sldMk cId="2306902749" sldId="871"/>
        </pc:sldMkLst>
      </pc:sldChg>
      <pc:sldChg chg="del">
        <pc:chgData name="Neamul AKHTER" userId="d8348a17-a688-4a12-b18d-5594537b638d" providerId="ADAL" clId="{F2ADF9D9-3FD9-46B2-9E22-25335EA33D59}" dt="2021-10-19T04:45:35.118" v="2193" actId="47"/>
        <pc:sldMkLst>
          <pc:docMk/>
          <pc:sldMk cId="4118504979" sldId="871"/>
        </pc:sldMkLst>
      </pc:sldChg>
      <pc:sldChg chg="del">
        <pc:chgData name="Neamul AKHTER" userId="d8348a17-a688-4a12-b18d-5594537b638d" providerId="ADAL" clId="{F2ADF9D9-3FD9-46B2-9E22-25335EA33D59}" dt="2021-10-19T04:45:35.473" v="2194" actId="47"/>
        <pc:sldMkLst>
          <pc:docMk/>
          <pc:sldMk cId="3055974969" sldId="872"/>
        </pc:sldMkLst>
      </pc:sldChg>
      <pc:sldChg chg="modSp add del mod ord">
        <pc:chgData name="Neamul AKHTER" userId="d8348a17-a688-4a12-b18d-5594537b638d" providerId="ADAL" clId="{F2ADF9D9-3FD9-46B2-9E22-25335EA33D59}" dt="2021-10-25T06:59:43.185" v="2524" actId="20577"/>
        <pc:sldMkLst>
          <pc:docMk/>
          <pc:sldMk cId="3762633715" sldId="872"/>
        </pc:sldMkLst>
        <pc:spChg chg="mod">
          <ac:chgData name="Neamul AKHTER" userId="d8348a17-a688-4a12-b18d-5594537b638d" providerId="ADAL" clId="{F2ADF9D9-3FD9-46B2-9E22-25335EA33D59}" dt="2021-10-25T06:59:43.185" v="2524" actId="20577"/>
          <ac:spMkLst>
            <pc:docMk/>
            <pc:sldMk cId="3762633715" sldId="872"/>
            <ac:spMk id="3" creationId="{2BA485C7-D916-495F-AEC6-B315393A6A72}"/>
          </ac:spMkLst>
        </pc:spChg>
        <pc:spChg chg="mod">
          <ac:chgData name="Neamul AKHTER" userId="d8348a17-a688-4a12-b18d-5594537b638d" providerId="ADAL" clId="{F2ADF9D9-3FD9-46B2-9E22-25335EA33D59}" dt="2021-10-25T06:53:39.973" v="2294" actId="122"/>
          <ac:spMkLst>
            <pc:docMk/>
            <pc:sldMk cId="3762633715" sldId="872"/>
            <ac:spMk id="6" creationId="{BCF24794-C94E-44AF-AD7A-7FB4882853A5}"/>
          </ac:spMkLst>
        </pc:spChg>
        <pc:graphicFrameChg chg="mod modGraphic">
          <ac:chgData name="Neamul AKHTER" userId="d8348a17-a688-4a12-b18d-5594537b638d" providerId="ADAL" clId="{F2ADF9D9-3FD9-46B2-9E22-25335EA33D59}" dt="2021-10-25T06:58:01.649" v="2491" actId="255"/>
          <ac:graphicFrameMkLst>
            <pc:docMk/>
            <pc:sldMk cId="3762633715" sldId="872"/>
            <ac:graphicFrameMk id="4" creationId="{40DFE8A9-722D-445A-9F6B-288104F161F4}"/>
          </ac:graphicFrameMkLst>
        </pc:graphicFrameChg>
      </pc:sldChg>
      <pc:sldChg chg="del">
        <pc:chgData name="Neamul AKHTER" userId="d8348a17-a688-4a12-b18d-5594537b638d" providerId="ADAL" clId="{F2ADF9D9-3FD9-46B2-9E22-25335EA33D59}" dt="2021-10-19T04:45:35.823" v="2195" actId="47"/>
        <pc:sldMkLst>
          <pc:docMk/>
          <pc:sldMk cId="394808212" sldId="873"/>
        </pc:sldMkLst>
      </pc:sldChg>
      <pc:sldChg chg="modSp add mod">
        <pc:chgData name="Neamul AKHTER" userId="d8348a17-a688-4a12-b18d-5594537b638d" providerId="ADAL" clId="{F2ADF9D9-3FD9-46B2-9E22-25335EA33D59}" dt="2021-10-25T06:59:49.651" v="2545" actId="20577"/>
        <pc:sldMkLst>
          <pc:docMk/>
          <pc:sldMk cId="1737510365" sldId="873"/>
        </pc:sldMkLst>
        <pc:spChg chg="mod">
          <ac:chgData name="Neamul AKHTER" userId="d8348a17-a688-4a12-b18d-5594537b638d" providerId="ADAL" clId="{F2ADF9D9-3FD9-46B2-9E22-25335EA33D59}" dt="2021-10-25T06:59:49.651" v="2545" actId="20577"/>
          <ac:spMkLst>
            <pc:docMk/>
            <pc:sldMk cId="1737510365" sldId="873"/>
            <ac:spMk id="3" creationId="{2BA485C7-D916-495F-AEC6-B315393A6A72}"/>
          </ac:spMkLst>
        </pc:spChg>
        <pc:spChg chg="mod">
          <ac:chgData name="Neamul AKHTER" userId="d8348a17-a688-4a12-b18d-5594537b638d" providerId="ADAL" clId="{F2ADF9D9-3FD9-46B2-9E22-25335EA33D59}" dt="2021-10-25T06:58:56.102" v="2499" actId="313"/>
          <ac:spMkLst>
            <pc:docMk/>
            <pc:sldMk cId="1737510365" sldId="873"/>
            <ac:spMk id="6" creationId="{BCF24794-C94E-44AF-AD7A-7FB4882853A5}"/>
          </ac:spMkLst>
        </pc:spChg>
      </pc:sldChg>
      <pc:sldChg chg="del">
        <pc:chgData name="Neamul AKHTER" userId="d8348a17-a688-4a12-b18d-5594537b638d" providerId="ADAL" clId="{F2ADF9D9-3FD9-46B2-9E22-25335EA33D59}" dt="2021-10-18T05:07:25.874" v="5" actId="47"/>
        <pc:sldMkLst>
          <pc:docMk/>
          <pc:sldMk cId="4249071873" sldId="873"/>
        </pc:sldMkLst>
      </pc:sldChg>
      <pc:sldChg chg="del">
        <pc:chgData name="Neamul AKHTER" userId="d8348a17-a688-4a12-b18d-5594537b638d" providerId="ADAL" clId="{F2ADF9D9-3FD9-46B2-9E22-25335EA33D59}" dt="2021-10-18T05:07:28.919" v="6" actId="47"/>
        <pc:sldMkLst>
          <pc:docMk/>
          <pc:sldMk cId="1870700980" sldId="874"/>
        </pc:sldMkLst>
      </pc:sldChg>
      <pc:sldChg chg="del">
        <pc:chgData name="Neamul AKHTER" userId="d8348a17-a688-4a12-b18d-5594537b638d" providerId="ADAL" clId="{F2ADF9D9-3FD9-46B2-9E22-25335EA33D59}" dt="2021-10-19T04:45:36.089" v="2196" actId="47"/>
        <pc:sldMkLst>
          <pc:docMk/>
          <pc:sldMk cId="2248834426" sldId="874"/>
        </pc:sldMkLst>
      </pc:sldChg>
      <pc:sldChg chg="modSp add mod">
        <pc:chgData name="Neamul AKHTER" userId="d8348a17-a688-4a12-b18d-5594537b638d" providerId="ADAL" clId="{F2ADF9D9-3FD9-46B2-9E22-25335EA33D59}" dt="2021-10-25T06:59:57.202" v="2557" actId="20577"/>
        <pc:sldMkLst>
          <pc:docMk/>
          <pc:sldMk cId="3108053216" sldId="874"/>
        </pc:sldMkLst>
        <pc:spChg chg="mod">
          <ac:chgData name="Neamul AKHTER" userId="d8348a17-a688-4a12-b18d-5594537b638d" providerId="ADAL" clId="{F2ADF9D9-3FD9-46B2-9E22-25335EA33D59}" dt="2021-10-25T06:59:57.202" v="2557" actId="20577"/>
          <ac:spMkLst>
            <pc:docMk/>
            <pc:sldMk cId="3108053216" sldId="874"/>
            <ac:spMk id="3" creationId="{2BA485C7-D916-495F-AEC6-B315393A6A72}"/>
          </ac:spMkLst>
        </pc:spChg>
        <pc:spChg chg="mod">
          <ac:chgData name="Neamul AKHTER" userId="d8348a17-a688-4a12-b18d-5594537b638d" providerId="ADAL" clId="{F2ADF9D9-3FD9-46B2-9E22-25335EA33D59}" dt="2021-10-25T06:59:29.706" v="2503" actId="255"/>
          <ac:spMkLst>
            <pc:docMk/>
            <pc:sldMk cId="3108053216" sldId="874"/>
            <ac:spMk id="6" creationId="{BCF24794-C94E-44AF-AD7A-7FB4882853A5}"/>
          </ac:spMkLst>
        </pc:spChg>
      </pc:sldChg>
      <pc:sldChg chg="add del">
        <pc:chgData name="Neamul AKHTER" userId="d8348a17-a688-4a12-b18d-5594537b638d" providerId="ADAL" clId="{F2ADF9D9-3FD9-46B2-9E22-25335EA33D59}" dt="2021-10-25T07:15:18.816" v="2622"/>
        <pc:sldMkLst>
          <pc:docMk/>
          <pc:sldMk cId="612305300" sldId="875"/>
        </pc:sldMkLst>
      </pc:sldChg>
      <pc:sldChg chg="del">
        <pc:chgData name="Neamul AKHTER" userId="d8348a17-a688-4a12-b18d-5594537b638d" providerId="ADAL" clId="{F2ADF9D9-3FD9-46B2-9E22-25335EA33D59}" dt="2021-10-19T04:45:36.283" v="2197" actId="47"/>
        <pc:sldMkLst>
          <pc:docMk/>
          <pc:sldMk cId="3280949016" sldId="875"/>
        </pc:sldMkLst>
      </pc:sldChg>
      <pc:sldChg chg="add del">
        <pc:chgData name="Neamul AKHTER" userId="d8348a17-a688-4a12-b18d-5594537b638d" providerId="ADAL" clId="{F2ADF9D9-3FD9-46B2-9E22-25335EA33D59}" dt="2021-10-25T07:15:18.816" v="2622"/>
        <pc:sldMkLst>
          <pc:docMk/>
          <pc:sldMk cId="2194066718" sldId="876"/>
        </pc:sldMkLst>
      </pc:sldChg>
      <pc:sldChg chg="del">
        <pc:chgData name="Neamul AKHTER" userId="d8348a17-a688-4a12-b18d-5594537b638d" providerId="ADAL" clId="{F2ADF9D9-3FD9-46B2-9E22-25335EA33D59}" dt="2021-10-19T04:45:36.556" v="2198" actId="47"/>
        <pc:sldMkLst>
          <pc:docMk/>
          <pc:sldMk cId="4059003467" sldId="876"/>
        </pc:sldMkLst>
      </pc:sldChg>
      <pc:sldChg chg="add del">
        <pc:chgData name="Neamul AKHTER" userId="d8348a17-a688-4a12-b18d-5594537b638d" providerId="ADAL" clId="{F2ADF9D9-3FD9-46B2-9E22-25335EA33D59}" dt="2021-10-25T07:17:26.457" v="2630"/>
        <pc:sldMkLst>
          <pc:docMk/>
          <pc:sldMk cId="918925780" sldId="877"/>
        </pc:sldMkLst>
      </pc:sldChg>
      <pc:sldChg chg="add del">
        <pc:chgData name="Neamul AKHTER" userId="d8348a17-a688-4a12-b18d-5594537b638d" providerId="ADAL" clId="{F2ADF9D9-3FD9-46B2-9E22-25335EA33D59}" dt="2021-10-25T07:12:24.738" v="2566"/>
        <pc:sldMkLst>
          <pc:docMk/>
          <pc:sldMk cId="2396995384" sldId="877"/>
        </pc:sldMkLst>
      </pc:sldChg>
      <pc:sldChg chg="add del">
        <pc:chgData name="Neamul AKHTER" userId="d8348a17-a688-4a12-b18d-5594537b638d" providerId="ADAL" clId="{F2ADF9D9-3FD9-46B2-9E22-25335EA33D59}" dt="2021-10-25T07:14:35.233" v="2592"/>
        <pc:sldMkLst>
          <pc:docMk/>
          <pc:sldMk cId="2932274429" sldId="877"/>
        </pc:sldMkLst>
      </pc:sldChg>
      <pc:sldChg chg="modSp add mod ord">
        <pc:chgData name="Neamul AKHTER" userId="d8348a17-a688-4a12-b18d-5594537b638d" providerId="ADAL" clId="{F2ADF9D9-3FD9-46B2-9E22-25335EA33D59}" dt="2021-10-25T07:18:04.505" v="2652" actId="20577"/>
        <pc:sldMkLst>
          <pc:docMk/>
          <pc:sldMk cId="3637691539" sldId="877"/>
        </pc:sldMkLst>
        <pc:spChg chg="mod">
          <ac:chgData name="Neamul AKHTER" userId="d8348a17-a688-4a12-b18d-5594537b638d" providerId="ADAL" clId="{F2ADF9D9-3FD9-46B2-9E22-25335EA33D59}" dt="2021-10-25T07:18:04.505" v="2652" actId="20577"/>
          <ac:spMkLst>
            <pc:docMk/>
            <pc:sldMk cId="3637691539" sldId="877"/>
            <ac:spMk id="2" creationId="{72FE0E43-8A27-407F-9963-D841D1189A3D}"/>
          </ac:spMkLst>
        </pc:spChg>
      </pc:sldChg>
      <pc:sldChg chg="add del">
        <pc:chgData name="Neamul AKHTER" userId="d8348a17-a688-4a12-b18d-5594537b638d" providerId="ADAL" clId="{F2ADF9D9-3FD9-46B2-9E22-25335EA33D59}" dt="2021-10-25T07:13:56.017" v="2570" actId="47"/>
        <pc:sldMkLst>
          <pc:docMk/>
          <pc:sldMk cId="4242067926" sldId="877"/>
        </pc:sldMkLst>
      </pc:sldChg>
      <pc:sldChg chg="add del">
        <pc:chgData name="Neamul AKHTER" userId="d8348a17-a688-4a12-b18d-5594537b638d" providerId="ADAL" clId="{F2ADF9D9-3FD9-46B2-9E22-25335EA33D59}" dt="2021-10-25T07:13:56.741" v="2571" actId="47"/>
        <pc:sldMkLst>
          <pc:docMk/>
          <pc:sldMk cId="761704097" sldId="878"/>
        </pc:sldMkLst>
      </pc:sldChg>
      <pc:sldChg chg="add del">
        <pc:chgData name="Neamul AKHTER" userId="d8348a17-a688-4a12-b18d-5594537b638d" providerId="ADAL" clId="{F2ADF9D9-3FD9-46B2-9E22-25335EA33D59}" dt="2021-10-25T07:18:17.729" v="2657" actId="47"/>
        <pc:sldMkLst>
          <pc:docMk/>
          <pc:sldMk cId="813471877" sldId="878"/>
        </pc:sldMkLst>
      </pc:sldChg>
      <pc:sldChg chg="add del">
        <pc:chgData name="Neamul AKHTER" userId="d8348a17-a688-4a12-b18d-5594537b638d" providerId="ADAL" clId="{F2ADF9D9-3FD9-46B2-9E22-25335EA33D59}" dt="2021-10-25T07:14:35.233" v="2592"/>
        <pc:sldMkLst>
          <pc:docMk/>
          <pc:sldMk cId="2790775574" sldId="878"/>
        </pc:sldMkLst>
      </pc:sldChg>
      <pc:sldChg chg="modSp add mod">
        <pc:chgData name="Neamul AKHTER" userId="d8348a17-a688-4a12-b18d-5594537b638d" providerId="ADAL" clId="{F2ADF9D9-3FD9-46B2-9E22-25335EA33D59}" dt="2021-10-25T07:18:11.121" v="2656" actId="20577"/>
        <pc:sldMkLst>
          <pc:docMk/>
          <pc:sldMk cId="2634440417" sldId="879"/>
        </pc:sldMkLst>
        <pc:spChg chg="mod">
          <ac:chgData name="Neamul AKHTER" userId="d8348a17-a688-4a12-b18d-5594537b638d" providerId="ADAL" clId="{F2ADF9D9-3FD9-46B2-9E22-25335EA33D59}" dt="2021-10-25T07:18:11.121" v="2656" actId="20577"/>
          <ac:spMkLst>
            <pc:docMk/>
            <pc:sldMk cId="2634440417" sldId="879"/>
            <ac:spMk id="2" creationId="{72FE0E43-8A27-407F-9963-D841D1189A3D}"/>
          </ac:spMkLst>
        </pc:spChg>
      </pc:sldChg>
      <pc:sldChg chg="add del">
        <pc:chgData name="Neamul AKHTER" userId="d8348a17-a688-4a12-b18d-5594537b638d" providerId="ADAL" clId="{F2ADF9D9-3FD9-46B2-9E22-25335EA33D59}" dt="2021-10-25T07:14:35.233" v="2592"/>
        <pc:sldMkLst>
          <pc:docMk/>
          <pc:sldMk cId="3157550285" sldId="879"/>
        </pc:sldMkLst>
      </pc:sldChg>
      <pc:sldChg chg="add del">
        <pc:chgData name="Neamul AKHTER" userId="d8348a17-a688-4a12-b18d-5594537b638d" providerId="ADAL" clId="{F2ADF9D9-3FD9-46B2-9E22-25335EA33D59}" dt="2021-10-25T07:13:58.061" v="2572" actId="47"/>
        <pc:sldMkLst>
          <pc:docMk/>
          <pc:sldMk cId="4173971057" sldId="879"/>
        </pc:sldMkLst>
      </pc:sldChg>
      <pc:sldChg chg="add del">
        <pc:chgData name="Neamul AKHTER" userId="d8348a17-a688-4a12-b18d-5594537b638d" providerId="ADAL" clId="{F2ADF9D9-3FD9-46B2-9E22-25335EA33D59}" dt="2021-10-25T07:14:35.233" v="2592"/>
        <pc:sldMkLst>
          <pc:docMk/>
          <pc:sldMk cId="77691230" sldId="880"/>
        </pc:sldMkLst>
      </pc:sldChg>
      <pc:sldChg chg="add del">
        <pc:chgData name="Neamul AKHTER" userId="d8348a17-a688-4a12-b18d-5594537b638d" providerId="ADAL" clId="{F2ADF9D9-3FD9-46B2-9E22-25335EA33D59}" dt="2021-10-25T07:13:58.385" v="2573" actId="47"/>
        <pc:sldMkLst>
          <pc:docMk/>
          <pc:sldMk cId="2073528966" sldId="880"/>
        </pc:sldMkLst>
      </pc:sldChg>
      <pc:sldChg chg="add del">
        <pc:chgData name="Neamul AKHTER" userId="d8348a17-a688-4a12-b18d-5594537b638d" providerId="ADAL" clId="{F2ADF9D9-3FD9-46B2-9E22-25335EA33D59}" dt="2021-10-25T07:13:58.637" v="2574" actId="47"/>
        <pc:sldMkLst>
          <pc:docMk/>
          <pc:sldMk cId="3478639504" sldId="881"/>
        </pc:sldMkLst>
      </pc:sldChg>
      <pc:sldChg chg="add del">
        <pc:chgData name="Neamul AKHTER" userId="d8348a17-a688-4a12-b18d-5594537b638d" providerId="ADAL" clId="{F2ADF9D9-3FD9-46B2-9E22-25335EA33D59}" dt="2021-10-25T07:14:35.233" v="2592"/>
        <pc:sldMkLst>
          <pc:docMk/>
          <pc:sldMk cId="3807916405" sldId="881"/>
        </pc:sldMkLst>
      </pc:sldChg>
      <pc:sldChg chg="add del">
        <pc:chgData name="Neamul AKHTER" userId="d8348a17-a688-4a12-b18d-5594537b638d" providerId="ADAL" clId="{F2ADF9D9-3FD9-46B2-9E22-25335EA33D59}" dt="2021-10-25T07:13:58.840" v="2575" actId="47"/>
        <pc:sldMkLst>
          <pc:docMk/>
          <pc:sldMk cId="1600937412" sldId="882"/>
        </pc:sldMkLst>
      </pc:sldChg>
      <pc:sldChg chg="add del">
        <pc:chgData name="Neamul AKHTER" userId="d8348a17-a688-4a12-b18d-5594537b638d" providerId="ADAL" clId="{F2ADF9D9-3FD9-46B2-9E22-25335EA33D59}" dt="2021-10-25T07:14:35.233" v="2592"/>
        <pc:sldMkLst>
          <pc:docMk/>
          <pc:sldMk cId="1991260542" sldId="882"/>
        </pc:sldMkLst>
      </pc:sldChg>
      <pc:sldChg chg="add del">
        <pc:chgData name="Neamul AKHTER" userId="d8348a17-a688-4a12-b18d-5594537b638d" providerId="ADAL" clId="{F2ADF9D9-3FD9-46B2-9E22-25335EA33D59}" dt="2021-10-25T07:14:35.233" v="2592"/>
        <pc:sldMkLst>
          <pc:docMk/>
          <pc:sldMk cId="469477432" sldId="883"/>
        </pc:sldMkLst>
      </pc:sldChg>
      <pc:sldChg chg="add del">
        <pc:chgData name="Neamul AKHTER" userId="d8348a17-a688-4a12-b18d-5594537b638d" providerId="ADAL" clId="{F2ADF9D9-3FD9-46B2-9E22-25335EA33D59}" dt="2021-10-25T07:13:59.022" v="2576" actId="47"/>
        <pc:sldMkLst>
          <pc:docMk/>
          <pc:sldMk cId="3118704954" sldId="883"/>
        </pc:sldMkLst>
      </pc:sldChg>
      <pc:sldChg chg="add del">
        <pc:chgData name="Neamul AKHTER" userId="d8348a17-a688-4a12-b18d-5594537b638d" providerId="ADAL" clId="{F2ADF9D9-3FD9-46B2-9E22-25335EA33D59}" dt="2021-10-25T07:14:35.233" v="2592"/>
        <pc:sldMkLst>
          <pc:docMk/>
          <pc:sldMk cId="1022621698" sldId="884"/>
        </pc:sldMkLst>
      </pc:sldChg>
      <pc:sldChg chg="add del">
        <pc:chgData name="Neamul AKHTER" userId="d8348a17-a688-4a12-b18d-5594537b638d" providerId="ADAL" clId="{F2ADF9D9-3FD9-46B2-9E22-25335EA33D59}" dt="2021-10-25T07:13:59.216" v="2577" actId="47"/>
        <pc:sldMkLst>
          <pc:docMk/>
          <pc:sldMk cId="1092096026" sldId="884"/>
        </pc:sldMkLst>
      </pc:sldChg>
      <pc:sldChg chg="add del">
        <pc:chgData name="Neamul AKHTER" userId="d8348a17-a688-4a12-b18d-5594537b638d" providerId="ADAL" clId="{F2ADF9D9-3FD9-46B2-9E22-25335EA33D59}" dt="2021-10-25T07:14:35.233" v="2592"/>
        <pc:sldMkLst>
          <pc:docMk/>
          <pc:sldMk cId="238650204" sldId="885"/>
        </pc:sldMkLst>
      </pc:sldChg>
      <pc:sldChg chg="add del">
        <pc:chgData name="Neamul AKHTER" userId="d8348a17-a688-4a12-b18d-5594537b638d" providerId="ADAL" clId="{F2ADF9D9-3FD9-46B2-9E22-25335EA33D59}" dt="2021-10-25T07:13:59.425" v="2578" actId="47"/>
        <pc:sldMkLst>
          <pc:docMk/>
          <pc:sldMk cId="3443833466" sldId="885"/>
        </pc:sldMkLst>
      </pc:sldChg>
      <pc:sldChg chg="add del">
        <pc:chgData name="Neamul AKHTER" userId="d8348a17-a688-4a12-b18d-5594537b638d" providerId="ADAL" clId="{F2ADF9D9-3FD9-46B2-9E22-25335EA33D59}" dt="2021-10-25T07:14:35.233" v="2592"/>
        <pc:sldMkLst>
          <pc:docMk/>
          <pc:sldMk cId="225671366" sldId="886"/>
        </pc:sldMkLst>
      </pc:sldChg>
      <pc:sldChg chg="add del">
        <pc:chgData name="Neamul AKHTER" userId="d8348a17-a688-4a12-b18d-5594537b638d" providerId="ADAL" clId="{F2ADF9D9-3FD9-46B2-9E22-25335EA33D59}" dt="2021-10-25T07:13:59.606" v="2579" actId="47"/>
        <pc:sldMkLst>
          <pc:docMk/>
          <pc:sldMk cId="3138104459" sldId="886"/>
        </pc:sldMkLst>
      </pc:sldChg>
      <pc:sldChg chg="add del">
        <pc:chgData name="Neamul AKHTER" userId="d8348a17-a688-4a12-b18d-5594537b638d" providerId="ADAL" clId="{F2ADF9D9-3FD9-46B2-9E22-25335EA33D59}" dt="2021-10-25T07:14:00.109" v="2580" actId="47"/>
        <pc:sldMkLst>
          <pc:docMk/>
          <pc:sldMk cId="544378329" sldId="887"/>
        </pc:sldMkLst>
      </pc:sldChg>
      <pc:sldChg chg="add del">
        <pc:chgData name="Neamul AKHTER" userId="d8348a17-a688-4a12-b18d-5594537b638d" providerId="ADAL" clId="{F2ADF9D9-3FD9-46B2-9E22-25335EA33D59}" dt="2021-10-25T07:14:35.233" v="2592"/>
        <pc:sldMkLst>
          <pc:docMk/>
          <pc:sldMk cId="3105039318" sldId="887"/>
        </pc:sldMkLst>
      </pc:sldChg>
      <pc:sldChg chg="add del">
        <pc:chgData name="Neamul AKHTER" userId="d8348a17-a688-4a12-b18d-5594537b638d" providerId="ADAL" clId="{F2ADF9D9-3FD9-46B2-9E22-25335EA33D59}" dt="2021-10-25T07:14:35.233" v="2592"/>
        <pc:sldMkLst>
          <pc:docMk/>
          <pc:sldMk cId="1195119857" sldId="888"/>
        </pc:sldMkLst>
      </pc:sldChg>
      <pc:sldChg chg="add del">
        <pc:chgData name="Neamul AKHTER" userId="d8348a17-a688-4a12-b18d-5594537b638d" providerId="ADAL" clId="{F2ADF9D9-3FD9-46B2-9E22-25335EA33D59}" dt="2021-10-25T07:14:00.385" v="2581" actId="47"/>
        <pc:sldMkLst>
          <pc:docMk/>
          <pc:sldMk cId="2775614485" sldId="888"/>
        </pc:sldMkLst>
      </pc:sldChg>
      <pc:sldChg chg="add del">
        <pc:chgData name="Neamul AKHTER" userId="d8348a17-a688-4a12-b18d-5594537b638d" providerId="ADAL" clId="{F2ADF9D9-3FD9-46B2-9E22-25335EA33D59}" dt="2021-10-25T07:14:35.233" v="2592"/>
        <pc:sldMkLst>
          <pc:docMk/>
          <pc:sldMk cId="2067655341" sldId="889"/>
        </pc:sldMkLst>
      </pc:sldChg>
      <pc:sldChg chg="add del">
        <pc:chgData name="Neamul AKHTER" userId="d8348a17-a688-4a12-b18d-5594537b638d" providerId="ADAL" clId="{F2ADF9D9-3FD9-46B2-9E22-25335EA33D59}" dt="2021-10-25T07:14:00.646" v="2582" actId="47"/>
        <pc:sldMkLst>
          <pc:docMk/>
          <pc:sldMk cId="3384788175" sldId="889"/>
        </pc:sldMkLst>
      </pc:sldChg>
      <pc:sldChg chg="add del">
        <pc:chgData name="Neamul AKHTER" userId="d8348a17-a688-4a12-b18d-5594537b638d" providerId="ADAL" clId="{F2ADF9D9-3FD9-46B2-9E22-25335EA33D59}" dt="2021-10-25T07:14:35.233" v="2592"/>
        <pc:sldMkLst>
          <pc:docMk/>
          <pc:sldMk cId="2510729460" sldId="890"/>
        </pc:sldMkLst>
      </pc:sldChg>
      <pc:sldChg chg="add del">
        <pc:chgData name="Neamul AKHTER" userId="d8348a17-a688-4a12-b18d-5594537b638d" providerId="ADAL" clId="{F2ADF9D9-3FD9-46B2-9E22-25335EA33D59}" dt="2021-10-25T07:14:00.910" v="2583" actId="47"/>
        <pc:sldMkLst>
          <pc:docMk/>
          <pc:sldMk cId="3215428046" sldId="890"/>
        </pc:sldMkLst>
      </pc:sldChg>
      <pc:sldChg chg="add del">
        <pc:chgData name="Neamul AKHTER" userId="d8348a17-a688-4a12-b18d-5594537b638d" providerId="ADAL" clId="{F2ADF9D9-3FD9-46B2-9E22-25335EA33D59}" dt="2021-10-25T07:14:35.233" v="2592"/>
        <pc:sldMkLst>
          <pc:docMk/>
          <pc:sldMk cId="2030774088" sldId="891"/>
        </pc:sldMkLst>
      </pc:sldChg>
      <pc:sldChg chg="add del">
        <pc:chgData name="Neamul AKHTER" userId="d8348a17-a688-4a12-b18d-5594537b638d" providerId="ADAL" clId="{F2ADF9D9-3FD9-46B2-9E22-25335EA33D59}" dt="2021-10-25T07:14:01.424" v="2584" actId="47"/>
        <pc:sldMkLst>
          <pc:docMk/>
          <pc:sldMk cId="2567007759" sldId="891"/>
        </pc:sldMkLst>
      </pc:sldChg>
      <pc:sldChg chg="add del">
        <pc:chgData name="Neamul AKHTER" userId="d8348a17-a688-4a12-b18d-5594537b638d" providerId="ADAL" clId="{F2ADF9D9-3FD9-46B2-9E22-25335EA33D59}" dt="2021-10-25T07:14:01.649" v="2585" actId="47"/>
        <pc:sldMkLst>
          <pc:docMk/>
          <pc:sldMk cId="235814967" sldId="892"/>
        </pc:sldMkLst>
      </pc:sldChg>
      <pc:sldChg chg="add del">
        <pc:chgData name="Neamul AKHTER" userId="d8348a17-a688-4a12-b18d-5594537b638d" providerId="ADAL" clId="{F2ADF9D9-3FD9-46B2-9E22-25335EA33D59}" dt="2021-10-25T07:14:35.233" v="2592"/>
        <pc:sldMkLst>
          <pc:docMk/>
          <pc:sldMk cId="520425135" sldId="892"/>
        </pc:sldMkLst>
      </pc:sldChg>
      <pc:sldChg chg="add del">
        <pc:chgData name="Neamul AKHTER" userId="d8348a17-a688-4a12-b18d-5594537b638d" providerId="ADAL" clId="{F2ADF9D9-3FD9-46B2-9E22-25335EA33D59}" dt="2021-10-25T07:14:01.857" v="2586" actId="47"/>
        <pc:sldMkLst>
          <pc:docMk/>
          <pc:sldMk cId="720767877" sldId="893"/>
        </pc:sldMkLst>
      </pc:sldChg>
      <pc:sldChg chg="add del">
        <pc:chgData name="Neamul AKHTER" userId="d8348a17-a688-4a12-b18d-5594537b638d" providerId="ADAL" clId="{F2ADF9D9-3FD9-46B2-9E22-25335EA33D59}" dt="2021-10-25T07:14:35.233" v="2592"/>
        <pc:sldMkLst>
          <pc:docMk/>
          <pc:sldMk cId="3025005291" sldId="893"/>
        </pc:sldMkLst>
      </pc:sldChg>
      <pc:sldChg chg="add del">
        <pc:chgData name="Neamul AKHTER" userId="d8348a17-a688-4a12-b18d-5594537b638d" providerId="ADAL" clId="{F2ADF9D9-3FD9-46B2-9E22-25335EA33D59}" dt="2021-10-25T07:14:02.060" v="2587" actId="47"/>
        <pc:sldMkLst>
          <pc:docMk/>
          <pc:sldMk cId="105053411" sldId="894"/>
        </pc:sldMkLst>
      </pc:sldChg>
      <pc:sldChg chg="add del">
        <pc:chgData name="Neamul AKHTER" userId="d8348a17-a688-4a12-b18d-5594537b638d" providerId="ADAL" clId="{F2ADF9D9-3FD9-46B2-9E22-25335EA33D59}" dt="2021-10-25T07:14:35.233" v="2592"/>
        <pc:sldMkLst>
          <pc:docMk/>
          <pc:sldMk cId="3467359474" sldId="894"/>
        </pc:sldMkLst>
      </pc:sldChg>
      <pc:sldChg chg="add del">
        <pc:chgData name="Neamul AKHTER" userId="d8348a17-a688-4a12-b18d-5594537b638d" providerId="ADAL" clId="{F2ADF9D9-3FD9-46B2-9E22-25335EA33D59}" dt="2021-10-25T07:14:02.277" v="2588" actId="47"/>
        <pc:sldMkLst>
          <pc:docMk/>
          <pc:sldMk cId="1355788375" sldId="895"/>
        </pc:sldMkLst>
      </pc:sldChg>
      <pc:sldChg chg="add del">
        <pc:chgData name="Neamul AKHTER" userId="d8348a17-a688-4a12-b18d-5594537b638d" providerId="ADAL" clId="{F2ADF9D9-3FD9-46B2-9E22-25335EA33D59}" dt="2021-10-25T07:14:35.233" v="2592"/>
        <pc:sldMkLst>
          <pc:docMk/>
          <pc:sldMk cId="2377132670" sldId="895"/>
        </pc:sldMkLst>
      </pc:sldChg>
      <pc:sldMasterChg chg="delSldLayout">
        <pc:chgData name="Neamul AKHTER" userId="d8348a17-a688-4a12-b18d-5594537b638d" providerId="ADAL" clId="{F2ADF9D9-3FD9-46B2-9E22-25335EA33D59}" dt="2021-10-25T07:15:05.392" v="2621" actId="47"/>
        <pc:sldMasterMkLst>
          <pc:docMk/>
          <pc:sldMasterMk cId="1915994808" sldId="2147483777"/>
        </pc:sldMasterMkLst>
        <pc:sldLayoutChg chg="del">
          <pc:chgData name="Neamul AKHTER" userId="d8348a17-a688-4a12-b18d-5594537b638d" providerId="ADAL" clId="{F2ADF9D9-3FD9-46B2-9E22-25335EA33D59}" dt="2021-10-18T05:12:18.497" v="49" actId="47"/>
          <pc:sldLayoutMkLst>
            <pc:docMk/>
            <pc:sldMasterMk cId="1915994808" sldId="2147483777"/>
            <pc:sldLayoutMk cId="1802760722" sldId="2147483908"/>
          </pc:sldLayoutMkLst>
        </pc:sldLayoutChg>
        <pc:sldLayoutChg chg="del">
          <pc:chgData name="Neamul AKHTER" userId="d8348a17-a688-4a12-b18d-5594537b638d" providerId="ADAL" clId="{F2ADF9D9-3FD9-46B2-9E22-25335EA33D59}" dt="2021-10-25T07:15:05.392" v="2621" actId="47"/>
          <pc:sldLayoutMkLst>
            <pc:docMk/>
            <pc:sldMasterMk cId="1915994808" sldId="2147483777"/>
            <pc:sldLayoutMk cId="2107190528" sldId="2147483912"/>
          </pc:sldLayoutMkLst>
        </pc:sldLayoutChg>
        <pc:sldLayoutChg chg="del">
          <pc:chgData name="Neamul AKHTER" userId="d8348a17-a688-4a12-b18d-5594537b638d" providerId="ADAL" clId="{F2ADF9D9-3FD9-46B2-9E22-25335EA33D59}" dt="2021-10-19T04:45:46.075" v="2211" actId="47"/>
          <pc:sldLayoutMkLst>
            <pc:docMk/>
            <pc:sldMasterMk cId="1915994808" sldId="2147483777"/>
            <pc:sldLayoutMk cId="3614109909" sldId="2147483912"/>
          </pc:sldLayoutMkLst>
        </pc:sldLayoutChg>
        <pc:sldLayoutChg chg="del">
          <pc:chgData name="Neamul AKHTER" userId="d8348a17-a688-4a12-b18d-5594537b638d" providerId="ADAL" clId="{F2ADF9D9-3FD9-46B2-9E22-25335EA33D59}" dt="2021-10-19T06:17:46.635" v="2258" actId="47"/>
          <pc:sldLayoutMkLst>
            <pc:docMk/>
            <pc:sldMasterMk cId="1915994808" sldId="2147483777"/>
            <pc:sldLayoutMk cId="488497840" sldId="2147483913"/>
          </pc:sldLayoutMkLst>
        </pc:sldLayoutChg>
        <pc:sldLayoutChg chg="del">
          <pc:chgData name="Neamul AKHTER" userId="d8348a17-a688-4a12-b18d-5594537b638d" providerId="ADAL" clId="{F2ADF9D9-3FD9-46B2-9E22-25335EA33D59}" dt="2021-10-19T04:45:49.699" v="2217" actId="47"/>
          <pc:sldLayoutMkLst>
            <pc:docMk/>
            <pc:sldMasterMk cId="1915994808" sldId="2147483777"/>
            <pc:sldLayoutMk cId="596137409" sldId="2147483913"/>
          </pc:sldLayoutMkLst>
        </pc:sldLayoutChg>
        <pc:sldLayoutChg chg="del">
          <pc:chgData name="Neamul AKHTER" userId="d8348a17-a688-4a12-b18d-5594537b638d" providerId="ADAL" clId="{F2ADF9D9-3FD9-46B2-9E22-25335EA33D59}" dt="2021-10-25T07:15:00.203" v="2613" actId="47"/>
          <pc:sldLayoutMkLst>
            <pc:docMk/>
            <pc:sldMasterMk cId="1915994808" sldId="2147483777"/>
            <pc:sldLayoutMk cId="3111748162" sldId="2147483913"/>
          </pc:sldLayoutMkLst>
        </pc:sldLayoutChg>
        <pc:sldLayoutChg chg="del">
          <pc:chgData name="Neamul AKHTER" userId="d8348a17-a688-4a12-b18d-5594537b638d" providerId="ADAL" clId="{F2ADF9D9-3FD9-46B2-9E22-25335EA33D59}" dt="2021-10-25T07:14:46.836" v="2600" actId="47"/>
          <pc:sldLayoutMkLst>
            <pc:docMk/>
            <pc:sldMasterMk cId="1915994808" sldId="2147483777"/>
            <pc:sldLayoutMk cId="523457289" sldId="2147483914"/>
          </pc:sldLayoutMkLst>
        </pc:sldLayoutChg>
        <pc:sldLayoutChg chg="del">
          <pc:chgData name="Neamul AKHTER" userId="d8348a17-a688-4a12-b18d-5594537b638d" providerId="ADAL" clId="{F2ADF9D9-3FD9-46B2-9E22-25335EA33D59}" dt="2021-10-19T04:45:49.100" v="2216" actId="47"/>
          <pc:sldLayoutMkLst>
            <pc:docMk/>
            <pc:sldMasterMk cId="1915994808" sldId="2147483777"/>
            <pc:sldLayoutMk cId="631437078" sldId="2147483914"/>
          </pc:sldLayoutMkLst>
        </pc:sldLayoutChg>
        <pc:sldLayoutChg chg="del">
          <pc:chgData name="Neamul AKHTER" userId="d8348a17-a688-4a12-b18d-5594537b638d" providerId="ADAL" clId="{F2ADF9D9-3FD9-46B2-9E22-25335EA33D59}" dt="2021-10-19T06:17:51.943" v="2263" actId="47"/>
          <pc:sldLayoutMkLst>
            <pc:docMk/>
            <pc:sldMasterMk cId="1915994808" sldId="2147483777"/>
            <pc:sldLayoutMk cId="3198155065" sldId="2147483914"/>
          </pc:sldLayoutMkLst>
        </pc:sldLayoutChg>
      </pc:sldMasterChg>
    </pc:docChg>
  </pc:docChgLst>
  <pc:docChgLst>
    <pc:chgData name="Neamul AKHTER" userId="S::neamul.akhter@wfp.org::d8348a17-a688-4a12-b18d-5594537b638d" providerId="AD" clId="Web-{647079AC-49E9-87EB-4167-494D1339B50A}"/>
    <pc:docChg chg="delSld modSld">
      <pc:chgData name="Neamul AKHTER" userId="S::neamul.akhter@wfp.org::d8348a17-a688-4a12-b18d-5594537b638d" providerId="AD" clId="Web-{647079AC-49E9-87EB-4167-494D1339B50A}" dt="2021-09-06T09:53:00.767" v="53" actId="20577"/>
      <pc:docMkLst>
        <pc:docMk/>
      </pc:docMkLst>
      <pc:sldChg chg="modSp">
        <pc:chgData name="Neamul AKHTER" userId="S::neamul.akhter@wfp.org::d8348a17-a688-4a12-b18d-5594537b638d" providerId="AD" clId="Web-{647079AC-49E9-87EB-4167-494D1339B50A}" dt="2021-09-06T09:51:21.406" v="28" actId="20577"/>
        <pc:sldMkLst>
          <pc:docMk/>
          <pc:sldMk cId="4145856307" sldId="641"/>
        </pc:sldMkLst>
        <pc:spChg chg="mod">
          <ac:chgData name="Neamul AKHTER" userId="S::neamul.akhter@wfp.org::d8348a17-a688-4a12-b18d-5594537b638d" providerId="AD" clId="Web-{647079AC-49E9-87EB-4167-494D1339B50A}" dt="2021-09-06T09:51:21.406" v="28" actId="20577"/>
          <ac:spMkLst>
            <pc:docMk/>
            <pc:sldMk cId="4145856307" sldId="641"/>
            <ac:spMk id="7" creationId="{B4851A34-9536-42AB-AAD9-9633CAB1FEFC}"/>
          </ac:spMkLst>
        </pc:spChg>
      </pc:sldChg>
      <pc:sldChg chg="modSp">
        <pc:chgData name="Neamul AKHTER" userId="S::neamul.akhter@wfp.org::d8348a17-a688-4a12-b18d-5594537b638d" providerId="AD" clId="Web-{647079AC-49E9-87EB-4167-494D1339B50A}" dt="2021-09-06T09:53:00.767" v="53" actId="20577"/>
        <pc:sldMkLst>
          <pc:docMk/>
          <pc:sldMk cId="1696162267" sldId="812"/>
        </pc:sldMkLst>
        <pc:spChg chg="mod">
          <ac:chgData name="Neamul AKHTER" userId="S::neamul.akhter@wfp.org::d8348a17-a688-4a12-b18d-5594537b638d" providerId="AD" clId="Web-{647079AC-49E9-87EB-4167-494D1339B50A}" dt="2021-09-06T09:53:00.767" v="53" actId="20577"/>
          <ac:spMkLst>
            <pc:docMk/>
            <pc:sldMk cId="1696162267" sldId="812"/>
            <ac:spMk id="7" creationId="{B4851A34-9536-42AB-AAD9-9633CAB1FEFC}"/>
          </ac:spMkLst>
        </pc:spChg>
      </pc:sldChg>
      <pc:sldChg chg="del">
        <pc:chgData name="Neamul AKHTER" userId="S::neamul.akhter@wfp.org::d8348a17-a688-4a12-b18d-5594537b638d" providerId="AD" clId="Web-{647079AC-49E9-87EB-4167-494D1339B50A}" dt="2021-09-06T09:51:39.687" v="31"/>
        <pc:sldMkLst>
          <pc:docMk/>
          <pc:sldMk cId="3858845611" sldId="819"/>
        </pc:sldMkLst>
      </pc:sldChg>
      <pc:sldChg chg="del">
        <pc:chgData name="Neamul AKHTER" userId="S::neamul.akhter@wfp.org::d8348a17-a688-4a12-b18d-5594537b638d" providerId="AD" clId="Web-{647079AC-49E9-87EB-4167-494D1339B50A}" dt="2021-09-06T09:45:02.647" v="1"/>
        <pc:sldMkLst>
          <pc:docMk/>
          <pc:sldMk cId="947354395" sldId="820"/>
        </pc:sldMkLst>
      </pc:sldChg>
      <pc:sldChg chg="addSp delSp modSp">
        <pc:chgData name="Neamul AKHTER" userId="S::neamul.akhter@wfp.org::d8348a17-a688-4a12-b18d-5594537b638d" providerId="AD" clId="Web-{647079AC-49E9-87EB-4167-494D1339B50A}" dt="2021-09-06T09:52:30.313" v="41" actId="14100"/>
        <pc:sldMkLst>
          <pc:docMk/>
          <pc:sldMk cId="1502727662" sldId="823"/>
        </pc:sldMkLst>
        <pc:spChg chg="add del mod">
          <ac:chgData name="Neamul AKHTER" userId="S::neamul.akhter@wfp.org::d8348a17-a688-4a12-b18d-5594537b638d" providerId="AD" clId="Web-{647079AC-49E9-87EB-4167-494D1339B50A}" dt="2021-09-06T09:52:29.016" v="40"/>
          <ac:spMkLst>
            <pc:docMk/>
            <pc:sldMk cId="1502727662" sldId="823"/>
            <ac:spMk id="2" creationId="{E2B784EA-D01F-4FDD-AA3B-E324C8AD01C4}"/>
          </ac:spMkLst>
        </pc:spChg>
        <pc:spChg chg="mod">
          <ac:chgData name="Neamul AKHTER" userId="S::neamul.akhter@wfp.org::d8348a17-a688-4a12-b18d-5594537b638d" providerId="AD" clId="Web-{647079AC-49E9-87EB-4167-494D1339B50A}" dt="2021-09-06T09:52:30.313" v="41" actId="14100"/>
          <ac:spMkLst>
            <pc:docMk/>
            <pc:sldMk cId="1502727662" sldId="823"/>
            <ac:spMk id="7" creationId="{B4851A34-9536-42AB-AAD9-9633CAB1FEFC}"/>
          </ac:spMkLst>
        </pc:spChg>
      </pc:sldChg>
      <pc:sldChg chg="del">
        <pc:chgData name="Neamul AKHTER" userId="S::neamul.akhter@wfp.org::d8348a17-a688-4a12-b18d-5594537b638d" providerId="AD" clId="Web-{647079AC-49E9-87EB-4167-494D1339B50A}" dt="2021-09-06T09:51:35.312" v="29"/>
        <pc:sldMkLst>
          <pc:docMk/>
          <pc:sldMk cId="1864774055" sldId="824"/>
        </pc:sldMkLst>
      </pc:sldChg>
      <pc:sldChg chg="del">
        <pc:chgData name="Neamul AKHTER" userId="S::neamul.akhter@wfp.org::d8348a17-a688-4a12-b18d-5594537b638d" providerId="AD" clId="Web-{647079AC-49E9-87EB-4167-494D1339B50A}" dt="2021-09-06T09:51:36.203" v="30"/>
        <pc:sldMkLst>
          <pc:docMk/>
          <pc:sldMk cId="3025170738" sldId="825"/>
        </pc:sldMkLst>
      </pc:sldChg>
      <pc:sldChg chg="del">
        <pc:chgData name="Neamul AKHTER" userId="S::neamul.akhter@wfp.org::d8348a17-a688-4a12-b18d-5594537b638d" providerId="AD" clId="Web-{647079AC-49E9-87EB-4167-494D1339B50A}" dt="2021-09-06T09:44:59.257" v="0"/>
        <pc:sldMkLst>
          <pc:docMk/>
          <pc:sldMk cId="2716575438" sldId="826"/>
        </pc:sldMkLst>
      </pc:sldChg>
    </pc:docChg>
  </pc:docChgLst>
  <pc:docChgLst>
    <pc:chgData name="Anna RZYM" userId="S::anna.rzym@wfp.org::0111bd45-5452-4f96-b324-140b95791be2" providerId="AD" clId="Web-{5D59DD09-6992-AD4B-DE37-B978B1D57505}"/>
    <pc:docChg chg="modSld">
      <pc:chgData name="Anna RZYM" userId="S::anna.rzym@wfp.org::0111bd45-5452-4f96-b324-140b95791be2" providerId="AD" clId="Web-{5D59DD09-6992-AD4B-DE37-B978B1D57505}" dt="2021-09-26T05:08:53.055" v="78" actId="20577"/>
      <pc:docMkLst>
        <pc:docMk/>
      </pc:docMkLst>
      <pc:sldChg chg="modSp">
        <pc:chgData name="Anna RZYM" userId="S::anna.rzym@wfp.org::0111bd45-5452-4f96-b324-140b95791be2" providerId="AD" clId="Web-{5D59DD09-6992-AD4B-DE37-B978B1D57505}" dt="2021-09-26T05:08:09.867" v="75" actId="20577"/>
        <pc:sldMkLst>
          <pc:docMk/>
          <pc:sldMk cId="2098752188" sldId="811"/>
        </pc:sldMkLst>
        <pc:spChg chg="mod">
          <ac:chgData name="Anna RZYM" userId="S::anna.rzym@wfp.org::0111bd45-5452-4f96-b324-140b95791be2" providerId="AD" clId="Web-{5D59DD09-6992-AD4B-DE37-B978B1D57505}" dt="2021-09-26T05:08:09.867" v="75" actId="20577"/>
          <ac:spMkLst>
            <pc:docMk/>
            <pc:sldMk cId="2098752188" sldId="811"/>
            <ac:spMk id="7" creationId="{B4851A34-9536-42AB-AAD9-9633CAB1FEFC}"/>
          </ac:spMkLst>
        </pc:spChg>
      </pc:sldChg>
      <pc:sldChg chg="modSp">
        <pc:chgData name="Anna RZYM" userId="S::anna.rzym@wfp.org::0111bd45-5452-4f96-b324-140b95791be2" providerId="AD" clId="Web-{5D59DD09-6992-AD4B-DE37-B978B1D57505}" dt="2021-09-26T05:06:36.740" v="62" actId="20577"/>
        <pc:sldMkLst>
          <pc:docMk/>
          <pc:sldMk cId="2012227723" sldId="842"/>
        </pc:sldMkLst>
        <pc:spChg chg="mod">
          <ac:chgData name="Anna RZYM" userId="S::anna.rzym@wfp.org::0111bd45-5452-4f96-b324-140b95791be2" providerId="AD" clId="Web-{5D59DD09-6992-AD4B-DE37-B978B1D57505}" dt="2021-09-26T05:06:36.740" v="62" actId="20577"/>
          <ac:spMkLst>
            <pc:docMk/>
            <pc:sldMk cId="2012227723" sldId="842"/>
            <ac:spMk id="7" creationId="{B4851A34-9536-42AB-AAD9-9633CAB1FEFC}"/>
          </ac:spMkLst>
        </pc:spChg>
      </pc:sldChg>
      <pc:sldChg chg="modSp">
        <pc:chgData name="Anna RZYM" userId="S::anna.rzym@wfp.org::0111bd45-5452-4f96-b324-140b95791be2" providerId="AD" clId="Web-{5D59DD09-6992-AD4B-DE37-B978B1D57505}" dt="2021-09-26T04:57:27.146" v="4" actId="20577"/>
        <pc:sldMkLst>
          <pc:docMk/>
          <pc:sldMk cId="3762633715" sldId="843"/>
        </pc:sldMkLst>
        <pc:spChg chg="mod">
          <ac:chgData name="Anna RZYM" userId="S::anna.rzym@wfp.org::0111bd45-5452-4f96-b324-140b95791be2" providerId="AD" clId="Web-{5D59DD09-6992-AD4B-DE37-B978B1D57505}" dt="2021-09-26T04:57:27.146" v="4" actId="20577"/>
          <ac:spMkLst>
            <pc:docMk/>
            <pc:sldMk cId="3762633715" sldId="843"/>
            <ac:spMk id="6" creationId="{BCF24794-C94E-44AF-AD7A-7FB4882853A5}"/>
          </ac:spMkLst>
        </pc:spChg>
      </pc:sldChg>
      <pc:sldChg chg="modSp">
        <pc:chgData name="Anna RZYM" userId="S::anna.rzym@wfp.org::0111bd45-5452-4f96-b324-140b95791be2" providerId="AD" clId="Web-{5D59DD09-6992-AD4B-DE37-B978B1D57505}" dt="2021-09-26T05:08:46.758" v="77" actId="20577"/>
        <pc:sldMkLst>
          <pc:docMk/>
          <pc:sldMk cId="3485724334" sldId="844"/>
        </pc:sldMkLst>
        <pc:spChg chg="mod">
          <ac:chgData name="Anna RZYM" userId="S::anna.rzym@wfp.org::0111bd45-5452-4f96-b324-140b95791be2" providerId="AD" clId="Web-{5D59DD09-6992-AD4B-DE37-B978B1D57505}" dt="2021-09-26T05:08:46.758" v="77" actId="20577"/>
          <ac:spMkLst>
            <pc:docMk/>
            <pc:sldMk cId="3485724334" sldId="844"/>
            <ac:spMk id="83" creationId="{7749FB22-54D8-4087-B8BA-1B70BCBB6F07}"/>
          </ac:spMkLst>
        </pc:spChg>
      </pc:sldChg>
      <pc:sldChg chg="modSp">
        <pc:chgData name="Anna RZYM" userId="S::anna.rzym@wfp.org::0111bd45-5452-4f96-b324-140b95791be2" providerId="AD" clId="Web-{5D59DD09-6992-AD4B-DE37-B978B1D57505}" dt="2021-09-26T05:08:53.055" v="78" actId="20577"/>
        <pc:sldMkLst>
          <pc:docMk/>
          <pc:sldMk cId="671437481" sldId="846"/>
        </pc:sldMkLst>
        <pc:spChg chg="mod">
          <ac:chgData name="Anna RZYM" userId="S::anna.rzym@wfp.org::0111bd45-5452-4f96-b324-140b95791be2" providerId="AD" clId="Web-{5D59DD09-6992-AD4B-DE37-B978B1D57505}" dt="2021-09-26T05:08:53.055" v="78" actId="20577"/>
          <ac:spMkLst>
            <pc:docMk/>
            <pc:sldMk cId="671437481" sldId="846"/>
            <ac:spMk id="83" creationId="{7749FB22-54D8-4087-B8BA-1B70BCBB6F07}"/>
          </ac:spMkLst>
        </pc:spChg>
      </pc:sldChg>
      <pc:sldChg chg="modSp">
        <pc:chgData name="Anna RZYM" userId="S::anna.rzym@wfp.org::0111bd45-5452-4f96-b324-140b95791be2" providerId="AD" clId="Web-{5D59DD09-6992-AD4B-DE37-B978B1D57505}" dt="2021-09-26T04:58:00.163" v="13" actId="20577"/>
        <pc:sldMkLst>
          <pc:docMk/>
          <pc:sldMk cId="3047526892" sldId="847"/>
        </pc:sldMkLst>
        <pc:spChg chg="mod">
          <ac:chgData name="Anna RZYM" userId="S::anna.rzym@wfp.org::0111bd45-5452-4f96-b324-140b95791be2" providerId="AD" clId="Web-{5D59DD09-6992-AD4B-DE37-B978B1D57505}" dt="2021-09-26T04:58:00.163" v="13" actId="20577"/>
          <ac:spMkLst>
            <pc:docMk/>
            <pc:sldMk cId="3047526892" sldId="847"/>
            <ac:spMk id="6" creationId="{BCF24794-C94E-44AF-AD7A-7FB4882853A5}"/>
          </ac:spMkLst>
        </pc:spChg>
      </pc:sldChg>
      <pc:sldChg chg="modSp">
        <pc:chgData name="Anna RZYM" userId="S::anna.rzym@wfp.org::0111bd45-5452-4f96-b324-140b95791be2" providerId="AD" clId="Web-{5D59DD09-6992-AD4B-DE37-B978B1D57505}" dt="2021-09-26T04:57:38.256" v="8" actId="20577"/>
        <pc:sldMkLst>
          <pc:docMk/>
          <pc:sldMk cId="4107765916" sldId="848"/>
        </pc:sldMkLst>
        <pc:spChg chg="mod">
          <ac:chgData name="Anna RZYM" userId="S::anna.rzym@wfp.org::0111bd45-5452-4f96-b324-140b95791be2" providerId="AD" clId="Web-{5D59DD09-6992-AD4B-DE37-B978B1D57505}" dt="2021-09-26T04:57:38.256" v="8" actId="20577"/>
          <ac:spMkLst>
            <pc:docMk/>
            <pc:sldMk cId="4107765916" sldId="848"/>
            <ac:spMk id="6" creationId="{BCF24794-C94E-44AF-AD7A-7FB4882853A5}"/>
          </ac:spMkLst>
        </pc:spChg>
      </pc:sldChg>
    </pc:docChg>
  </pc:docChgLst>
  <pc:docChgLst>
    <pc:chgData name="Akira KANEKO" userId="9649bc7c-bc59-4a01-932e-d0fcae5c8542" providerId="ADAL" clId="{C0EA9F27-F07B-42BC-937D-26C26673314F}"/>
    <pc:docChg chg="undo custSel delSld modSld">
      <pc:chgData name="Akira KANEKO" userId="9649bc7c-bc59-4a01-932e-d0fcae5c8542" providerId="ADAL" clId="{C0EA9F27-F07B-42BC-937D-26C26673314F}" dt="2021-08-25T05:46:47.407" v="176" actId="20577"/>
      <pc:docMkLst>
        <pc:docMk/>
      </pc:docMkLst>
      <pc:sldChg chg="addSp delSp modSp mod">
        <pc:chgData name="Akira KANEKO" userId="9649bc7c-bc59-4a01-932e-d0fcae5c8542" providerId="ADAL" clId="{C0EA9F27-F07B-42BC-937D-26C26673314F}" dt="2021-08-25T04:09:17.983" v="99"/>
        <pc:sldMkLst>
          <pc:docMk/>
          <pc:sldMk cId="2326717173" sldId="329"/>
        </pc:sldMkLst>
        <pc:grpChg chg="del">
          <ac:chgData name="Akira KANEKO" userId="9649bc7c-bc59-4a01-932e-d0fcae5c8542" providerId="ADAL" clId="{C0EA9F27-F07B-42BC-937D-26C26673314F}" dt="2021-08-25T04:09:14.827" v="98" actId="478"/>
          <ac:grpSpMkLst>
            <pc:docMk/>
            <pc:sldMk cId="2326717173" sldId="329"/>
            <ac:grpSpMk id="8" creationId="{092E0963-A9DE-4E9E-B030-9DF9179AD10D}"/>
          </ac:grpSpMkLst>
        </pc:grpChg>
        <pc:grpChg chg="add mod">
          <ac:chgData name="Akira KANEKO" userId="9649bc7c-bc59-4a01-932e-d0fcae5c8542" providerId="ADAL" clId="{C0EA9F27-F07B-42BC-937D-26C26673314F}" dt="2021-08-25T04:09:17.983" v="99"/>
          <ac:grpSpMkLst>
            <pc:docMk/>
            <pc:sldMk cId="2326717173" sldId="329"/>
            <ac:grpSpMk id="11" creationId="{DA13C033-6665-428F-888A-536F788A496B}"/>
          </ac:grpSpMkLst>
        </pc:grpChg>
        <pc:picChg chg="mod">
          <ac:chgData name="Akira KANEKO" userId="9649bc7c-bc59-4a01-932e-d0fcae5c8542" providerId="ADAL" clId="{C0EA9F27-F07B-42BC-937D-26C26673314F}" dt="2021-08-25T04:09:17.983" v="99"/>
          <ac:picMkLst>
            <pc:docMk/>
            <pc:sldMk cId="2326717173" sldId="329"/>
            <ac:picMk id="12" creationId="{050A1225-95B5-4EA1-8398-1118ABB9DCB5}"/>
          </ac:picMkLst>
        </pc:picChg>
        <pc:picChg chg="mod">
          <ac:chgData name="Akira KANEKO" userId="9649bc7c-bc59-4a01-932e-d0fcae5c8542" providerId="ADAL" clId="{C0EA9F27-F07B-42BC-937D-26C26673314F}" dt="2021-08-25T04:09:17.983" v="99"/>
          <ac:picMkLst>
            <pc:docMk/>
            <pc:sldMk cId="2326717173" sldId="329"/>
            <ac:picMk id="13" creationId="{9F794B57-4F09-44B2-91B9-75070C7BB3AA}"/>
          </ac:picMkLst>
        </pc:picChg>
      </pc:sldChg>
      <pc:sldChg chg="addSp delSp modSp mod">
        <pc:chgData name="Akira KANEKO" userId="9649bc7c-bc59-4a01-932e-d0fcae5c8542" providerId="ADAL" clId="{C0EA9F27-F07B-42BC-937D-26C26673314F}" dt="2021-08-25T04:09:20.189" v="101"/>
        <pc:sldMkLst>
          <pc:docMk/>
          <pc:sldMk cId="3632105480" sldId="330"/>
        </pc:sldMkLst>
        <pc:grpChg chg="del">
          <ac:chgData name="Akira KANEKO" userId="9649bc7c-bc59-4a01-932e-d0fcae5c8542" providerId="ADAL" clId="{C0EA9F27-F07B-42BC-937D-26C26673314F}" dt="2021-08-25T04:09:19.919" v="100" actId="478"/>
          <ac:grpSpMkLst>
            <pc:docMk/>
            <pc:sldMk cId="3632105480" sldId="330"/>
            <ac:grpSpMk id="8" creationId="{A60061C7-D1DF-4066-AC9E-61D87CB9EDA7}"/>
          </ac:grpSpMkLst>
        </pc:grpChg>
        <pc:grpChg chg="add mod">
          <ac:chgData name="Akira KANEKO" userId="9649bc7c-bc59-4a01-932e-d0fcae5c8542" providerId="ADAL" clId="{C0EA9F27-F07B-42BC-937D-26C26673314F}" dt="2021-08-25T04:09:20.189" v="101"/>
          <ac:grpSpMkLst>
            <pc:docMk/>
            <pc:sldMk cId="3632105480" sldId="330"/>
            <ac:grpSpMk id="11" creationId="{8C180A7B-5D99-476D-87D8-2435BE1AA5DD}"/>
          </ac:grpSpMkLst>
        </pc:grpChg>
        <pc:picChg chg="mod">
          <ac:chgData name="Akira KANEKO" userId="9649bc7c-bc59-4a01-932e-d0fcae5c8542" providerId="ADAL" clId="{C0EA9F27-F07B-42BC-937D-26C26673314F}" dt="2021-08-25T04:09:20.189" v="101"/>
          <ac:picMkLst>
            <pc:docMk/>
            <pc:sldMk cId="3632105480" sldId="330"/>
            <ac:picMk id="12" creationId="{0BD3E098-DD73-445B-8F7C-BA8B766E56E0}"/>
          </ac:picMkLst>
        </pc:picChg>
        <pc:picChg chg="mod">
          <ac:chgData name="Akira KANEKO" userId="9649bc7c-bc59-4a01-932e-d0fcae5c8542" providerId="ADAL" clId="{C0EA9F27-F07B-42BC-937D-26C26673314F}" dt="2021-08-25T04:09:20.189" v="101"/>
          <ac:picMkLst>
            <pc:docMk/>
            <pc:sldMk cId="3632105480" sldId="330"/>
            <ac:picMk id="13" creationId="{DAE67C66-E365-4554-9CDE-B13B994B25FA}"/>
          </ac:picMkLst>
        </pc:picChg>
      </pc:sldChg>
      <pc:sldChg chg="modSp mod">
        <pc:chgData name="Akira KANEKO" userId="9649bc7c-bc59-4a01-932e-d0fcae5c8542" providerId="ADAL" clId="{C0EA9F27-F07B-42BC-937D-26C26673314F}" dt="2021-08-25T04:09:02.048" v="97" actId="1036"/>
        <pc:sldMkLst>
          <pc:docMk/>
          <pc:sldMk cId="3009331244" sldId="782"/>
        </pc:sldMkLst>
        <pc:graphicFrameChg chg="mod">
          <ac:chgData name="Akira KANEKO" userId="9649bc7c-bc59-4a01-932e-d0fcae5c8542" providerId="ADAL" clId="{C0EA9F27-F07B-42BC-937D-26C26673314F}" dt="2021-08-25T04:09:02.048" v="97" actId="1036"/>
          <ac:graphicFrameMkLst>
            <pc:docMk/>
            <pc:sldMk cId="3009331244" sldId="782"/>
            <ac:graphicFrameMk id="4" creationId="{8A148974-031A-45F8-AFE3-D2ADE4D15A56}"/>
          </ac:graphicFrameMkLst>
        </pc:graphicFrameChg>
      </pc:sldChg>
      <pc:sldChg chg="modSp mod">
        <pc:chgData name="Akira KANEKO" userId="9649bc7c-bc59-4a01-932e-d0fcae5c8542" providerId="ADAL" clId="{C0EA9F27-F07B-42BC-937D-26C26673314F}" dt="2021-08-25T05:46:47.407" v="176" actId="20577"/>
        <pc:sldMkLst>
          <pc:docMk/>
          <pc:sldMk cId="3043906177" sldId="791"/>
        </pc:sldMkLst>
        <pc:spChg chg="mod">
          <ac:chgData name="Akira KANEKO" userId="9649bc7c-bc59-4a01-932e-d0fcae5c8542" providerId="ADAL" clId="{C0EA9F27-F07B-42BC-937D-26C26673314F}" dt="2021-08-25T05:46:47.407" v="176" actId="20577"/>
          <ac:spMkLst>
            <pc:docMk/>
            <pc:sldMk cId="3043906177" sldId="791"/>
            <ac:spMk id="7" creationId="{B4851A34-9536-42AB-AAD9-9633CAB1FEFC}"/>
          </ac:spMkLst>
        </pc:spChg>
      </pc:sldChg>
      <pc:sldChg chg="modSp del mod">
        <pc:chgData name="Akira KANEKO" userId="9649bc7c-bc59-4a01-932e-d0fcae5c8542" providerId="ADAL" clId="{C0EA9F27-F07B-42BC-937D-26C26673314F}" dt="2021-08-25T05:45:23.226" v="103" actId="47"/>
        <pc:sldMkLst>
          <pc:docMk/>
          <pc:sldMk cId="758305886" sldId="828"/>
        </pc:sldMkLst>
        <pc:spChg chg="mod">
          <ac:chgData name="Akira KANEKO" userId="9649bc7c-bc59-4a01-932e-d0fcae5c8542" providerId="ADAL" clId="{C0EA9F27-F07B-42BC-937D-26C26673314F}" dt="2021-08-25T04:04:42.693" v="1" actId="20577"/>
          <ac:spMkLst>
            <pc:docMk/>
            <pc:sldMk cId="758305886" sldId="828"/>
            <ac:spMk id="3" creationId="{2BA485C7-D916-495F-AEC6-B315393A6A72}"/>
          </ac:spMkLst>
        </pc:spChg>
      </pc:sldChg>
      <pc:sldChg chg="del">
        <pc:chgData name="Akira KANEKO" userId="9649bc7c-bc59-4a01-932e-d0fcae5c8542" providerId="ADAL" clId="{C0EA9F27-F07B-42BC-937D-26C26673314F}" dt="2021-08-25T05:45:23.226" v="103" actId="47"/>
        <pc:sldMkLst>
          <pc:docMk/>
          <pc:sldMk cId="2155005445" sldId="830"/>
        </pc:sldMkLst>
      </pc:sldChg>
      <pc:sldChg chg="del">
        <pc:chgData name="Akira KANEKO" userId="9649bc7c-bc59-4a01-932e-d0fcae5c8542" providerId="ADAL" clId="{C0EA9F27-F07B-42BC-937D-26C26673314F}" dt="2021-08-25T05:45:23.226" v="103" actId="47"/>
        <pc:sldMkLst>
          <pc:docMk/>
          <pc:sldMk cId="473752834" sldId="831"/>
        </pc:sldMkLst>
      </pc:sldChg>
    </pc:docChg>
  </pc:docChgLst>
  <pc:docChgLst>
    <pc:chgData name="Neamul AKHTER" userId="S::neamul.akhter@wfp.org::d8348a17-a688-4a12-b18d-5594537b638d" providerId="AD" clId="Web-{5D386836-214E-DDC8-BBF5-3D8C78BB0ED2}"/>
    <pc:docChg chg="modSld">
      <pc:chgData name="Neamul AKHTER" userId="S::neamul.akhter@wfp.org::d8348a17-a688-4a12-b18d-5594537b638d" providerId="AD" clId="Web-{5D386836-214E-DDC8-BBF5-3D8C78BB0ED2}" dt="2021-09-20T18:43:01.375" v="93" actId="20577"/>
      <pc:docMkLst>
        <pc:docMk/>
      </pc:docMkLst>
      <pc:sldChg chg="modSp">
        <pc:chgData name="Neamul AKHTER" userId="S::neamul.akhter@wfp.org::d8348a17-a688-4a12-b18d-5594537b638d" providerId="AD" clId="Web-{5D386836-214E-DDC8-BBF5-3D8C78BB0ED2}" dt="2021-09-20T18:41:53.029" v="22" actId="20577"/>
        <pc:sldMkLst>
          <pc:docMk/>
          <pc:sldMk cId="912871047" sldId="790"/>
        </pc:sldMkLst>
        <pc:spChg chg="mod">
          <ac:chgData name="Neamul AKHTER" userId="S::neamul.akhter@wfp.org::d8348a17-a688-4a12-b18d-5594537b638d" providerId="AD" clId="Web-{5D386836-214E-DDC8-BBF5-3D8C78BB0ED2}" dt="2021-09-20T18:41:53.029" v="22" actId="20577"/>
          <ac:spMkLst>
            <pc:docMk/>
            <pc:sldMk cId="912871047" sldId="790"/>
            <ac:spMk id="7" creationId="{B4851A34-9536-42AB-AAD9-9633CAB1FEFC}"/>
          </ac:spMkLst>
        </pc:spChg>
      </pc:sldChg>
      <pc:sldChg chg="modSp">
        <pc:chgData name="Neamul AKHTER" userId="S::neamul.akhter@wfp.org::d8348a17-a688-4a12-b18d-5594537b638d" providerId="AD" clId="Web-{5D386836-214E-DDC8-BBF5-3D8C78BB0ED2}" dt="2021-09-20T18:42:46.219" v="89" actId="20577"/>
        <pc:sldMkLst>
          <pc:docMk/>
          <pc:sldMk cId="1321110940" sldId="834"/>
        </pc:sldMkLst>
        <pc:spChg chg="mod">
          <ac:chgData name="Neamul AKHTER" userId="S::neamul.akhter@wfp.org::d8348a17-a688-4a12-b18d-5594537b638d" providerId="AD" clId="Web-{5D386836-214E-DDC8-BBF5-3D8C78BB0ED2}" dt="2021-09-20T18:42:46.219" v="89" actId="20577"/>
          <ac:spMkLst>
            <pc:docMk/>
            <pc:sldMk cId="1321110940" sldId="834"/>
            <ac:spMk id="7" creationId="{B4851A34-9536-42AB-AAD9-9633CAB1FEFC}"/>
          </ac:spMkLst>
        </pc:spChg>
      </pc:sldChg>
      <pc:sldChg chg="modSp">
        <pc:chgData name="Neamul AKHTER" userId="S::neamul.akhter@wfp.org::d8348a17-a688-4a12-b18d-5594537b638d" providerId="AD" clId="Web-{5D386836-214E-DDC8-BBF5-3D8C78BB0ED2}" dt="2021-09-20T18:43:01.375" v="93" actId="20577"/>
        <pc:sldMkLst>
          <pc:docMk/>
          <pc:sldMk cId="2011164577" sldId="835"/>
        </pc:sldMkLst>
        <pc:spChg chg="mod">
          <ac:chgData name="Neamul AKHTER" userId="S::neamul.akhter@wfp.org::d8348a17-a688-4a12-b18d-5594537b638d" providerId="AD" clId="Web-{5D386836-214E-DDC8-BBF5-3D8C78BB0ED2}" dt="2021-09-20T18:43:01.375" v="93" actId="20577"/>
          <ac:spMkLst>
            <pc:docMk/>
            <pc:sldMk cId="2011164577" sldId="835"/>
            <ac:spMk id="2" creationId="{91B80C31-A0C1-4F0B-8C5E-713C31C8B43C}"/>
          </ac:spMkLst>
        </pc:spChg>
      </pc:sldChg>
    </pc:docChg>
  </pc:docChgLst>
  <pc:docChgLst>
    <pc:chgData name="Neamul AKHTER" userId="S::neamul.akhter@wfp.org::d8348a17-a688-4a12-b18d-5594537b638d" providerId="AD" clId="Web-{1D17BDB1-AD07-7E36-718E-820164E6F51B}"/>
    <pc:docChg chg="modSld">
      <pc:chgData name="Neamul AKHTER" userId="S::neamul.akhter@wfp.org::d8348a17-a688-4a12-b18d-5594537b638d" providerId="AD" clId="Web-{1D17BDB1-AD07-7E36-718E-820164E6F51B}" dt="2021-10-26T11:03:55.174" v="29" actId="20577"/>
      <pc:docMkLst>
        <pc:docMk/>
      </pc:docMkLst>
      <pc:sldChg chg="modSp">
        <pc:chgData name="Neamul AKHTER" userId="S::neamul.akhter@wfp.org::d8348a17-a688-4a12-b18d-5594537b638d" providerId="AD" clId="Web-{1D17BDB1-AD07-7E36-718E-820164E6F51B}" dt="2021-10-26T11:03:55.174" v="29" actId="20577"/>
        <pc:sldMkLst>
          <pc:docMk/>
          <pc:sldMk cId="647780113" sldId="257"/>
        </pc:sldMkLst>
        <pc:spChg chg="mod">
          <ac:chgData name="Neamul AKHTER" userId="S::neamul.akhter@wfp.org::d8348a17-a688-4a12-b18d-5594537b638d" providerId="AD" clId="Web-{1D17BDB1-AD07-7E36-718E-820164E6F51B}" dt="2021-10-26T11:03:55.174" v="29" actId="20577"/>
          <ac:spMkLst>
            <pc:docMk/>
            <pc:sldMk cId="647780113" sldId="257"/>
            <ac:spMk id="4" creationId="{D392D0AA-D589-43A6-9EB5-271A1B1047D1}"/>
          </ac:spMkLst>
        </pc:spChg>
      </pc:sldChg>
      <pc:sldChg chg="modSp">
        <pc:chgData name="Neamul AKHTER" userId="S::neamul.akhter@wfp.org::d8348a17-a688-4a12-b18d-5594537b638d" providerId="AD" clId="Web-{1D17BDB1-AD07-7E36-718E-820164E6F51B}" dt="2021-10-26T11:03:51.314" v="27" actId="20577"/>
        <pc:sldMkLst>
          <pc:docMk/>
          <pc:sldMk cId="1278483534" sldId="492"/>
        </pc:sldMkLst>
        <pc:spChg chg="mod">
          <ac:chgData name="Neamul AKHTER" userId="S::neamul.akhter@wfp.org::d8348a17-a688-4a12-b18d-5594537b638d" providerId="AD" clId="Web-{1D17BDB1-AD07-7E36-718E-820164E6F51B}" dt="2021-10-26T11:03:51.314" v="27" actId="20577"/>
          <ac:spMkLst>
            <pc:docMk/>
            <pc:sldMk cId="1278483534" sldId="492"/>
            <ac:spMk id="7" creationId="{4BC33822-59AB-4A96-BDFB-0856A009597C}"/>
          </ac:spMkLst>
        </pc:spChg>
      </pc:sldChg>
    </pc:docChg>
  </pc:docChgLst>
  <pc:docChgLst>
    <pc:chgData name="Neamul AKHTER" userId="d8348a17-a688-4a12-b18d-5594537b638d" providerId="ADAL" clId="{57AB9E26-98CD-4249-B430-D0EB6F276975}"/>
    <pc:docChg chg="undo custSel addSld delSld modSld sldOrd">
      <pc:chgData name="Neamul AKHTER" userId="d8348a17-a688-4a12-b18d-5594537b638d" providerId="ADAL" clId="{57AB9E26-98CD-4249-B430-D0EB6F276975}" dt="2021-09-26T04:43:23.594" v="569" actId="14100"/>
      <pc:docMkLst>
        <pc:docMk/>
      </pc:docMkLst>
      <pc:sldChg chg="del">
        <pc:chgData name="Neamul AKHTER" userId="d8348a17-a688-4a12-b18d-5594537b638d" providerId="ADAL" clId="{57AB9E26-98CD-4249-B430-D0EB6F276975}" dt="2021-09-23T09:00:37.018" v="33" actId="47"/>
        <pc:sldMkLst>
          <pc:docMk/>
          <pc:sldMk cId="848212403" sldId="268"/>
        </pc:sldMkLst>
      </pc:sldChg>
      <pc:sldChg chg="del">
        <pc:chgData name="Neamul AKHTER" userId="d8348a17-a688-4a12-b18d-5594537b638d" providerId="ADAL" clId="{57AB9E26-98CD-4249-B430-D0EB6F276975}" dt="2021-09-23T09:00:23.195" v="32" actId="47"/>
        <pc:sldMkLst>
          <pc:docMk/>
          <pc:sldMk cId="3657587597" sldId="270"/>
        </pc:sldMkLst>
      </pc:sldChg>
      <pc:sldChg chg="del">
        <pc:chgData name="Neamul AKHTER" userId="d8348a17-a688-4a12-b18d-5594537b638d" providerId="ADAL" clId="{57AB9E26-98CD-4249-B430-D0EB6F276975}" dt="2021-09-23T09:00:22.480" v="31" actId="47"/>
        <pc:sldMkLst>
          <pc:docMk/>
          <pc:sldMk cId="1993780393" sldId="271"/>
        </pc:sldMkLst>
      </pc:sldChg>
      <pc:sldChg chg="add">
        <pc:chgData name="Neamul AKHTER" userId="d8348a17-a688-4a12-b18d-5594537b638d" providerId="ADAL" clId="{57AB9E26-98CD-4249-B430-D0EB6F276975}" dt="2021-09-23T09:00:18.609" v="30"/>
        <pc:sldMkLst>
          <pc:docMk/>
          <pc:sldMk cId="3285390795" sldId="495"/>
        </pc:sldMkLst>
      </pc:sldChg>
      <pc:sldChg chg="modSp mod">
        <pc:chgData name="Neamul AKHTER" userId="d8348a17-a688-4a12-b18d-5594537b638d" providerId="ADAL" clId="{57AB9E26-98CD-4249-B430-D0EB6F276975}" dt="2021-09-26T04:42:44.321" v="568" actId="255"/>
        <pc:sldMkLst>
          <pc:docMk/>
          <pc:sldMk cId="912871047" sldId="790"/>
        </pc:sldMkLst>
        <pc:spChg chg="mod">
          <ac:chgData name="Neamul AKHTER" userId="d8348a17-a688-4a12-b18d-5594537b638d" providerId="ADAL" clId="{57AB9E26-98CD-4249-B430-D0EB6F276975}" dt="2021-09-26T04:42:44.321" v="568" actId="255"/>
          <ac:spMkLst>
            <pc:docMk/>
            <pc:sldMk cId="912871047" sldId="790"/>
            <ac:spMk id="7" creationId="{B4851A34-9536-42AB-AAD9-9633CAB1FEFC}"/>
          </ac:spMkLst>
        </pc:spChg>
      </pc:sldChg>
      <pc:sldChg chg="modSp mod">
        <pc:chgData name="Neamul AKHTER" userId="d8348a17-a688-4a12-b18d-5594537b638d" providerId="ADAL" clId="{57AB9E26-98CD-4249-B430-D0EB6F276975}" dt="2021-09-26T04:43:23.594" v="569" actId="14100"/>
        <pc:sldMkLst>
          <pc:docMk/>
          <pc:sldMk cId="1890214348" sldId="840"/>
        </pc:sldMkLst>
        <pc:picChg chg="mod">
          <ac:chgData name="Neamul AKHTER" userId="d8348a17-a688-4a12-b18d-5594537b638d" providerId="ADAL" clId="{57AB9E26-98CD-4249-B430-D0EB6F276975}" dt="2021-09-26T04:43:23.594" v="569" actId="14100"/>
          <ac:picMkLst>
            <pc:docMk/>
            <pc:sldMk cId="1890214348" sldId="840"/>
            <ac:picMk id="4" creationId="{EE6FB7CF-DC76-404D-8964-0A74CFE3DC23}"/>
          </ac:picMkLst>
        </pc:picChg>
      </pc:sldChg>
      <pc:sldChg chg="modSp add del mod ord">
        <pc:chgData name="Neamul AKHTER" userId="d8348a17-a688-4a12-b18d-5594537b638d" providerId="ADAL" clId="{57AB9E26-98CD-4249-B430-D0EB6F276975}" dt="2021-09-23T11:12:37.654" v="482" actId="20577"/>
        <pc:sldMkLst>
          <pc:docMk/>
          <pc:sldMk cId="3762633715" sldId="843"/>
        </pc:sldMkLst>
        <pc:spChg chg="mod">
          <ac:chgData name="Neamul AKHTER" userId="d8348a17-a688-4a12-b18d-5594537b638d" providerId="ADAL" clId="{57AB9E26-98CD-4249-B430-D0EB6F276975}" dt="2021-09-23T11:12:37.654" v="482" actId="20577"/>
          <ac:spMkLst>
            <pc:docMk/>
            <pc:sldMk cId="3762633715" sldId="843"/>
            <ac:spMk id="6" creationId="{BCF24794-C94E-44AF-AD7A-7FB4882853A5}"/>
          </ac:spMkLst>
        </pc:spChg>
        <pc:spChg chg="mod">
          <ac:chgData name="Neamul AKHTER" userId="d8348a17-a688-4a12-b18d-5594537b638d" providerId="ADAL" clId="{57AB9E26-98CD-4249-B430-D0EB6F276975}" dt="2021-09-23T09:22:43.009" v="69" actId="1035"/>
          <ac:spMkLst>
            <pc:docMk/>
            <pc:sldMk cId="3762633715" sldId="843"/>
            <ac:spMk id="7" creationId="{B4851A34-9536-42AB-AAD9-9633CAB1FEFC}"/>
          </ac:spMkLst>
        </pc:spChg>
        <pc:graphicFrameChg chg="mod modGraphic">
          <ac:chgData name="Neamul AKHTER" userId="d8348a17-a688-4a12-b18d-5594537b638d" providerId="ADAL" clId="{57AB9E26-98CD-4249-B430-D0EB6F276975}" dt="2021-09-23T09:45:29.096" v="413" actId="14100"/>
          <ac:graphicFrameMkLst>
            <pc:docMk/>
            <pc:sldMk cId="3762633715" sldId="843"/>
            <ac:graphicFrameMk id="4" creationId="{40DFE8A9-722D-445A-9F6B-288104F161F4}"/>
          </ac:graphicFrameMkLst>
        </pc:graphicFrameChg>
      </pc:sldChg>
      <pc:sldChg chg="add">
        <pc:chgData name="Neamul AKHTER" userId="d8348a17-a688-4a12-b18d-5594537b638d" providerId="ADAL" clId="{57AB9E26-98CD-4249-B430-D0EB6F276975}" dt="2021-09-23T09:00:18.609" v="30"/>
        <pc:sldMkLst>
          <pc:docMk/>
          <pc:sldMk cId="3485724334" sldId="844"/>
        </pc:sldMkLst>
      </pc:sldChg>
      <pc:sldChg chg="add">
        <pc:chgData name="Neamul AKHTER" userId="d8348a17-a688-4a12-b18d-5594537b638d" providerId="ADAL" clId="{57AB9E26-98CD-4249-B430-D0EB6F276975}" dt="2021-09-23T09:00:18.609" v="30"/>
        <pc:sldMkLst>
          <pc:docMk/>
          <pc:sldMk cId="3442869073" sldId="845"/>
        </pc:sldMkLst>
      </pc:sldChg>
      <pc:sldChg chg="add">
        <pc:chgData name="Neamul AKHTER" userId="d8348a17-a688-4a12-b18d-5594537b638d" providerId="ADAL" clId="{57AB9E26-98CD-4249-B430-D0EB6F276975}" dt="2021-09-23T09:00:18.609" v="30"/>
        <pc:sldMkLst>
          <pc:docMk/>
          <pc:sldMk cId="671437481" sldId="846"/>
        </pc:sldMkLst>
      </pc:sldChg>
      <pc:sldChg chg="addSp delSp modSp add mod">
        <pc:chgData name="Neamul AKHTER" userId="d8348a17-a688-4a12-b18d-5594537b638d" providerId="ADAL" clId="{57AB9E26-98CD-4249-B430-D0EB6F276975}" dt="2021-09-23T11:27:38.330" v="563" actId="20577"/>
        <pc:sldMkLst>
          <pc:docMk/>
          <pc:sldMk cId="3047526892" sldId="847"/>
        </pc:sldMkLst>
        <pc:spChg chg="mod">
          <ac:chgData name="Neamul AKHTER" userId="d8348a17-a688-4a12-b18d-5594537b638d" providerId="ADAL" clId="{57AB9E26-98CD-4249-B430-D0EB6F276975}" dt="2021-09-23T11:27:38.330" v="563" actId="20577"/>
          <ac:spMkLst>
            <pc:docMk/>
            <pc:sldMk cId="3047526892" sldId="847"/>
            <ac:spMk id="6" creationId="{BCF24794-C94E-44AF-AD7A-7FB4882853A5}"/>
          </ac:spMkLst>
        </pc:spChg>
        <pc:spChg chg="mod">
          <ac:chgData name="Neamul AKHTER" userId="d8348a17-a688-4a12-b18d-5594537b638d" providerId="ADAL" clId="{57AB9E26-98CD-4249-B430-D0EB6F276975}" dt="2021-09-23T09:35:53.152" v="104" actId="20577"/>
          <ac:spMkLst>
            <pc:docMk/>
            <pc:sldMk cId="3047526892" sldId="847"/>
            <ac:spMk id="7" creationId="{B4851A34-9536-42AB-AAD9-9633CAB1FEFC}"/>
          </ac:spMkLst>
        </pc:spChg>
        <pc:graphicFrameChg chg="del">
          <ac:chgData name="Neamul AKHTER" userId="d8348a17-a688-4a12-b18d-5594537b638d" providerId="ADAL" clId="{57AB9E26-98CD-4249-B430-D0EB6F276975}" dt="2021-09-23T09:42:50.084" v="401" actId="478"/>
          <ac:graphicFrameMkLst>
            <pc:docMk/>
            <pc:sldMk cId="3047526892" sldId="847"/>
            <ac:graphicFrameMk id="4" creationId="{40DFE8A9-722D-445A-9F6B-288104F161F4}"/>
          </ac:graphicFrameMkLst>
        </pc:graphicFrameChg>
        <pc:graphicFrameChg chg="add mod">
          <ac:chgData name="Neamul AKHTER" userId="d8348a17-a688-4a12-b18d-5594537b638d" providerId="ADAL" clId="{57AB9E26-98CD-4249-B430-D0EB6F276975}" dt="2021-09-23T09:43:02.727" v="403"/>
          <ac:graphicFrameMkLst>
            <pc:docMk/>
            <pc:sldMk cId="3047526892" sldId="847"/>
            <ac:graphicFrameMk id="8" creationId="{D2E12686-E2A4-4E1A-8F8C-8CA7FF1E7E22}"/>
          </ac:graphicFrameMkLst>
        </pc:graphicFrameChg>
      </pc:sldChg>
      <pc:sldChg chg="addSp delSp modSp add mod">
        <pc:chgData name="Neamul AKHTER" userId="d8348a17-a688-4a12-b18d-5594537b638d" providerId="ADAL" clId="{57AB9E26-98CD-4249-B430-D0EB6F276975}" dt="2021-09-23T11:26:04.857" v="549" actId="20577"/>
        <pc:sldMkLst>
          <pc:docMk/>
          <pc:sldMk cId="4107765916" sldId="848"/>
        </pc:sldMkLst>
        <pc:spChg chg="mod">
          <ac:chgData name="Neamul AKHTER" userId="d8348a17-a688-4a12-b18d-5594537b638d" providerId="ADAL" clId="{57AB9E26-98CD-4249-B430-D0EB6F276975}" dt="2021-09-23T11:26:04.857" v="549" actId="20577"/>
          <ac:spMkLst>
            <pc:docMk/>
            <pc:sldMk cId="4107765916" sldId="848"/>
            <ac:spMk id="6" creationId="{BCF24794-C94E-44AF-AD7A-7FB4882853A5}"/>
          </ac:spMkLst>
        </pc:spChg>
        <pc:graphicFrameChg chg="del">
          <ac:chgData name="Neamul AKHTER" userId="d8348a17-a688-4a12-b18d-5594537b638d" providerId="ADAL" clId="{57AB9E26-98CD-4249-B430-D0EB6F276975}" dt="2021-09-23T09:42:46.338" v="400" actId="478"/>
          <ac:graphicFrameMkLst>
            <pc:docMk/>
            <pc:sldMk cId="4107765916" sldId="848"/>
            <ac:graphicFrameMk id="4" creationId="{40DFE8A9-722D-445A-9F6B-288104F161F4}"/>
          </ac:graphicFrameMkLst>
        </pc:graphicFrameChg>
        <pc:graphicFrameChg chg="add mod">
          <ac:chgData name="Neamul AKHTER" userId="d8348a17-a688-4a12-b18d-5594537b638d" providerId="ADAL" clId="{57AB9E26-98CD-4249-B430-D0EB6F276975}" dt="2021-09-23T09:43:00.541" v="402"/>
          <ac:graphicFrameMkLst>
            <pc:docMk/>
            <pc:sldMk cId="4107765916" sldId="848"/>
            <ac:graphicFrameMk id="8" creationId="{C4D07AF9-178A-4098-A7B9-BA88224D9B27}"/>
          </ac:graphicFrameMkLst>
        </pc:graphicFrameChg>
      </pc:sldChg>
    </pc:docChg>
  </pc:docChgLst>
  <pc:docChgLst>
    <pc:chgData name="Neamul AKHTER" userId="S::neamul.akhter@wfp.org::d8348a17-a688-4a12-b18d-5594537b638d" providerId="AD" clId="Web-{DC977823-C90C-8B8B-2F19-89E0AF3355C1}"/>
    <pc:docChg chg="modSld">
      <pc:chgData name="Neamul AKHTER" userId="S::neamul.akhter@wfp.org::d8348a17-a688-4a12-b18d-5594537b638d" providerId="AD" clId="Web-{DC977823-C90C-8B8B-2F19-89E0AF3355C1}" dt="2021-08-24T11:27:10.586" v="1" actId="20577"/>
      <pc:docMkLst>
        <pc:docMk/>
      </pc:docMkLst>
      <pc:sldChg chg="modSp">
        <pc:chgData name="Neamul AKHTER" userId="S::neamul.akhter@wfp.org::d8348a17-a688-4a12-b18d-5594537b638d" providerId="AD" clId="Web-{DC977823-C90C-8B8B-2F19-89E0AF3355C1}" dt="2021-08-24T11:27:10.586" v="1" actId="20577"/>
        <pc:sldMkLst>
          <pc:docMk/>
          <pc:sldMk cId="758305886" sldId="828"/>
        </pc:sldMkLst>
        <pc:spChg chg="mod">
          <ac:chgData name="Neamul AKHTER" userId="S::neamul.akhter@wfp.org::d8348a17-a688-4a12-b18d-5594537b638d" providerId="AD" clId="Web-{DC977823-C90C-8B8B-2F19-89E0AF3355C1}" dt="2021-08-24T11:27:10.586" v="1" actId="20577"/>
          <ac:spMkLst>
            <pc:docMk/>
            <pc:sldMk cId="758305886" sldId="828"/>
            <ac:spMk id="3" creationId="{2BA485C7-D916-495F-AEC6-B315393A6A72}"/>
          </ac:spMkLst>
        </pc:spChg>
      </pc:sldChg>
    </pc:docChg>
  </pc:docChgLst>
  <pc:docChgLst>
    <pc:chgData name="Anna RZYM" userId="S::anna.rzym@wfp.org::0111bd45-5452-4f96-b324-140b95791be2" providerId="AD" clId="Web-{52910571-B27B-242C-1167-D5A1E53BC1E4}"/>
    <pc:docChg chg="addSld delSld modSld sldOrd">
      <pc:chgData name="Anna RZYM" userId="S::anna.rzym@wfp.org::0111bd45-5452-4f96-b324-140b95791be2" providerId="AD" clId="Web-{52910571-B27B-242C-1167-D5A1E53BC1E4}" dt="2021-09-20T06:18:26.047" v="303"/>
      <pc:docMkLst>
        <pc:docMk/>
      </pc:docMkLst>
      <pc:sldChg chg="modSp">
        <pc:chgData name="Anna RZYM" userId="S::anna.rzym@wfp.org::0111bd45-5452-4f96-b324-140b95791be2" providerId="AD" clId="Web-{52910571-B27B-242C-1167-D5A1E53BC1E4}" dt="2021-09-20T05:41:18.546" v="155"/>
        <pc:sldMkLst>
          <pc:docMk/>
          <pc:sldMk cId="3043906177" sldId="791"/>
        </pc:sldMkLst>
        <pc:spChg chg="mod">
          <ac:chgData name="Anna RZYM" userId="S::anna.rzym@wfp.org::0111bd45-5452-4f96-b324-140b95791be2" providerId="AD" clId="Web-{52910571-B27B-242C-1167-D5A1E53BC1E4}" dt="2021-09-20T05:34:57.102" v="87" actId="20577"/>
          <ac:spMkLst>
            <pc:docMk/>
            <pc:sldMk cId="3043906177" sldId="791"/>
            <ac:spMk id="7" creationId="{B4851A34-9536-42AB-AAD9-9633CAB1FEFC}"/>
          </ac:spMkLst>
        </pc:spChg>
        <pc:graphicFrameChg chg="mod modGraphic">
          <ac:chgData name="Anna RZYM" userId="S::anna.rzym@wfp.org::0111bd45-5452-4f96-b324-140b95791be2" providerId="AD" clId="Web-{52910571-B27B-242C-1167-D5A1E53BC1E4}" dt="2021-09-20T05:41:18.546" v="155"/>
          <ac:graphicFrameMkLst>
            <pc:docMk/>
            <pc:sldMk cId="3043906177" sldId="791"/>
            <ac:graphicFrameMk id="5" creationId="{3EA3E60B-4F9A-4BAD-BED2-F12F1737057D}"/>
          </ac:graphicFrameMkLst>
        </pc:graphicFrameChg>
      </pc:sldChg>
      <pc:sldChg chg="modSp">
        <pc:chgData name="Anna RZYM" userId="S::anna.rzym@wfp.org::0111bd45-5452-4f96-b324-140b95791be2" providerId="AD" clId="Web-{52910571-B27B-242C-1167-D5A1E53BC1E4}" dt="2021-09-20T05:27:46.999" v="82" actId="20577"/>
        <pc:sldMkLst>
          <pc:docMk/>
          <pc:sldMk cId="2616493" sldId="828"/>
        </pc:sldMkLst>
        <pc:spChg chg="mod">
          <ac:chgData name="Anna RZYM" userId="S::anna.rzym@wfp.org::0111bd45-5452-4f96-b324-140b95791be2" providerId="AD" clId="Web-{52910571-B27B-242C-1167-D5A1E53BC1E4}" dt="2021-09-20T05:27:46.999" v="82" actId="20577"/>
          <ac:spMkLst>
            <pc:docMk/>
            <pc:sldMk cId="2616493" sldId="828"/>
            <ac:spMk id="7" creationId="{B4851A34-9536-42AB-AAD9-9633CAB1FEFC}"/>
          </ac:spMkLst>
        </pc:spChg>
      </pc:sldChg>
      <pc:sldChg chg="modSp">
        <pc:chgData name="Anna RZYM" userId="S::anna.rzym@wfp.org::0111bd45-5452-4f96-b324-140b95791be2" providerId="AD" clId="Web-{52910571-B27B-242C-1167-D5A1E53BC1E4}" dt="2021-09-20T05:33:34.269" v="84" actId="20577"/>
        <pc:sldMkLst>
          <pc:docMk/>
          <pc:sldMk cId="96833907" sldId="831"/>
        </pc:sldMkLst>
        <pc:spChg chg="mod">
          <ac:chgData name="Anna RZYM" userId="S::anna.rzym@wfp.org::0111bd45-5452-4f96-b324-140b95791be2" providerId="AD" clId="Web-{52910571-B27B-242C-1167-D5A1E53BC1E4}" dt="2021-09-20T05:33:34.269" v="84" actId="20577"/>
          <ac:spMkLst>
            <pc:docMk/>
            <pc:sldMk cId="96833907" sldId="831"/>
            <ac:spMk id="7" creationId="{B4851A34-9536-42AB-AAD9-9633CAB1FEFC}"/>
          </ac:spMkLst>
        </pc:spChg>
      </pc:sldChg>
      <pc:sldChg chg="addSp delSp modSp add ord replId">
        <pc:chgData name="Anna RZYM" userId="S::anna.rzym@wfp.org::0111bd45-5452-4f96-b324-140b95791be2" providerId="AD" clId="Web-{52910571-B27B-242C-1167-D5A1E53BC1E4}" dt="2021-09-20T06:16:59.060" v="291"/>
        <pc:sldMkLst>
          <pc:docMk/>
          <pc:sldMk cId="1321110940" sldId="834"/>
        </pc:sldMkLst>
        <pc:spChg chg="mod">
          <ac:chgData name="Anna RZYM" userId="S::anna.rzym@wfp.org::0111bd45-5452-4f96-b324-140b95791be2" providerId="AD" clId="Web-{52910571-B27B-242C-1167-D5A1E53BC1E4}" dt="2021-09-20T05:51:03.690" v="221" actId="20577"/>
          <ac:spMkLst>
            <pc:docMk/>
            <pc:sldMk cId="1321110940" sldId="834"/>
            <ac:spMk id="3" creationId="{2BA485C7-D916-495F-AEC6-B315393A6A72}"/>
          </ac:spMkLst>
        </pc:spChg>
        <pc:spChg chg="add del mod">
          <ac:chgData name="Anna RZYM" userId="S::anna.rzym@wfp.org::0111bd45-5452-4f96-b324-140b95791be2" providerId="AD" clId="Web-{52910571-B27B-242C-1167-D5A1E53BC1E4}" dt="2021-09-20T05:43:32.023" v="169"/>
          <ac:spMkLst>
            <pc:docMk/>
            <pc:sldMk cId="1321110940" sldId="834"/>
            <ac:spMk id="6" creationId="{E51AAB6B-9001-43BE-AAD3-B34775547A17}"/>
          </ac:spMkLst>
        </pc:spChg>
        <pc:spChg chg="mod">
          <ac:chgData name="Anna RZYM" userId="S::anna.rzym@wfp.org::0111bd45-5452-4f96-b324-140b95791be2" providerId="AD" clId="Web-{52910571-B27B-242C-1167-D5A1E53BC1E4}" dt="2021-09-20T05:52:39.586" v="242" actId="20577"/>
          <ac:spMkLst>
            <pc:docMk/>
            <pc:sldMk cId="1321110940" sldId="834"/>
            <ac:spMk id="7" creationId="{B4851A34-9536-42AB-AAD9-9633CAB1FEFC}"/>
          </ac:spMkLst>
        </pc:spChg>
        <pc:spChg chg="add mod">
          <ac:chgData name="Anna RZYM" userId="S::anna.rzym@wfp.org::0111bd45-5452-4f96-b324-140b95791be2" providerId="AD" clId="Web-{52910571-B27B-242C-1167-D5A1E53BC1E4}" dt="2021-09-20T05:46:54.472" v="184" actId="20577"/>
          <ac:spMkLst>
            <pc:docMk/>
            <pc:sldMk cId="1321110940" sldId="834"/>
            <ac:spMk id="10" creationId="{4401FC48-9081-443F-8FF4-E2DF5C90683F}"/>
          </ac:spMkLst>
        </pc:spChg>
        <pc:graphicFrameChg chg="add del mod">
          <ac:chgData name="Anna RZYM" userId="S::anna.rzym@wfp.org::0111bd45-5452-4f96-b324-140b95791be2" providerId="AD" clId="Web-{52910571-B27B-242C-1167-D5A1E53BC1E4}" dt="2021-09-20T05:43:32.023" v="171"/>
          <ac:graphicFrameMkLst>
            <pc:docMk/>
            <pc:sldMk cId="1321110940" sldId="834"/>
            <ac:graphicFrameMk id="4" creationId="{64EC2329-632A-4623-8FAA-66A7FDA32945}"/>
          </ac:graphicFrameMkLst>
        </pc:graphicFrameChg>
        <pc:graphicFrameChg chg="add mod modGraphic">
          <ac:chgData name="Anna RZYM" userId="S::anna.rzym@wfp.org::0111bd45-5452-4f96-b324-140b95791be2" providerId="AD" clId="Web-{52910571-B27B-242C-1167-D5A1E53BC1E4}" dt="2021-09-20T06:16:59.060" v="291"/>
          <ac:graphicFrameMkLst>
            <pc:docMk/>
            <pc:sldMk cId="1321110940" sldId="834"/>
            <ac:graphicFrameMk id="4" creationId="{73A5B7DB-69F2-4C0D-90DE-4E18D3883058}"/>
          </ac:graphicFrameMkLst>
        </pc:graphicFrameChg>
        <pc:graphicFrameChg chg="add del mod modGraphic">
          <ac:chgData name="Anna RZYM" userId="S::anna.rzym@wfp.org::0111bd45-5452-4f96-b324-140b95791be2" providerId="AD" clId="Web-{52910571-B27B-242C-1167-D5A1E53BC1E4}" dt="2021-09-20T05:50:03.577" v="214"/>
          <ac:graphicFrameMkLst>
            <pc:docMk/>
            <pc:sldMk cId="1321110940" sldId="834"/>
            <ac:graphicFrameMk id="9" creationId="{8444038B-9F2F-4C7C-8199-E462F326CE86}"/>
          </ac:graphicFrameMkLst>
        </pc:graphicFrameChg>
        <pc:picChg chg="add del mod">
          <ac:chgData name="Anna RZYM" userId="S::anna.rzym@wfp.org::0111bd45-5452-4f96-b324-140b95791be2" providerId="AD" clId="Web-{52910571-B27B-242C-1167-D5A1E53BC1E4}" dt="2021-09-20T05:43:32.023" v="170"/>
          <ac:picMkLst>
            <pc:docMk/>
            <pc:sldMk cId="1321110940" sldId="834"/>
            <ac:picMk id="5" creationId="{DEC42371-3F71-4047-B573-9A712009D037}"/>
          </ac:picMkLst>
        </pc:picChg>
      </pc:sldChg>
      <pc:sldChg chg="new del">
        <pc:chgData name="Anna RZYM" userId="S::anna.rzym@wfp.org::0111bd45-5452-4f96-b324-140b95791be2" providerId="AD" clId="Web-{52910571-B27B-242C-1167-D5A1E53BC1E4}" dt="2021-09-20T05:41:05.358" v="141"/>
        <pc:sldMkLst>
          <pc:docMk/>
          <pc:sldMk cId="2058054518" sldId="834"/>
        </pc:sldMkLst>
      </pc:sldChg>
      <pc:sldChg chg="addSp delSp modSp add replId">
        <pc:chgData name="Anna RZYM" userId="S::anna.rzym@wfp.org::0111bd45-5452-4f96-b324-140b95791be2" providerId="AD" clId="Web-{52910571-B27B-242C-1167-D5A1E53BC1E4}" dt="2021-09-20T06:18:26.047" v="303"/>
        <pc:sldMkLst>
          <pc:docMk/>
          <pc:sldMk cId="2011164577" sldId="835"/>
        </pc:sldMkLst>
        <pc:spChg chg="mod">
          <ac:chgData name="Anna RZYM" userId="S::anna.rzym@wfp.org::0111bd45-5452-4f96-b324-140b95791be2" providerId="AD" clId="Web-{52910571-B27B-242C-1167-D5A1E53BC1E4}" dt="2021-09-20T06:18:25.953" v="301" actId="20577"/>
          <ac:spMkLst>
            <pc:docMk/>
            <pc:sldMk cId="2011164577" sldId="835"/>
            <ac:spMk id="7" creationId="{B4851A34-9536-42AB-AAD9-9633CAB1FEFC}"/>
          </ac:spMkLst>
        </pc:spChg>
        <pc:spChg chg="del">
          <ac:chgData name="Anna RZYM" userId="S::anna.rzym@wfp.org::0111bd45-5452-4f96-b324-140b95791be2" providerId="AD" clId="Web-{52910571-B27B-242C-1167-D5A1E53BC1E4}" dt="2021-09-20T06:17:34.498" v="293"/>
          <ac:spMkLst>
            <pc:docMk/>
            <pc:sldMk cId="2011164577" sldId="835"/>
            <ac:spMk id="10" creationId="{4401FC48-9081-443F-8FF4-E2DF5C90683F}"/>
          </ac:spMkLst>
        </pc:spChg>
        <pc:graphicFrameChg chg="del mod modGraphic">
          <ac:chgData name="Anna RZYM" userId="S::anna.rzym@wfp.org::0111bd45-5452-4f96-b324-140b95791be2" providerId="AD" clId="Web-{52910571-B27B-242C-1167-D5A1E53BC1E4}" dt="2021-09-20T06:18:25.859" v="298"/>
          <ac:graphicFrameMkLst>
            <pc:docMk/>
            <pc:sldMk cId="2011164577" sldId="835"/>
            <ac:graphicFrameMk id="4" creationId="{73A5B7DB-69F2-4C0D-90DE-4E18D3883058}"/>
          </ac:graphicFrameMkLst>
        </pc:graphicFrameChg>
        <pc:picChg chg="add del mod">
          <ac:chgData name="Anna RZYM" userId="S::anna.rzym@wfp.org::0111bd45-5452-4f96-b324-140b95791be2" providerId="AD" clId="Web-{52910571-B27B-242C-1167-D5A1E53BC1E4}" dt="2021-09-20T06:18:26.047" v="303"/>
          <ac:picMkLst>
            <pc:docMk/>
            <pc:sldMk cId="2011164577" sldId="835"/>
            <ac:picMk id="2" creationId="{03B3A024-9E1C-496D-8C5E-755A37FACDB1}"/>
          </ac:picMkLst>
        </pc:picChg>
      </pc:sldChg>
    </pc:docChg>
  </pc:docChgLst>
  <pc:docChgLst>
    <pc:chgData name="Guest User" userId="S::urn:spo:anon#13b8ef148826b362058f2610a2381d83f9b82ffd6bcc2245a02e30f6b248b486::" providerId="AD" clId="Web-{004987FF-601A-A8DB-8ABD-E9A722C9AE60}"/>
    <pc:docChg chg="modSld">
      <pc:chgData name="Guest User" userId="S::urn:spo:anon#13b8ef148826b362058f2610a2381d83f9b82ffd6bcc2245a02e30f6b248b486::" providerId="AD" clId="Web-{004987FF-601A-A8DB-8ABD-E9A722C9AE60}" dt="2021-09-07T04:19:06.658" v="58" actId="20577"/>
      <pc:docMkLst>
        <pc:docMk/>
      </pc:docMkLst>
      <pc:sldChg chg="modSp">
        <pc:chgData name="Guest User" userId="S::urn:spo:anon#13b8ef148826b362058f2610a2381d83f9b82ffd6bcc2245a02e30f6b248b486::" providerId="AD" clId="Web-{004987FF-601A-A8DB-8ABD-E9A722C9AE60}" dt="2021-09-07T04:19:06.658" v="58" actId="20577"/>
        <pc:sldMkLst>
          <pc:docMk/>
          <pc:sldMk cId="2098752188" sldId="811"/>
        </pc:sldMkLst>
        <pc:spChg chg="mod">
          <ac:chgData name="Guest User" userId="S::urn:spo:anon#13b8ef148826b362058f2610a2381d83f9b82ffd6bcc2245a02e30f6b248b486::" providerId="AD" clId="Web-{004987FF-601A-A8DB-8ABD-E9A722C9AE60}" dt="2021-09-07T04:19:06.658" v="58" actId="20577"/>
          <ac:spMkLst>
            <pc:docMk/>
            <pc:sldMk cId="2098752188" sldId="811"/>
            <ac:spMk id="7" creationId="{B4851A34-9536-42AB-AAD9-9633CAB1FEFC}"/>
          </ac:spMkLst>
        </pc:spChg>
      </pc:sldChg>
    </pc:docChg>
  </pc:docChgLst>
  <pc:docChgLst>
    <pc:chgData name="Zolboo BOLD-ERDENE" userId="S::zolboo.bold-erdene@wfp.org::2da99bfc-2d31-4bae-97a8-2cacb8dd45bd" providerId="AD" clId="Web-{BB52E338-86D4-D702-2E95-9F70676D6D15}"/>
    <pc:docChg chg="delSld modSld">
      <pc:chgData name="Zolboo BOLD-ERDENE" userId="S::zolboo.bold-erdene@wfp.org::2da99bfc-2d31-4bae-97a8-2cacb8dd45bd" providerId="AD" clId="Web-{BB52E338-86D4-D702-2E95-9F70676D6D15}" dt="2021-10-19T04:18:11.256" v="7"/>
      <pc:docMkLst>
        <pc:docMk/>
      </pc:docMkLst>
      <pc:sldChg chg="modSp">
        <pc:chgData name="Zolboo BOLD-ERDENE" userId="S::zolboo.bold-erdene@wfp.org::2da99bfc-2d31-4bae-97a8-2cacb8dd45bd" providerId="AD" clId="Web-{BB52E338-86D4-D702-2E95-9F70676D6D15}" dt="2021-10-19T04:15:53.155" v="6" actId="20577"/>
        <pc:sldMkLst>
          <pc:docMk/>
          <pc:sldMk cId="2098752188" sldId="811"/>
        </pc:sldMkLst>
        <pc:spChg chg="mod">
          <ac:chgData name="Zolboo BOLD-ERDENE" userId="S::zolboo.bold-erdene@wfp.org::2da99bfc-2d31-4bae-97a8-2cacb8dd45bd" providerId="AD" clId="Web-{BB52E338-86D4-D702-2E95-9F70676D6D15}" dt="2021-10-19T04:15:53.155" v="6" actId="20577"/>
          <ac:spMkLst>
            <pc:docMk/>
            <pc:sldMk cId="2098752188" sldId="811"/>
            <ac:spMk id="7" creationId="{B4851A34-9536-42AB-AAD9-9633CAB1FEFC}"/>
          </ac:spMkLst>
        </pc:spChg>
      </pc:sldChg>
      <pc:sldChg chg="modSp">
        <pc:chgData name="Zolboo BOLD-ERDENE" userId="S::zolboo.bold-erdene@wfp.org::2da99bfc-2d31-4bae-97a8-2cacb8dd45bd" providerId="AD" clId="Web-{BB52E338-86D4-D702-2E95-9F70676D6D15}" dt="2021-10-19T03:56:47.783" v="1" actId="20577"/>
        <pc:sldMkLst>
          <pc:docMk/>
          <pc:sldMk cId="2716575438" sldId="826"/>
        </pc:sldMkLst>
        <pc:spChg chg="mod">
          <ac:chgData name="Zolboo BOLD-ERDENE" userId="S::zolboo.bold-erdene@wfp.org::2da99bfc-2d31-4bae-97a8-2cacb8dd45bd" providerId="AD" clId="Web-{BB52E338-86D4-D702-2E95-9F70676D6D15}" dt="2021-10-19T03:56:47.783" v="1" actId="20577"/>
          <ac:spMkLst>
            <pc:docMk/>
            <pc:sldMk cId="2716575438" sldId="826"/>
            <ac:spMk id="7" creationId="{B4851A34-9536-42AB-AAD9-9633CAB1FEFC}"/>
          </ac:spMkLst>
        </pc:spChg>
      </pc:sldChg>
      <pc:sldChg chg="del">
        <pc:chgData name="Zolboo BOLD-ERDENE" userId="S::zolboo.bold-erdene@wfp.org::2da99bfc-2d31-4bae-97a8-2cacb8dd45bd" providerId="AD" clId="Web-{BB52E338-86D4-D702-2E95-9F70676D6D15}" dt="2021-10-19T04:18:11.256" v="7"/>
        <pc:sldMkLst>
          <pc:docMk/>
          <pc:sldMk cId="185899084" sldId="850"/>
        </pc:sldMkLst>
      </pc:sldChg>
    </pc:docChg>
  </pc:docChgLst>
  <pc:docChgLst>
    <pc:chgData name="Neamul AKHTER" userId="S::neamul.akhter@wfp.org::d8348a17-a688-4a12-b18d-5594537b638d" providerId="AD" clId="Web-{C7528ACC-DD08-E4A5-C84D-C58C3C7F9EAD}"/>
    <pc:docChg chg="modSld">
      <pc:chgData name="Neamul AKHTER" userId="S::neamul.akhter@wfp.org::d8348a17-a688-4a12-b18d-5594537b638d" providerId="AD" clId="Web-{C7528ACC-DD08-E4A5-C84D-C58C3C7F9EAD}" dt="2021-09-07T04:44:57.725" v="48" actId="1076"/>
      <pc:docMkLst>
        <pc:docMk/>
      </pc:docMkLst>
      <pc:sldChg chg="modSp">
        <pc:chgData name="Neamul AKHTER" userId="S::neamul.akhter@wfp.org::d8348a17-a688-4a12-b18d-5594537b638d" providerId="AD" clId="Web-{C7528ACC-DD08-E4A5-C84D-C58C3C7F9EAD}" dt="2021-09-07T04:44:01.911" v="38" actId="20577"/>
        <pc:sldMkLst>
          <pc:docMk/>
          <pc:sldMk cId="1741635846" sldId="318"/>
        </pc:sldMkLst>
        <pc:spChg chg="mod">
          <ac:chgData name="Neamul AKHTER" userId="S::neamul.akhter@wfp.org::d8348a17-a688-4a12-b18d-5594537b638d" providerId="AD" clId="Web-{C7528ACC-DD08-E4A5-C84D-C58C3C7F9EAD}" dt="2021-09-07T04:44:01.911" v="38" actId="20577"/>
          <ac:spMkLst>
            <pc:docMk/>
            <pc:sldMk cId="1741635846" sldId="318"/>
            <ac:spMk id="3" creationId="{00000000-0000-0000-0000-000000000000}"/>
          </ac:spMkLst>
        </pc:spChg>
      </pc:sldChg>
      <pc:sldChg chg="modSp">
        <pc:chgData name="Neamul AKHTER" userId="S::neamul.akhter@wfp.org::d8348a17-a688-4a12-b18d-5594537b638d" providerId="AD" clId="Web-{C7528ACC-DD08-E4A5-C84D-C58C3C7F9EAD}" dt="2021-09-07T04:44:57.725" v="48" actId="1076"/>
        <pc:sldMkLst>
          <pc:docMk/>
          <pc:sldMk cId="812719905" sldId="367"/>
        </pc:sldMkLst>
        <pc:spChg chg="mod">
          <ac:chgData name="Neamul AKHTER" userId="S::neamul.akhter@wfp.org::d8348a17-a688-4a12-b18d-5594537b638d" providerId="AD" clId="Web-{C7528ACC-DD08-E4A5-C84D-C58C3C7F9EAD}" dt="2021-09-07T04:44:57.725" v="48" actId="1076"/>
          <ac:spMkLst>
            <pc:docMk/>
            <pc:sldMk cId="812719905" sldId="367"/>
            <ac:spMk id="4" creationId="{26ACF568-0263-470A-A353-26FBDE98F7D0}"/>
          </ac:spMkLst>
        </pc:spChg>
        <pc:spChg chg="mod">
          <ac:chgData name="Neamul AKHTER" userId="S::neamul.akhter@wfp.org::d8348a17-a688-4a12-b18d-5594537b638d" providerId="AD" clId="Web-{C7528ACC-DD08-E4A5-C84D-C58C3C7F9EAD}" dt="2021-09-07T04:44:45.584" v="46" actId="1076"/>
          <ac:spMkLst>
            <pc:docMk/>
            <pc:sldMk cId="812719905" sldId="367"/>
            <ac:spMk id="5" creationId="{3EE5DFF0-C762-49C8-BE10-D3A332E6B941}"/>
          </ac:spMkLst>
        </pc:spChg>
      </pc:sldChg>
      <pc:sldChg chg="modSp">
        <pc:chgData name="Neamul AKHTER" userId="S::neamul.akhter@wfp.org::d8348a17-a688-4a12-b18d-5594537b638d" providerId="AD" clId="Web-{C7528ACC-DD08-E4A5-C84D-C58C3C7F9EAD}" dt="2021-09-07T04:44:10.115" v="39" actId="20577"/>
        <pc:sldMkLst>
          <pc:docMk/>
          <pc:sldMk cId="1750437728" sldId="375"/>
        </pc:sldMkLst>
        <pc:spChg chg="mod">
          <ac:chgData name="Neamul AKHTER" userId="S::neamul.akhter@wfp.org::d8348a17-a688-4a12-b18d-5594537b638d" providerId="AD" clId="Web-{C7528ACC-DD08-E4A5-C84D-C58C3C7F9EAD}" dt="2021-09-07T04:43:46.567" v="34" actId="14100"/>
          <ac:spMkLst>
            <pc:docMk/>
            <pc:sldMk cId="1750437728" sldId="375"/>
            <ac:spMk id="4" creationId="{26ACF568-0263-470A-A353-26FBDE98F7D0}"/>
          </ac:spMkLst>
        </pc:spChg>
        <pc:spChg chg="mod">
          <ac:chgData name="Neamul AKHTER" userId="S::neamul.akhter@wfp.org::d8348a17-a688-4a12-b18d-5594537b638d" providerId="AD" clId="Web-{C7528ACC-DD08-E4A5-C84D-C58C3C7F9EAD}" dt="2021-09-07T04:44:10.115" v="39" actId="20577"/>
          <ac:spMkLst>
            <pc:docMk/>
            <pc:sldMk cId="1750437728" sldId="375"/>
            <ac:spMk id="5" creationId="{9DAD90F1-84C7-4C2C-B3B5-D4E42462CDFC}"/>
          </ac:spMkLst>
        </pc:spChg>
      </pc:sldChg>
      <pc:sldChg chg="modSp">
        <pc:chgData name="Neamul AKHTER" userId="S::neamul.akhter@wfp.org::d8348a17-a688-4a12-b18d-5594537b638d" providerId="AD" clId="Web-{C7528ACC-DD08-E4A5-C84D-C58C3C7F9EAD}" dt="2021-09-07T04:44:36.693" v="44" actId="14100"/>
        <pc:sldMkLst>
          <pc:docMk/>
          <pc:sldMk cId="4154344469" sldId="379"/>
        </pc:sldMkLst>
        <pc:spChg chg="mod">
          <ac:chgData name="Neamul AKHTER" userId="S::neamul.akhter@wfp.org::d8348a17-a688-4a12-b18d-5594537b638d" providerId="AD" clId="Web-{C7528ACC-DD08-E4A5-C84D-C58C3C7F9EAD}" dt="2021-09-07T04:43:18.598" v="28" actId="20577"/>
          <ac:spMkLst>
            <pc:docMk/>
            <pc:sldMk cId="4154344469" sldId="379"/>
            <ac:spMk id="4" creationId="{26ACF568-0263-470A-A353-26FBDE98F7D0}"/>
          </ac:spMkLst>
        </pc:spChg>
        <pc:spChg chg="mod">
          <ac:chgData name="Neamul AKHTER" userId="S::neamul.akhter@wfp.org::d8348a17-a688-4a12-b18d-5594537b638d" providerId="AD" clId="Web-{C7528ACC-DD08-E4A5-C84D-C58C3C7F9EAD}" dt="2021-09-07T04:44:36.693" v="44" actId="14100"/>
          <ac:spMkLst>
            <pc:docMk/>
            <pc:sldMk cId="4154344469" sldId="379"/>
            <ac:spMk id="5" creationId="{3EE5DFF0-C762-49C8-BE10-D3A332E6B941}"/>
          </ac:spMkLst>
        </pc:spChg>
      </pc:sldChg>
      <pc:sldChg chg="modSp">
        <pc:chgData name="Neamul AKHTER" userId="S::neamul.akhter@wfp.org::d8348a17-a688-4a12-b18d-5594537b638d" providerId="AD" clId="Web-{C7528ACC-DD08-E4A5-C84D-C58C3C7F9EAD}" dt="2021-09-07T04:44:18.365" v="40" actId="20577"/>
        <pc:sldMkLst>
          <pc:docMk/>
          <pc:sldMk cId="2032988622" sldId="380"/>
        </pc:sldMkLst>
        <pc:spChg chg="mod">
          <ac:chgData name="Neamul AKHTER" userId="S::neamul.akhter@wfp.org::d8348a17-a688-4a12-b18d-5594537b638d" providerId="AD" clId="Web-{C7528ACC-DD08-E4A5-C84D-C58C3C7F9EAD}" dt="2021-09-07T04:43:26.567" v="30" actId="20577"/>
          <ac:spMkLst>
            <pc:docMk/>
            <pc:sldMk cId="2032988622" sldId="380"/>
            <ac:spMk id="4" creationId="{26ACF568-0263-470A-A353-26FBDE98F7D0}"/>
          </ac:spMkLst>
        </pc:spChg>
        <pc:spChg chg="mod">
          <ac:chgData name="Neamul AKHTER" userId="S::neamul.akhter@wfp.org::d8348a17-a688-4a12-b18d-5594537b638d" providerId="AD" clId="Web-{C7528ACC-DD08-E4A5-C84D-C58C3C7F9EAD}" dt="2021-09-07T04:44:18.365" v="40" actId="20577"/>
          <ac:spMkLst>
            <pc:docMk/>
            <pc:sldMk cId="2032988622" sldId="380"/>
            <ac:spMk id="5" creationId="{3EE5DFF0-C762-49C8-BE10-D3A332E6B941}"/>
          </ac:spMkLst>
        </pc:spChg>
      </pc:sldChg>
      <pc:sldChg chg="modSp">
        <pc:chgData name="Neamul AKHTER" userId="S::neamul.akhter@wfp.org::d8348a17-a688-4a12-b18d-5594537b638d" providerId="AD" clId="Web-{C7528ACC-DD08-E4A5-C84D-C58C3C7F9EAD}" dt="2021-09-07T04:27:43.439" v="13" actId="20577"/>
        <pc:sldMkLst>
          <pc:docMk/>
          <pc:sldMk cId="912871047" sldId="790"/>
        </pc:sldMkLst>
        <pc:spChg chg="mod">
          <ac:chgData name="Neamul AKHTER" userId="S::neamul.akhter@wfp.org::d8348a17-a688-4a12-b18d-5594537b638d" providerId="AD" clId="Web-{C7528ACC-DD08-E4A5-C84D-C58C3C7F9EAD}" dt="2021-09-07T04:27:43.439" v="13" actId="20577"/>
          <ac:spMkLst>
            <pc:docMk/>
            <pc:sldMk cId="912871047" sldId="790"/>
            <ac:spMk id="7" creationId="{B4851A34-9536-42AB-AAD9-9633CAB1FEFC}"/>
          </ac:spMkLst>
        </pc:spChg>
      </pc:sldChg>
      <pc:sldChg chg="modSp">
        <pc:chgData name="Neamul AKHTER" userId="S::neamul.akhter@wfp.org::d8348a17-a688-4a12-b18d-5594537b638d" providerId="AD" clId="Web-{C7528ACC-DD08-E4A5-C84D-C58C3C7F9EAD}" dt="2021-09-07T04:42:15.972" v="17" actId="20577"/>
        <pc:sldMkLst>
          <pc:docMk/>
          <pc:sldMk cId="2098752188" sldId="811"/>
        </pc:sldMkLst>
        <pc:spChg chg="mod">
          <ac:chgData name="Neamul AKHTER" userId="S::neamul.akhter@wfp.org::d8348a17-a688-4a12-b18d-5594537b638d" providerId="AD" clId="Web-{C7528ACC-DD08-E4A5-C84D-C58C3C7F9EAD}" dt="2021-09-07T04:42:15.972" v="17" actId="20577"/>
          <ac:spMkLst>
            <pc:docMk/>
            <pc:sldMk cId="2098752188" sldId="811"/>
            <ac:spMk id="7" creationId="{B4851A34-9536-42AB-AAD9-9633CAB1FEFC}"/>
          </ac:spMkLst>
        </pc:spChg>
      </pc:sldChg>
      <pc:sldChg chg="modSp">
        <pc:chgData name="Neamul AKHTER" userId="S::neamul.akhter@wfp.org::d8348a17-a688-4a12-b18d-5594537b638d" providerId="AD" clId="Web-{C7528ACC-DD08-E4A5-C84D-C58C3C7F9EAD}" dt="2021-09-07T04:40:33.814" v="15" actId="20577"/>
        <pc:sldMkLst>
          <pc:docMk/>
          <pc:sldMk cId="2462557643" sldId="818"/>
        </pc:sldMkLst>
        <pc:spChg chg="mod">
          <ac:chgData name="Neamul AKHTER" userId="S::neamul.akhter@wfp.org::d8348a17-a688-4a12-b18d-5594537b638d" providerId="AD" clId="Web-{C7528ACC-DD08-E4A5-C84D-C58C3C7F9EAD}" dt="2021-09-07T04:40:33.814" v="15" actId="20577"/>
          <ac:spMkLst>
            <pc:docMk/>
            <pc:sldMk cId="2462557643" sldId="818"/>
            <ac:spMk id="2" creationId="{72FE0E43-8A27-407F-9963-D841D1189A3D}"/>
          </ac:spMkLst>
        </pc:spChg>
      </pc:sldChg>
      <pc:sldChg chg="modSp">
        <pc:chgData name="Neamul AKHTER" userId="S::neamul.akhter@wfp.org::d8348a17-a688-4a12-b18d-5594537b638d" providerId="AD" clId="Web-{C7528ACC-DD08-E4A5-C84D-C58C3C7F9EAD}" dt="2021-09-07T04:27:37.689" v="10" actId="20577"/>
        <pc:sldMkLst>
          <pc:docMk/>
          <pc:sldMk cId="1400648598" sldId="830"/>
        </pc:sldMkLst>
        <pc:spChg chg="mod">
          <ac:chgData name="Neamul AKHTER" userId="S::neamul.akhter@wfp.org::d8348a17-a688-4a12-b18d-5594537b638d" providerId="AD" clId="Web-{C7528ACC-DD08-E4A5-C84D-C58C3C7F9EAD}" dt="2021-09-07T04:27:37.689" v="10" actId="20577"/>
          <ac:spMkLst>
            <pc:docMk/>
            <pc:sldMk cId="1400648598" sldId="830"/>
            <ac:spMk id="7" creationId="{B4851A34-9536-42AB-AAD9-9633CAB1FEFC}"/>
          </ac:spMkLst>
        </pc:spChg>
      </pc:sldChg>
    </pc:docChg>
  </pc:docChgLst>
  <pc:docChgLst>
    <pc:chgData name="Neamul AKHTER" userId="S::neamul.akhter@wfp.org::d8348a17-a688-4a12-b18d-5594537b638d" providerId="AD" clId="Web-{0B8CEBC1-69DE-0C94-15A2-67B18B49E843}"/>
    <pc:docChg chg="modSld">
      <pc:chgData name="Neamul AKHTER" userId="S::neamul.akhter@wfp.org::d8348a17-a688-4a12-b18d-5594537b638d" providerId="AD" clId="Web-{0B8CEBC1-69DE-0C94-15A2-67B18B49E843}" dt="2021-10-18T13:13:24.697" v="1" actId="20577"/>
      <pc:docMkLst>
        <pc:docMk/>
      </pc:docMkLst>
      <pc:sldChg chg="modSp">
        <pc:chgData name="Neamul AKHTER" userId="S::neamul.akhter@wfp.org::d8348a17-a688-4a12-b18d-5594537b638d" providerId="AD" clId="Web-{0B8CEBC1-69DE-0C94-15A2-67B18B49E843}" dt="2021-10-18T13:13:24.697" v="1" actId="20577"/>
        <pc:sldMkLst>
          <pc:docMk/>
          <pc:sldMk cId="2616493" sldId="828"/>
        </pc:sldMkLst>
        <pc:spChg chg="mod">
          <ac:chgData name="Neamul AKHTER" userId="S::neamul.akhter@wfp.org::d8348a17-a688-4a12-b18d-5594537b638d" providerId="AD" clId="Web-{0B8CEBC1-69DE-0C94-15A2-67B18B49E843}" dt="2021-10-18T13:13:24.697" v="1" actId="20577"/>
          <ac:spMkLst>
            <pc:docMk/>
            <pc:sldMk cId="2616493" sldId="828"/>
            <ac:spMk id="7" creationId="{B4851A34-9536-42AB-AAD9-9633CAB1FEFC}"/>
          </ac:spMkLst>
        </pc:spChg>
      </pc:sldChg>
    </pc:docChg>
  </pc:docChgLst>
  <pc:docChgLst>
    <pc:chgData name="Martina IANNIZZOTTO" userId="S::martina.iannizzotto@wfp.org::3026dcc6-e8fb-42f1-af0c-becbf21bb0b1" providerId="AD" clId="Web-{F696E46A-054C-C5A5-B03B-991EF0FCC827}"/>
    <pc:docChg chg="modSld">
      <pc:chgData name="Martina IANNIZZOTTO" userId="S::martina.iannizzotto@wfp.org::3026dcc6-e8fb-42f1-af0c-becbf21bb0b1" providerId="AD" clId="Web-{F696E46A-054C-C5A5-B03B-991EF0FCC827}" dt="2021-08-25T03:23:33.546" v="188" actId="20577"/>
      <pc:docMkLst>
        <pc:docMk/>
      </pc:docMkLst>
      <pc:sldChg chg="modSp">
        <pc:chgData name="Martina IANNIZZOTTO" userId="S::martina.iannizzotto@wfp.org::3026dcc6-e8fb-42f1-af0c-becbf21bb0b1" providerId="AD" clId="Web-{F696E46A-054C-C5A5-B03B-991EF0FCC827}" dt="2021-08-25T03:17:50.223" v="50" actId="20577"/>
        <pc:sldMkLst>
          <pc:docMk/>
          <pc:sldMk cId="3713593936" sldId="327"/>
        </pc:sldMkLst>
        <pc:spChg chg="mod">
          <ac:chgData name="Martina IANNIZZOTTO" userId="S::martina.iannizzotto@wfp.org::3026dcc6-e8fb-42f1-af0c-becbf21bb0b1" providerId="AD" clId="Web-{F696E46A-054C-C5A5-B03B-991EF0FCC827}" dt="2021-08-25T03:17:50.223" v="50" actId="20577"/>
          <ac:spMkLst>
            <pc:docMk/>
            <pc:sldMk cId="3713593936" sldId="327"/>
            <ac:spMk id="13" creationId="{C365E126-01DD-4525-9457-E6785C9BB0E9}"/>
          </ac:spMkLst>
        </pc:spChg>
      </pc:sldChg>
      <pc:sldChg chg="addSp delSp modSp">
        <pc:chgData name="Martina IANNIZZOTTO" userId="S::martina.iannizzotto@wfp.org::3026dcc6-e8fb-42f1-af0c-becbf21bb0b1" providerId="AD" clId="Web-{F696E46A-054C-C5A5-B03B-991EF0FCC827}" dt="2021-08-25T03:23:10.014" v="179" actId="20577"/>
        <pc:sldMkLst>
          <pc:docMk/>
          <pc:sldMk cId="812719905" sldId="367"/>
        </pc:sldMkLst>
        <pc:spChg chg="mod">
          <ac:chgData name="Martina IANNIZZOTTO" userId="S::martina.iannizzotto@wfp.org::3026dcc6-e8fb-42f1-af0c-becbf21bb0b1" providerId="AD" clId="Web-{F696E46A-054C-C5A5-B03B-991EF0FCC827}" dt="2021-08-25T03:23:10.014" v="179" actId="20577"/>
          <ac:spMkLst>
            <pc:docMk/>
            <pc:sldMk cId="812719905" sldId="367"/>
            <ac:spMk id="4" creationId="{26ACF568-0263-470A-A353-26FBDE98F7D0}"/>
          </ac:spMkLst>
        </pc:spChg>
        <pc:grpChg chg="add del">
          <ac:chgData name="Martina IANNIZZOTTO" userId="S::martina.iannizzotto@wfp.org::3026dcc6-e8fb-42f1-af0c-becbf21bb0b1" providerId="AD" clId="Web-{F696E46A-054C-C5A5-B03B-991EF0FCC827}" dt="2021-08-25T03:22:55.467" v="176"/>
          <ac:grpSpMkLst>
            <pc:docMk/>
            <pc:sldMk cId="812719905" sldId="367"/>
            <ac:grpSpMk id="7" creationId="{DA312F7B-1FBE-4693-8356-59887A0B9211}"/>
          </ac:grpSpMkLst>
        </pc:grpChg>
        <pc:picChg chg="topLvl">
          <ac:chgData name="Martina IANNIZZOTTO" userId="S::martina.iannizzotto@wfp.org::3026dcc6-e8fb-42f1-af0c-becbf21bb0b1" providerId="AD" clId="Web-{F696E46A-054C-C5A5-B03B-991EF0FCC827}" dt="2021-08-25T03:22:55.467" v="176"/>
          <ac:picMkLst>
            <pc:docMk/>
            <pc:sldMk cId="812719905" sldId="367"/>
            <ac:picMk id="8" creationId="{C84B3428-7888-4E18-9256-9154F14969B4}"/>
          </ac:picMkLst>
        </pc:picChg>
        <pc:picChg chg="del topLvl">
          <ac:chgData name="Martina IANNIZZOTTO" userId="S::martina.iannizzotto@wfp.org::3026dcc6-e8fb-42f1-af0c-becbf21bb0b1" providerId="AD" clId="Web-{F696E46A-054C-C5A5-B03B-991EF0FCC827}" dt="2021-08-25T03:22:55.467" v="176"/>
          <ac:picMkLst>
            <pc:docMk/>
            <pc:sldMk cId="812719905" sldId="367"/>
            <ac:picMk id="9" creationId="{156727FA-C81C-4760-B8F1-A4C088DD643B}"/>
          </ac:picMkLst>
        </pc:picChg>
      </pc:sldChg>
      <pc:sldChg chg="modSp">
        <pc:chgData name="Martina IANNIZZOTTO" userId="S::martina.iannizzotto@wfp.org::3026dcc6-e8fb-42f1-af0c-becbf21bb0b1" providerId="AD" clId="Web-{F696E46A-054C-C5A5-B03B-991EF0FCC827}" dt="2021-08-25T03:23:27.827" v="184" actId="20577"/>
        <pc:sldMkLst>
          <pc:docMk/>
          <pc:sldMk cId="4154344469" sldId="379"/>
        </pc:sldMkLst>
        <pc:spChg chg="mod">
          <ac:chgData name="Martina IANNIZZOTTO" userId="S::martina.iannizzotto@wfp.org::3026dcc6-e8fb-42f1-af0c-becbf21bb0b1" providerId="AD" clId="Web-{F696E46A-054C-C5A5-B03B-991EF0FCC827}" dt="2021-08-25T03:23:27.827" v="184" actId="20577"/>
          <ac:spMkLst>
            <pc:docMk/>
            <pc:sldMk cId="4154344469" sldId="379"/>
            <ac:spMk id="4" creationId="{26ACF568-0263-470A-A353-26FBDE98F7D0}"/>
          </ac:spMkLst>
        </pc:spChg>
      </pc:sldChg>
      <pc:sldChg chg="modSp">
        <pc:chgData name="Martina IANNIZZOTTO" userId="S::martina.iannizzotto@wfp.org::3026dcc6-e8fb-42f1-af0c-becbf21bb0b1" providerId="AD" clId="Web-{F696E46A-054C-C5A5-B03B-991EF0FCC827}" dt="2021-08-25T03:23:33.546" v="188" actId="20577"/>
        <pc:sldMkLst>
          <pc:docMk/>
          <pc:sldMk cId="2032988622" sldId="380"/>
        </pc:sldMkLst>
        <pc:spChg chg="mod">
          <ac:chgData name="Martina IANNIZZOTTO" userId="S::martina.iannizzotto@wfp.org::3026dcc6-e8fb-42f1-af0c-becbf21bb0b1" providerId="AD" clId="Web-{F696E46A-054C-C5A5-B03B-991EF0FCC827}" dt="2021-08-25T03:23:33.546" v="188" actId="20577"/>
          <ac:spMkLst>
            <pc:docMk/>
            <pc:sldMk cId="2032988622" sldId="380"/>
            <ac:spMk id="4" creationId="{26ACF568-0263-470A-A353-26FBDE98F7D0}"/>
          </ac:spMkLst>
        </pc:spChg>
      </pc:sldChg>
      <pc:sldChg chg="modSp">
        <pc:chgData name="Martina IANNIZZOTTO" userId="S::martina.iannizzotto@wfp.org::3026dcc6-e8fb-42f1-af0c-becbf21bb0b1" providerId="AD" clId="Web-{F696E46A-054C-C5A5-B03B-991EF0FCC827}" dt="2021-08-25T03:18:38.772" v="55" actId="20577"/>
        <pc:sldMkLst>
          <pc:docMk/>
          <pc:sldMk cId="4001799277" sldId="403"/>
        </pc:sldMkLst>
        <pc:spChg chg="mod">
          <ac:chgData name="Martina IANNIZZOTTO" userId="S::martina.iannizzotto@wfp.org::3026dcc6-e8fb-42f1-af0c-becbf21bb0b1" providerId="AD" clId="Web-{F696E46A-054C-C5A5-B03B-991EF0FCC827}" dt="2021-08-25T03:18:35.818" v="53" actId="20577"/>
          <ac:spMkLst>
            <pc:docMk/>
            <pc:sldMk cId="4001799277" sldId="403"/>
            <ac:spMk id="15" creationId="{D85F0153-EE0C-47F4-8447-E80567766917}"/>
          </ac:spMkLst>
        </pc:spChg>
        <pc:spChg chg="mod">
          <ac:chgData name="Martina IANNIZZOTTO" userId="S::martina.iannizzotto@wfp.org::3026dcc6-e8fb-42f1-af0c-becbf21bb0b1" providerId="AD" clId="Web-{F696E46A-054C-C5A5-B03B-991EF0FCC827}" dt="2021-08-25T03:18:38.772" v="55" actId="20577"/>
          <ac:spMkLst>
            <pc:docMk/>
            <pc:sldMk cId="4001799277" sldId="403"/>
            <ac:spMk id="16" creationId="{077302A9-AD15-4062-A792-617B0B843ADA}"/>
          </ac:spMkLst>
        </pc:spChg>
      </pc:sldChg>
      <pc:sldChg chg="modSp">
        <pc:chgData name="Martina IANNIZZOTTO" userId="S::martina.iannizzotto@wfp.org::3026dcc6-e8fb-42f1-af0c-becbf21bb0b1" providerId="AD" clId="Web-{F696E46A-054C-C5A5-B03B-991EF0FCC827}" dt="2021-08-25T03:22:34.013" v="173" actId="1076"/>
        <pc:sldMkLst>
          <pc:docMk/>
          <pc:sldMk cId="3009331244" sldId="782"/>
        </pc:sldMkLst>
        <pc:graphicFrameChg chg="mod modGraphic">
          <ac:chgData name="Martina IANNIZZOTTO" userId="S::martina.iannizzotto@wfp.org::3026dcc6-e8fb-42f1-af0c-becbf21bb0b1" providerId="AD" clId="Web-{F696E46A-054C-C5A5-B03B-991EF0FCC827}" dt="2021-08-25T03:22:34.013" v="173" actId="1076"/>
          <ac:graphicFrameMkLst>
            <pc:docMk/>
            <pc:sldMk cId="3009331244" sldId="782"/>
            <ac:graphicFrameMk id="4" creationId="{8A148974-031A-45F8-AFE3-D2ADE4D15A56}"/>
          </ac:graphicFrameMkLst>
        </pc:graphicFrameChg>
      </pc:sldChg>
      <pc:sldChg chg="modSp">
        <pc:chgData name="Martina IANNIZZOTTO" userId="S::martina.iannizzotto@wfp.org::3026dcc6-e8fb-42f1-af0c-becbf21bb0b1" providerId="AD" clId="Web-{F696E46A-054C-C5A5-B03B-991EF0FCC827}" dt="2021-08-25T03:17:20.816" v="42" actId="20577"/>
        <pc:sldMkLst>
          <pc:docMk/>
          <pc:sldMk cId="3043906177" sldId="791"/>
        </pc:sldMkLst>
        <pc:spChg chg="mod">
          <ac:chgData name="Martina IANNIZZOTTO" userId="S::martina.iannizzotto@wfp.org::3026dcc6-e8fb-42f1-af0c-becbf21bb0b1" providerId="AD" clId="Web-{F696E46A-054C-C5A5-B03B-991EF0FCC827}" dt="2021-08-25T03:17:20.816" v="42" actId="20577"/>
          <ac:spMkLst>
            <pc:docMk/>
            <pc:sldMk cId="3043906177" sldId="791"/>
            <ac:spMk id="7" creationId="{B4851A34-9536-42AB-AAD9-9633CAB1FEFC}"/>
          </ac:spMkLst>
        </pc:spChg>
      </pc:sldChg>
      <pc:sldChg chg="modSp">
        <pc:chgData name="Martina IANNIZZOTTO" userId="S::martina.iannizzotto@wfp.org::3026dcc6-e8fb-42f1-af0c-becbf21bb0b1" providerId="AD" clId="Web-{F696E46A-054C-C5A5-B03B-991EF0FCC827}" dt="2021-08-25T03:18:55.616" v="68" actId="20577"/>
        <pc:sldMkLst>
          <pc:docMk/>
          <pc:sldMk cId="1453111742" sldId="817"/>
        </pc:sldMkLst>
        <pc:spChg chg="mod">
          <ac:chgData name="Martina IANNIZZOTTO" userId="S::martina.iannizzotto@wfp.org::3026dcc6-e8fb-42f1-af0c-becbf21bb0b1" providerId="AD" clId="Web-{F696E46A-054C-C5A5-B03B-991EF0FCC827}" dt="2021-08-25T03:18:55.616" v="68" actId="20577"/>
          <ac:spMkLst>
            <pc:docMk/>
            <pc:sldMk cId="1453111742" sldId="817"/>
            <ac:spMk id="3" creationId="{2BA485C7-D916-495F-AEC6-B315393A6A72}"/>
          </ac:spMkLst>
        </pc:spChg>
      </pc:sldChg>
      <pc:sldChg chg="modSp">
        <pc:chgData name="Martina IANNIZZOTTO" userId="S::martina.iannizzotto@wfp.org::3026dcc6-e8fb-42f1-af0c-becbf21bb0b1" providerId="AD" clId="Web-{F696E46A-054C-C5A5-B03B-991EF0FCC827}" dt="2021-08-25T03:16:40.643" v="40" actId="20577"/>
        <pc:sldMkLst>
          <pc:docMk/>
          <pc:sldMk cId="758305886" sldId="828"/>
        </pc:sldMkLst>
        <pc:spChg chg="mod">
          <ac:chgData name="Martina IANNIZZOTTO" userId="S::martina.iannizzotto@wfp.org::3026dcc6-e8fb-42f1-af0c-becbf21bb0b1" providerId="AD" clId="Web-{F696E46A-054C-C5A5-B03B-991EF0FCC827}" dt="2021-08-25T03:16:40.643" v="40" actId="20577"/>
          <ac:spMkLst>
            <pc:docMk/>
            <pc:sldMk cId="758305886" sldId="828"/>
            <ac:spMk id="6" creationId="{3083F59A-2DB9-4AA8-94A3-1F9B52A398DA}"/>
          </ac:spMkLst>
        </pc:spChg>
      </pc:sldChg>
      <pc:sldChg chg="modSp">
        <pc:chgData name="Martina IANNIZZOTTO" userId="S::martina.iannizzotto@wfp.org::3026dcc6-e8fb-42f1-af0c-becbf21bb0b1" providerId="AD" clId="Web-{F696E46A-054C-C5A5-B03B-991EF0FCC827}" dt="2021-08-25T03:16:20.611" v="38" actId="20577"/>
        <pc:sldMkLst>
          <pc:docMk/>
          <pc:sldMk cId="2155005445" sldId="830"/>
        </pc:sldMkLst>
        <pc:spChg chg="mod">
          <ac:chgData name="Martina IANNIZZOTTO" userId="S::martina.iannizzotto@wfp.org::3026dcc6-e8fb-42f1-af0c-becbf21bb0b1" providerId="AD" clId="Web-{F696E46A-054C-C5A5-B03B-991EF0FCC827}" dt="2021-08-25T03:16:20.611" v="38" actId="20577"/>
          <ac:spMkLst>
            <pc:docMk/>
            <pc:sldMk cId="2155005445" sldId="830"/>
            <ac:spMk id="6" creationId="{3083F59A-2DB9-4AA8-94A3-1F9B52A398DA}"/>
          </ac:spMkLst>
        </pc:spChg>
      </pc:sldChg>
    </pc:docChg>
  </pc:docChgLst>
  <pc:docChgLst>
    <pc:chgData name="Neamul AKHTER" userId="d8348a17-a688-4a12-b18d-5594537b638d" providerId="ADAL" clId="{F60D8DEC-2122-49B3-9314-DFCE061DAA1A}"/>
    <pc:docChg chg="undo redo custSel addSld delSld modSld sldOrd">
      <pc:chgData name="Neamul AKHTER" userId="d8348a17-a688-4a12-b18d-5594537b638d" providerId="ADAL" clId="{F60D8DEC-2122-49B3-9314-DFCE061DAA1A}" dt="2021-09-12T06:48:26.707" v="518" actId="2711"/>
      <pc:docMkLst>
        <pc:docMk/>
      </pc:docMkLst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1741635846" sldId="318"/>
        </pc:sldMkLst>
      </pc:sldChg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2691380243" sldId="319"/>
        </pc:sldMkLst>
      </pc:sldChg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3713593936" sldId="327"/>
        </pc:sldMkLst>
      </pc:sldChg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2326717173" sldId="329"/>
        </pc:sldMkLst>
      </pc:sldChg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3632105480" sldId="330"/>
        </pc:sldMkLst>
      </pc:sldChg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1377610217" sldId="331"/>
        </pc:sldMkLst>
      </pc:sldChg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812719905" sldId="367"/>
        </pc:sldMkLst>
      </pc:sldChg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1750437728" sldId="375"/>
        </pc:sldMkLst>
      </pc:sldChg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3075865201" sldId="378"/>
        </pc:sldMkLst>
      </pc:sldChg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4154344469" sldId="379"/>
        </pc:sldMkLst>
      </pc:sldChg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2032988622" sldId="380"/>
        </pc:sldMkLst>
      </pc:sldChg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2797380460" sldId="396"/>
        </pc:sldMkLst>
      </pc:sldChg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66997704" sldId="399"/>
        </pc:sldMkLst>
      </pc:sldChg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1378250735" sldId="400"/>
        </pc:sldMkLst>
      </pc:sldChg>
      <pc:sldChg chg="addSp delSp add del setBg delDesignElem">
        <pc:chgData name="Neamul AKHTER" userId="d8348a17-a688-4a12-b18d-5594537b638d" providerId="ADAL" clId="{F60D8DEC-2122-49B3-9314-DFCE061DAA1A}" dt="2021-09-06T10:35:52.210" v="4"/>
        <pc:sldMkLst>
          <pc:docMk/>
          <pc:sldMk cId="3376220718" sldId="402"/>
        </pc:sldMkLst>
        <pc:spChg chg="add del">
          <ac:chgData name="Neamul AKHTER" userId="d8348a17-a688-4a12-b18d-5594537b638d" providerId="ADAL" clId="{F60D8DEC-2122-49B3-9314-DFCE061DAA1A}" dt="2021-09-06T10:35:52.210" v="4"/>
          <ac:spMkLst>
            <pc:docMk/>
            <pc:sldMk cId="3376220718" sldId="402"/>
            <ac:spMk id="14" creationId="{A9F529C3-C941-49FD-8C67-82F134F64BDB}"/>
          </ac:spMkLst>
        </pc:spChg>
        <pc:spChg chg="add del">
          <ac:chgData name="Neamul AKHTER" userId="d8348a17-a688-4a12-b18d-5594537b638d" providerId="ADAL" clId="{F60D8DEC-2122-49B3-9314-DFCE061DAA1A}" dt="2021-09-06T10:35:52.210" v="4"/>
          <ac:spMkLst>
            <pc:docMk/>
            <pc:sldMk cId="3376220718" sldId="402"/>
            <ac:spMk id="16" creationId="{20586029-32A0-47E5-9AEC-AE3ABA6B94D0}"/>
          </ac:spMkLst>
        </pc:spChg>
        <pc:cxnChg chg="add del">
          <ac:chgData name="Neamul AKHTER" userId="d8348a17-a688-4a12-b18d-5594537b638d" providerId="ADAL" clId="{F60D8DEC-2122-49B3-9314-DFCE061DAA1A}" dt="2021-09-06T10:35:52.210" v="4"/>
          <ac:cxnSpMkLst>
            <pc:docMk/>
            <pc:sldMk cId="3376220718" sldId="402"/>
            <ac:cxnSpMk id="18" creationId="{8C730EAB-A532-4295-A302-FB4B90DB9F5E}"/>
          </ac:cxnSpMkLst>
        </pc:cxnChg>
      </pc:sldChg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4001799277" sldId="403"/>
        </pc:sldMkLst>
      </pc:sldChg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30947187" sldId="493"/>
        </pc:sldMkLst>
      </pc:sldChg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1973020180" sldId="573"/>
        </pc:sldMkLst>
      </pc:sldChg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3009331244" sldId="782"/>
        </pc:sldMkLst>
      </pc:sldChg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4236035233" sldId="784"/>
        </pc:sldMkLst>
      </pc:sldChg>
      <pc:sldChg chg="modSp mod">
        <pc:chgData name="Neamul AKHTER" userId="d8348a17-a688-4a12-b18d-5594537b638d" providerId="ADAL" clId="{F60D8DEC-2122-49B3-9314-DFCE061DAA1A}" dt="2021-09-06T11:27:10.760" v="135" actId="20577"/>
        <pc:sldMkLst>
          <pc:docMk/>
          <pc:sldMk cId="912871047" sldId="790"/>
        </pc:sldMkLst>
        <pc:spChg chg="mod">
          <ac:chgData name="Neamul AKHTER" userId="d8348a17-a688-4a12-b18d-5594537b638d" providerId="ADAL" clId="{F60D8DEC-2122-49B3-9314-DFCE061DAA1A}" dt="2021-09-06T11:27:10.760" v="135" actId="20577"/>
          <ac:spMkLst>
            <pc:docMk/>
            <pc:sldMk cId="912871047" sldId="790"/>
            <ac:spMk id="7" creationId="{B4851A34-9536-42AB-AAD9-9633CAB1FEFC}"/>
          </ac:spMkLst>
        </pc:spChg>
      </pc:sldChg>
      <pc:sldChg chg="add del">
        <pc:chgData name="Neamul AKHTER" userId="d8348a17-a688-4a12-b18d-5594537b638d" providerId="ADAL" clId="{F60D8DEC-2122-49B3-9314-DFCE061DAA1A}" dt="2021-09-06T10:36:14.838" v="7"/>
        <pc:sldMkLst>
          <pc:docMk/>
          <pc:sldMk cId="575235992" sldId="793"/>
        </pc:sldMkLst>
      </pc:sldChg>
      <pc:sldChg chg="add del ord">
        <pc:chgData name="Neamul AKHTER" userId="d8348a17-a688-4a12-b18d-5594537b638d" providerId="ADAL" clId="{F60D8DEC-2122-49B3-9314-DFCE061DAA1A}" dt="2021-09-06T10:36:27.537" v="10"/>
        <pc:sldMkLst>
          <pc:docMk/>
          <pc:sldMk cId="2704523805" sldId="793"/>
        </pc:sldMkLst>
      </pc:sldChg>
      <pc:sldChg chg="modSp add mod ord">
        <pc:chgData name="Neamul AKHTER" userId="d8348a17-a688-4a12-b18d-5594537b638d" providerId="ADAL" clId="{F60D8DEC-2122-49B3-9314-DFCE061DAA1A}" dt="2021-09-12T03:54:08.694" v="482" actId="13926"/>
        <pc:sldMkLst>
          <pc:docMk/>
          <pc:sldMk cId="2106471562" sldId="799"/>
        </pc:sldMkLst>
        <pc:spChg chg="mod">
          <ac:chgData name="Neamul AKHTER" userId="d8348a17-a688-4a12-b18d-5594537b638d" providerId="ADAL" clId="{F60D8DEC-2122-49B3-9314-DFCE061DAA1A}" dt="2021-09-09T04:53:49.145" v="445" actId="6549"/>
          <ac:spMkLst>
            <pc:docMk/>
            <pc:sldMk cId="2106471562" sldId="799"/>
            <ac:spMk id="3" creationId="{2BA485C7-D916-495F-AEC6-B315393A6A72}"/>
          </ac:spMkLst>
        </pc:spChg>
        <pc:spChg chg="mod">
          <ac:chgData name="Neamul AKHTER" userId="d8348a17-a688-4a12-b18d-5594537b638d" providerId="ADAL" clId="{F60D8DEC-2122-49B3-9314-DFCE061DAA1A}" dt="2021-09-12T03:54:08.694" v="482" actId="13926"/>
          <ac:spMkLst>
            <pc:docMk/>
            <pc:sldMk cId="2106471562" sldId="799"/>
            <ac:spMk id="6" creationId="{BCF24794-C94E-44AF-AD7A-7FB4882853A5}"/>
          </ac:spMkLst>
        </pc:spChg>
        <pc:spChg chg="mod">
          <ac:chgData name="Neamul AKHTER" userId="d8348a17-a688-4a12-b18d-5594537b638d" providerId="ADAL" clId="{F60D8DEC-2122-49B3-9314-DFCE061DAA1A}" dt="2021-09-09T04:53:01.819" v="417" actId="20577"/>
          <ac:spMkLst>
            <pc:docMk/>
            <pc:sldMk cId="2106471562" sldId="799"/>
            <ac:spMk id="7" creationId="{B4851A34-9536-42AB-AAD9-9633CAB1FEFC}"/>
          </ac:spMkLst>
        </pc:spChg>
        <pc:graphicFrameChg chg="mod modGraphic">
          <ac:chgData name="Neamul AKHTER" userId="d8348a17-a688-4a12-b18d-5594537b638d" providerId="ADAL" clId="{F60D8DEC-2122-49B3-9314-DFCE061DAA1A}" dt="2021-09-09T04:49:18.792" v="377" actId="1036"/>
          <ac:graphicFrameMkLst>
            <pc:docMk/>
            <pc:sldMk cId="2106471562" sldId="799"/>
            <ac:graphicFrameMk id="4" creationId="{40DFE8A9-722D-445A-9F6B-288104F161F4}"/>
          </ac:graphicFrameMkLst>
        </pc:graphicFrameChg>
      </pc:sldChg>
      <pc:sldChg chg="addSp delSp modSp mod">
        <pc:chgData name="Neamul AKHTER" userId="d8348a17-a688-4a12-b18d-5594537b638d" providerId="ADAL" clId="{F60D8DEC-2122-49B3-9314-DFCE061DAA1A}" dt="2021-09-06T11:14:52.851" v="105" actId="1036"/>
        <pc:sldMkLst>
          <pc:docMk/>
          <pc:sldMk cId="3904382097" sldId="810"/>
        </pc:sldMkLst>
        <pc:spChg chg="mod">
          <ac:chgData name="Neamul AKHTER" userId="d8348a17-a688-4a12-b18d-5594537b638d" providerId="ADAL" clId="{F60D8DEC-2122-49B3-9314-DFCE061DAA1A}" dt="2021-09-06T11:14:52.851" v="105" actId="1036"/>
          <ac:spMkLst>
            <pc:docMk/>
            <pc:sldMk cId="3904382097" sldId="810"/>
            <ac:spMk id="7" creationId="{B4851A34-9536-42AB-AAD9-9633CAB1FEFC}"/>
          </ac:spMkLst>
        </pc:spChg>
        <pc:picChg chg="add del mod">
          <ac:chgData name="Neamul AKHTER" userId="d8348a17-a688-4a12-b18d-5594537b638d" providerId="ADAL" clId="{F60D8DEC-2122-49B3-9314-DFCE061DAA1A}" dt="2021-09-06T11:13:32.015" v="66" actId="478"/>
          <ac:picMkLst>
            <pc:docMk/>
            <pc:sldMk cId="3904382097" sldId="810"/>
            <ac:picMk id="4" creationId="{A8690704-8A7C-407E-AF9C-D9572957510D}"/>
          </ac:picMkLst>
        </pc:picChg>
        <pc:picChg chg="add mod">
          <ac:chgData name="Neamul AKHTER" userId="d8348a17-a688-4a12-b18d-5594537b638d" providerId="ADAL" clId="{F60D8DEC-2122-49B3-9314-DFCE061DAA1A}" dt="2021-09-06T11:14:47.603" v="87" actId="1036"/>
          <ac:picMkLst>
            <pc:docMk/>
            <pc:sldMk cId="3904382097" sldId="810"/>
            <ac:picMk id="6" creationId="{1781F600-1FEE-4E39-9AFF-453C732CFB25}"/>
          </ac:picMkLst>
        </pc:picChg>
      </pc:sldChg>
      <pc:sldChg chg="modSp mod">
        <pc:chgData name="Neamul AKHTER" userId="d8348a17-a688-4a12-b18d-5594537b638d" providerId="ADAL" clId="{F60D8DEC-2122-49B3-9314-DFCE061DAA1A}" dt="2021-09-06T11:27:31.799" v="137" actId="13926"/>
        <pc:sldMkLst>
          <pc:docMk/>
          <pc:sldMk cId="2098752188" sldId="811"/>
        </pc:sldMkLst>
        <pc:spChg chg="mod">
          <ac:chgData name="Neamul AKHTER" userId="d8348a17-a688-4a12-b18d-5594537b638d" providerId="ADAL" clId="{F60D8DEC-2122-49B3-9314-DFCE061DAA1A}" dt="2021-09-06T11:27:31.799" v="137" actId="13926"/>
          <ac:spMkLst>
            <pc:docMk/>
            <pc:sldMk cId="2098752188" sldId="811"/>
            <ac:spMk id="7" creationId="{B4851A34-9536-42AB-AAD9-9633CAB1FEFC}"/>
          </ac:spMkLst>
        </pc:spChg>
      </pc:sldChg>
      <pc:sldChg chg="modSp mod">
        <pc:chgData name="Neamul AKHTER" userId="d8348a17-a688-4a12-b18d-5594537b638d" providerId="ADAL" clId="{F60D8DEC-2122-49B3-9314-DFCE061DAA1A}" dt="2021-09-06T10:36:57.102" v="13" actId="6549"/>
        <pc:sldMkLst>
          <pc:docMk/>
          <pc:sldMk cId="1696162267" sldId="812"/>
        </pc:sldMkLst>
        <pc:spChg chg="mod">
          <ac:chgData name="Neamul AKHTER" userId="d8348a17-a688-4a12-b18d-5594537b638d" providerId="ADAL" clId="{F60D8DEC-2122-49B3-9314-DFCE061DAA1A}" dt="2021-09-06T10:36:57.102" v="13" actId="6549"/>
          <ac:spMkLst>
            <pc:docMk/>
            <pc:sldMk cId="1696162267" sldId="812"/>
            <ac:spMk id="7" creationId="{B4851A34-9536-42AB-AAD9-9633CAB1FEFC}"/>
          </ac:spMkLst>
        </pc:spChg>
      </pc:sldChg>
      <pc:sldChg chg="add del">
        <pc:chgData name="Neamul AKHTER" userId="d8348a17-a688-4a12-b18d-5594537b638d" providerId="ADAL" clId="{F60D8DEC-2122-49B3-9314-DFCE061DAA1A}" dt="2021-09-06T10:35:52.210" v="4"/>
        <pc:sldMkLst>
          <pc:docMk/>
          <pc:sldMk cId="1453111742" sldId="817"/>
        </pc:sldMkLst>
      </pc:sldChg>
      <pc:sldChg chg="addSp delSp modSp mod">
        <pc:chgData name="Neamul AKHTER" userId="d8348a17-a688-4a12-b18d-5594537b638d" providerId="ADAL" clId="{F60D8DEC-2122-49B3-9314-DFCE061DAA1A}" dt="2021-09-06T10:36:40.401" v="12" actId="478"/>
        <pc:sldMkLst>
          <pc:docMk/>
          <pc:sldMk cId="1502727662" sldId="823"/>
        </pc:sldMkLst>
        <pc:spChg chg="add mod">
          <ac:chgData name="Neamul AKHTER" userId="d8348a17-a688-4a12-b18d-5594537b638d" providerId="ADAL" clId="{F60D8DEC-2122-49B3-9314-DFCE061DAA1A}" dt="2021-09-06T10:36:40.401" v="12" actId="478"/>
          <ac:spMkLst>
            <pc:docMk/>
            <pc:sldMk cId="1502727662" sldId="823"/>
            <ac:spMk id="4" creationId="{9DA440E7-9DA0-41BD-9859-4591851F65C7}"/>
          </ac:spMkLst>
        </pc:spChg>
        <pc:spChg chg="del">
          <ac:chgData name="Neamul AKHTER" userId="d8348a17-a688-4a12-b18d-5594537b638d" providerId="ADAL" clId="{F60D8DEC-2122-49B3-9314-DFCE061DAA1A}" dt="2021-09-06T10:36:40.401" v="12" actId="478"/>
          <ac:spMkLst>
            <pc:docMk/>
            <pc:sldMk cId="1502727662" sldId="823"/>
            <ac:spMk id="7" creationId="{B4851A34-9536-42AB-AAD9-9633CAB1FEFC}"/>
          </ac:spMkLst>
        </pc:spChg>
        <pc:picChg chg="del">
          <ac:chgData name="Neamul AKHTER" userId="d8348a17-a688-4a12-b18d-5594537b638d" providerId="ADAL" clId="{F60D8DEC-2122-49B3-9314-DFCE061DAA1A}" dt="2021-09-06T10:36:36.933" v="11" actId="478"/>
          <ac:picMkLst>
            <pc:docMk/>
            <pc:sldMk cId="1502727662" sldId="823"/>
            <ac:picMk id="5" creationId="{63ACDB6C-4E41-4CB0-984B-29D4DF075A78}"/>
          </ac:picMkLst>
        </pc:picChg>
      </pc:sldChg>
      <pc:sldChg chg="add">
        <pc:chgData name="Neamul AKHTER" userId="d8348a17-a688-4a12-b18d-5594537b638d" providerId="ADAL" clId="{F60D8DEC-2122-49B3-9314-DFCE061DAA1A}" dt="2021-09-06T10:37:21.705" v="14"/>
        <pc:sldMkLst>
          <pc:docMk/>
          <pc:sldMk cId="2716575438" sldId="826"/>
        </pc:sldMkLst>
      </pc:sldChg>
      <pc:sldChg chg="modSp mod">
        <pc:chgData name="Neamul AKHTER" userId="d8348a17-a688-4a12-b18d-5594537b638d" providerId="ADAL" clId="{F60D8DEC-2122-49B3-9314-DFCE061DAA1A}" dt="2021-09-06T11:04:45.884" v="39" actId="20577"/>
        <pc:sldMkLst>
          <pc:docMk/>
          <pc:sldMk cId="2616493" sldId="828"/>
        </pc:sldMkLst>
        <pc:spChg chg="mod">
          <ac:chgData name="Neamul AKHTER" userId="d8348a17-a688-4a12-b18d-5594537b638d" providerId="ADAL" clId="{F60D8DEC-2122-49B3-9314-DFCE061DAA1A}" dt="2021-09-06T11:04:45.884" v="39" actId="20577"/>
          <ac:spMkLst>
            <pc:docMk/>
            <pc:sldMk cId="2616493" sldId="828"/>
            <ac:spMk id="7" creationId="{B4851A34-9536-42AB-AAD9-9633CAB1FEFC}"/>
          </ac:spMkLst>
        </pc:spChg>
      </pc:sldChg>
      <pc:sldChg chg="add">
        <pc:chgData name="Neamul AKHTER" userId="d8348a17-a688-4a12-b18d-5594537b638d" providerId="ADAL" clId="{F60D8DEC-2122-49B3-9314-DFCE061DAA1A}" dt="2021-09-06T10:35:52.210" v="4"/>
        <pc:sldMkLst>
          <pc:docMk/>
          <pc:sldMk cId="273561258" sldId="829"/>
        </pc:sldMkLst>
      </pc:sldChg>
      <pc:sldChg chg="add del">
        <pc:chgData name="Neamul AKHTER" userId="d8348a17-a688-4a12-b18d-5594537b638d" providerId="ADAL" clId="{F60D8DEC-2122-49B3-9314-DFCE061DAA1A}" dt="2021-09-06T10:35:44.574" v="2"/>
        <pc:sldMkLst>
          <pc:docMk/>
          <pc:sldMk cId="3668101560" sldId="829"/>
        </pc:sldMkLst>
      </pc:sldChg>
      <pc:sldChg chg="add del">
        <pc:chgData name="Neamul AKHTER" userId="d8348a17-a688-4a12-b18d-5594537b638d" providerId="ADAL" clId="{F60D8DEC-2122-49B3-9314-DFCE061DAA1A}" dt="2021-09-09T04:53:16.510" v="419"/>
        <pc:sldMkLst>
          <pc:docMk/>
          <pc:sldMk cId="1158691987" sldId="831"/>
        </pc:sldMkLst>
      </pc:sldChg>
      <pc:sldChg chg="modSp add mod">
        <pc:chgData name="Neamul AKHTER" userId="d8348a17-a688-4a12-b18d-5594537b638d" providerId="ADAL" clId="{F60D8DEC-2122-49B3-9314-DFCE061DAA1A}" dt="2021-09-12T06:48:26.707" v="518" actId="2711"/>
        <pc:sldMkLst>
          <pc:docMk/>
          <pc:sldMk cId="3762633715" sldId="831"/>
        </pc:sldMkLst>
        <pc:spChg chg="mod">
          <ac:chgData name="Neamul AKHTER" userId="d8348a17-a688-4a12-b18d-5594537b638d" providerId="ADAL" clId="{F60D8DEC-2122-49B3-9314-DFCE061DAA1A}" dt="2021-09-12T06:48:26.707" v="518" actId="2711"/>
          <ac:spMkLst>
            <pc:docMk/>
            <pc:sldMk cId="3762633715" sldId="831"/>
            <ac:spMk id="6" creationId="{BCF24794-C94E-44AF-AD7A-7FB4882853A5}"/>
          </ac:spMkLst>
        </pc:spChg>
      </pc:sldChg>
      <pc:sldChg chg="modSp add mod">
        <pc:chgData name="Neamul AKHTER" userId="d8348a17-a688-4a12-b18d-5594537b638d" providerId="ADAL" clId="{F60D8DEC-2122-49B3-9314-DFCE061DAA1A}" dt="2021-09-12T04:09:19.676" v="511" actId="5793"/>
        <pc:sldMkLst>
          <pc:docMk/>
          <pc:sldMk cId="3294301666" sldId="832"/>
        </pc:sldMkLst>
        <pc:spChg chg="mod">
          <ac:chgData name="Neamul AKHTER" userId="d8348a17-a688-4a12-b18d-5594537b638d" providerId="ADAL" clId="{F60D8DEC-2122-49B3-9314-DFCE061DAA1A}" dt="2021-09-12T04:09:19.676" v="511" actId="5793"/>
          <ac:spMkLst>
            <pc:docMk/>
            <pc:sldMk cId="3294301666" sldId="832"/>
            <ac:spMk id="6" creationId="{BCF24794-C94E-44AF-AD7A-7FB4882853A5}"/>
          </ac:spMkLst>
        </pc:spChg>
        <pc:graphicFrameChg chg="mod modGraphic">
          <ac:chgData name="Neamul AKHTER" userId="d8348a17-a688-4a12-b18d-5594537b638d" providerId="ADAL" clId="{F60D8DEC-2122-49B3-9314-DFCE061DAA1A}" dt="2021-09-09T04:56:56.336" v="467" actId="1035"/>
          <ac:graphicFrameMkLst>
            <pc:docMk/>
            <pc:sldMk cId="3294301666" sldId="832"/>
            <ac:graphicFrameMk id="4" creationId="{40DFE8A9-722D-445A-9F6B-288104F161F4}"/>
          </ac:graphicFrameMkLst>
        </pc:graphicFrameChg>
      </pc:sldChg>
      <pc:sldChg chg="modSp add mod">
        <pc:chgData name="Neamul AKHTER" userId="d8348a17-a688-4a12-b18d-5594537b638d" providerId="ADAL" clId="{F60D8DEC-2122-49B3-9314-DFCE061DAA1A}" dt="2021-09-09T04:57:39.766" v="478" actId="255"/>
        <pc:sldMkLst>
          <pc:docMk/>
          <pc:sldMk cId="768929111" sldId="833"/>
        </pc:sldMkLst>
        <pc:spChg chg="mod">
          <ac:chgData name="Neamul AKHTER" userId="d8348a17-a688-4a12-b18d-5594537b638d" providerId="ADAL" clId="{F60D8DEC-2122-49B3-9314-DFCE061DAA1A}" dt="2021-09-09T04:57:39.766" v="478" actId="255"/>
          <ac:spMkLst>
            <pc:docMk/>
            <pc:sldMk cId="768929111" sldId="833"/>
            <ac:spMk id="6" creationId="{BCF24794-C94E-44AF-AD7A-7FB4882853A5}"/>
          </ac:spMkLst>
        </pc:spChg>
      </pc:sldChg>
    </pc:docChg>
  </pc:docChgLst>
  <pc:docChgLst>
    <pc:chgData name="Anna RZYM" userId="S::anna.rzym@wfp.org::0111bd45-5452-4f96-b324-140b95791be2" providerId="AD" clId="Web-{DFF72190-0E89-C25E-464B-D457140383CD}"/>
    <pc:docChg chg="addSld delSld modSld">
      <pc:chgData name="Anna RZYM" userId="S::anna.rzym@wfp.org::0111bd45-5452-4f96-b324-140b95791be2" providerId="AD" clId="Web-{DFF72190-0E89-C25E-464B-D457140383CD}" dt="2021-10-04T08:01:04.155" v="121" actId="20577"/>
      <pc:docMkLst>
        <pc:docMk/>
      </pc:docMkLst>
      <pc:sldChg chg="delSp modSp">
        <pc:chgData name="Anna RZYM" userId="S::anna.rzym@wfp.org::0111bd45-5452-4f96-b324-140b95791be2" providerId="AD" clId="Web-{DFF72190-0E89-C25E-464B-D457140383CD}" dt="2021-10-04T07:58:45.136" v="68" actId="20577"/>
        <pc:sldMkLst>
          <pc:docMk/>
          <pc:sldMk cId="3043906177" sldId="791"/>
        </pc:sldMkLst>
        <pc:spChg chg="mod">
          <ac:chgData name="Anna RZYM" userId="S::anna.rzym@wfp.org::0111bd45-5452-4f96-b324-140b95791be2" providerId="AD" clId="Web-{DFF72190-0E89-C25E-464B-D457140383CD}" dt="2021-10-04T07:58:45.136" v="68" actId="20577"/>
          <ac:spMkLst>
            <pc:docMk/>
            <pc:sldMk cId="3043906177" sldId="791"/>
            <ac:spMk id="7" creationId="{B4851A34-9536-42AB-AAD9-9633CAB1FEFC}"/>
          </ac:spMkLst>
        </pc:spChg>
        <pc:graphicFrameChg chg="del">
          <ac:chgData name="Anna RZYM" userId="S::anna.rzym@wfp.org::0111bd45-5452-4f96-b324-140b95791be2" providerId="AD" clId="Web-{DFF72190-0E89-C25E-464B-D457140383CD}" dt="2021-10-04T07:57:50.228" v="56"/>
          <ac:graphicFrameMkLst>
            <pc:docMk/>
            <pc:sldMk cId="3043906177" sldId="791"/>
            <ac:graphicFrameMk id="5" creationId="{3EA3E60B-4F9A-4BAD-BED2-F12F1737057D}"/>
          </ac:graphicFrameMkLst>
        </pc:graphicFrameChg>
      </pc:sldChg>
      <pc:sldChg chg="addSp delSp modSp add replId">
        <pc:chgData name="Anna RZYM" userId="S::anna.rzym@wfp.org::0111bd45-5452-4f96-b324-140b95791be2" providerId="AD" clId="Web-{DFF72190-0E89-C25E-464B-D457140383CD}" dt="2021-10-04T07:54:25.284" v="48" actId="20577"/>
        <pc:sldMkLst>
          <pc:docMk/>
          <pc:sldMk cId="2423504493" sldId="843"/>
        </pc:sldMkLst>
        <pc:spChg chg="mod">
          <ac:chgData name="Anna RZYM" userId="S::anna.rzym@wfp.org::0111bd45-5452-4f96-b324-140b95791be2" providerId="AD" clId="Web-{DFF72190-0E89-C25E-464B-D457140383CD}" dt="2021-10-04T07:48:08.100" v="21" actId="20577"/>
          <ac:spMkLst>
            <pc:docMk/>
            <pc:sldMk cId="2423504493" sldId="843"/>
            <ac:spMk id="3" creationId="{2BA485C7-D916-495F-AEC6-B315393A6A72}"/>
          </ac:spMkLst>
        </pc:spChg>
        <pc:spChg chg="add del mod">
          <ac:chgData name="Anna RZYM" userId="S::anna.rzym@wfp.org::0111bd45-5452-4f96-b324-140b95791be2" providerId="AD" clId="Web-{DFF72190-0E89-C25E-464B-D457140383CD}" dt="2021-10-04T07:48:57.805" v="34"/>
          <ac:spMkLst>
            <pc:docMk/>
            <pc:sldMk cId="2423504493" sldId="843"/>
            <ac:spMk id="5" creationId="{F38599D9-C3E7-4FF2-9856-2E5D6331CDFF}"/>
          </ac:spMkLst>
        </pc:spChg>
        <pc:spChg chg="mod">
          <ac:chgData name="Anna RZYM" userId="S::anna.rzym@wfp.org::0111bd45-5452-4f96-b324-140b95791be2" providerId="AD" clId="Web-{DFF72190-0E89-C25E-464B-D457140383CD}" dt="2021-10-04T07:54:25.284" v="48" actId="20577"/>
          <ac:spMkLst>
            <pc:docMk/>
            <pc:sldMk cId="2423504493" sldId="843"/>
            <ac:spMk id="7" creationId="{B4851A34-9536-42AB-AAD9-9633CAB1FEFC}"/>
          </ac:spMkLst>
        </pc:spChg>
        <pc:graphicFrameChg chg="add del mod modGraphic">
          <ac:chgData name="Anna RZYM" userId="S::anna.rzym@wfp.org::0111bd45-5452-4f96-b324-140b95791be2" providerId="AD" clId="Web-{DFF72190-0E89-C25E-464B-D457140383CD}" dt="2021-10-04T07:49:39.509" v="44"/>
          <ac:graphicFrameMkLst>
            <pc:docMk/>
            <pc:sldMk cId="2423504493" sldId="843"/>
            <ac:graphicFrameMk id="4" creationId="{520B0693-04FC-456D-B8ED-71F46895EFFA}"/>
          </ac:graphicFrameMkLst>
        </pc:graphicFrameChg>
      </pc:sldChg>
      <pc:sldChg chg="new del">
        <pc:chgData name="Anna RZYM" userId="S::anna.rzym@wfp.org::0111bd45-5452-4f96-b324-140b95791be2" providerId="AD" clId="Web-{DFF72190-0E89-C25E-464B-D457140383CD}" dt="2021-10-04T07:47:23.786" v="1"/>
        <pc:sldMkLst>
          <pc:docMk/>
          <pc:sldMk cId="4129899559" sldId="843"/>
        </pc:sldMkLst>
      </pc:sldChg>
      <pc:sldChg chg="addSp delSp modSp add replId">
        <pc:chgData name="Anna RZYM" userId="S::anna.rzym@wfp.org::0111bd45-5452-4f96-b324-140b95791be2" providerId="AD" clId="Web-{DFF72190-0E89-C25E-464B-D457140383CD}" dt="2021-10-04T07:55:12.816" v="55"/>
        <pc:sldMkLst>
          <pc:docMk/>
          <pc:sldMk cId="2173133420" sldId="844"/>
        </pc:sldMkLst>
        <pc:spChg chg="add del mod">
          <ac:chgData name="Anna RZYM" userId="S::anna.rzym@wfp.org::0111bd45-5452-4f96-b324-140b95791be2" providerId="AD" clId="Web-{DFF72190-0E89-C25E-464B-D457140383CD}" dt="2021-10-04T07:55:12.816" v="55"/>
          <ac:spMkLst>
            <pc:docMk/>
            <pc:sldMk cId="2173133420" sldId="844"/>
            <ac:spMk id="6" creationId="{E6181062-A53C-493C-B49C-2500CA539DDD}"/>
          </ac:spMkLst>
        </pc:spChg>
        <pc:spChg chg="mod">
          <ac:chgData name="Anna RZYM" userId="S::anna.rzym@wfp.org::0111bd45-5452-4f96-b324-140b95791be2" providerId="AD" clId="Web-{DFF72190-0E89-C25E-464B-D457140383CD}" dt="2021-10-04T07:54:20.034" v="47" actId="20577"/>
          <ac:spMkLst>
            <pc:docMk/>
            <pc:sldMk cId="2173133420" sldId="844"/>
            <ac:spMk id="7" creationId="{B4851A34-9536-42AB-AAD9-9633CAB1FEFC}"/>
          </ac:spMkLst>
        </pc:spChg>
        <pc:graphicFrameChg chg="del">
          <ac:chgData name="Anna RZYM" userId="S::anna.rzym@wfp.org::0111bd45-5452-4f96-b324-140b95791be2" providerId="AD" clId="Web-{DFF72190-0E89-C25E-464B-D457140383CD}" dt="2021-10-04T07:54:39.956" v="49"/>
          <ac:graphicFrameMkLst>
            <pc:docMk/>
            <pc:sldMk cId="2173133420" sldId="844"/>
            <ac:graphicFrameMk id="4" creationId="{520B0693-04FC-456D-B8ED-71F46895EFFA}"/>
          </ac:graphicFrameMkLst>
        </pc:graphicFrameChg>
        <pc:graphicFrameChg chg="add mod">
          <ac:chgData name="Anna RZYM" userId="S::anna.rzym@wfp.org::0111bd45-5452-4f96-b324-140b95791be2" providerId="AD" clId="Web-{DFF72190-0E89-C25E-464B-D457140383CD}" dt="2021-10-04T07:55:08.019" v="53" actId="1076"/>
          <ac:graphicFrameMkLst>
            <pc:docMk/>
            <pc:sldMk cId="2173133420" sldId="844"/>
            <ac:graphicFrameMk id="5" creationId="{D65F25E3-17D4-4F2F-A524-AA31BA4A34AF}"/>
          </ac:graphicFrameMkLst>
        </pc:graphicFrameChg>
      </pc:sldChg>
      <pc:sldChg chg="modSp add replId">
        <pc:chgData name="Anna RZYM" userId="S::anna.rzym@wfp.org::0111bd45-5452-4f96-b324-140b95791be2" providerId="AD" clId="Web-{DFF72190-0E89-C25E-464B-D457140383CD}" dt="2021-10-04T08:01:04.155" v="121" actId="20577"/>
        <pc:sldMkLst>
          <pc:docMk/>
          <pc:sldMk cId="3000317316" sldId="845"/>
        </pc:sldMkLst>
        <pc:spChg chg="mod">
          <ac:chgData name="Anna RZYM" userId="S::anna.rzym@wfp.org::0111bd45-5452-4f96-b324-140b95791be2" providerId="AD" clId="Web-{DFF72190-0E89-C25E-464B-D457140383CD}" dt="2021-10-04T08:01:04.155" v="121" actId="20577"/>
          <ac:spMkLst>
            <pc:docMk/>
            <pc:sldMk cId="3000317316" sldId="845"/>
            <ac:spMk id="7" creationId="{B4851A34-9536-42AB-AAD9-9633CAB1FEFC}"/>
          </ac:spMkLst>
        </pc:spChg>
      </pc:sldChg>
      <pc:sldChg chg="add del replId">
        <pc:chgData name="Anna RZYM" userId="S::anna.rzym@wfp.org::0111bd45-5452-4f96-b324-140b95791be2" providerId="AD" clId="Web-{DFF72190-0E89-C25E-464B-D457140383CD}" dt="2021-10-04T07:58:25.651" v="63"/>
        <pc:sldMkLst>
          <pc:docMk/>
          <pc:sldMk cId="2947346272" sldId="846"/>
        </pc:sldMkLst>
      </pc:sldChg>
    </pc:docChg>
  </pc:docChgLst>
  <pc:docChgLst>
    <pc:chgData name="Anna RZYM" userId="S::anna.rzym@wfp.org::0111bd45-5452-4f96-b324-140b95791be2" providerId="AD" clId="Web-{AF604F0D-1E81-616B-9F1D-AC8DBBACDCA8}"/>
    <pc:docChg chg="addSld delSld modSld addMainMaster modMainMaster">
      <pc:chgData name="Anna RZYM" userId="S::anna.rzym@wfp.org::0111bd45-5452-4f96-b324-140b95791be2" providerId="AD" clId="Web-{AF604F0D-1E81-616B-9F1D-AC8DBBACDCA8}" dt="2021-11-24T04:42:58.784" v="178" actId="20577"/>
      <pc:docMkLst>
        <pc:docMk/>
      </pc:docMkLst>
      <pc:sldChg chg="modSp">
        <pc:chgData name="Anna RZYM" userId="S::anna.rzym@wfp.org::0111bd45-5452-4f96-b324-140b95791be2" providerId="AD" clId="Web-{AF604F0D-1E81-616B-9F1D-AC8DBBACDCA8}" dt="2021-11-24T04:37:51.809" v="165" actId="20577"/>
        <pc:sldMkLst>
          <pc:docMk/>
          <pc:sldMk cId="647780113" sldId="257"/>
        </pc:sldMkLst>
        <pc:spChg chg="mod">
          <ac:chgData name="Anna RZYM" userId="S::anna.rzym@wfp.org::0111bd45-5452-4f96-b324-140b95791be2" providerId="AD" clId="Web-{AF604F0D-1E81-616B-9F1D-AC8DBBACDCA8}" dt="2021-11-24T04:37:51.809" v="165" actId="20577"/>
          <ac:spMkLst>
            <pc:docMk/>
            <pc:sldMk cId="647780113" sldId="257"/>
            <ac:spMk id="4" creationId="{D392D0AA-D589-43A6-9EB5-271A1B1047D1}"/>
          </ac:spMkLst>
        </pc:spChg>
      </pc:sldChg>
      <pc:sldChg chg="modSp">
        <pc:chgData name="Anna RZYM" userId="S::anna.rzym@wfp.org::0111bd45-5452-4f96-b324-140b95791be2" providerId="AD" clId="Web-{AF604F0D-1E81-616B-9F1D-AC8DBBACDCA8}" dt="2021-11-24T03:47:16.948" v="5" actId="20577"/>
        <pc:sldMkLst>
          <pc:docMk/>
          <pc:sldMk cId="3637691539" sldId="877"/>
        </pc:sldMkLst>
        <pc:spChg chg="mod">
          <ac:chgData name="Anna RZYM" userId="S::anna.rzym@wfp.org::0111bd45-5452-4f96-b324-140b95791be2" providerId="AD" clId="Web-{AF604F0D-1E81-616B-9F1D-AC8DBBACDCA8}" dt="2021-11-24T03:47:16.948" v="5" actId="20577"/>
          <ac:spMkLst>
            <pc:docMk/>
            <pc:sldMk cId="3637691539" sldId="877"/>
            <ac:spMk id="2" creationId="{72FE0E43-8A27-407F-9963-D841D1189A3D}"/>
          </ac:spMkLst>
        </pc:spChg>
      </pc:sldChg>
      <pc:sldChg chg="del">
        <pc:chgData name="Anna RZYM" userId="S::anna.rzym@wfp.org::0111bd45-5452-4f96-b324-140b95791be2" providerId="AD" clId="Web-{AF604F0D-1E81-616B-9F1D-AC8DBBACDCA8}" dt="2021-11-24T04:37:58.512" v="166"/>
        <pc:sldMkLst>
          <pc:docMk/>
          <pc:sldMk cId="2795866999" sldId="891"/>
        </pc:sldMkLst>
      </pc:sldChg>
      <pc:sldChg chg="del">
        <pc:chgData name="Anna RZYM" userId="S::anna.rzym@wfp.org::0111bd45-5452-4f96-b324-140b95791be2" providerId="AD" clId="Web-{AF604F0D-1E81-616B-9F1D-AC8DBBACDCA8}" dt="2021-11-24T04:38:05.950" v="168"/>
        <pc:sldMkLst>
          <pc:docMk/>
          <pc:sldMk cId="3027324373" sldId="892"/>
        </pc:sldMkLst>
      </pc:sldChg>
      <pc:sldChg chg="del">
        <pc:chgData name="Anna RZYM" userId="S::anna.rzym@wfp.org::0111bd45-5452-4f96-b324-140b95791be2" providerId="AD" clId="Web-{AF604F0D-1E81-616B-9F1D-AC8DBBACDCA8}" dt="2021-11-24T04:03:55.627" v="55"/>
        <pc:sldMkLst>
          <pc:docMk/>
          <pc:sldMk cId="4128029046" sldId="894"/>
        </pc:sldMkLst>
      </pc:sldChg>
      <pc:sldChg chg="del">
        <pc:chgData name="Anna RZYM" userId="S::anna.rzym@wfp.org::0111bd45-5452-4f96-b324-140b95791be2" providerId="AD" clId="Web-{AF604F0D-1E81-616B-9F1D-AC8DBBACDCA8}" dt="2021-11-24T04:38:09.731" v="169"/>
        <pc:sldMkLst>
          <pc:docMk/>
          <pc:sldMk cId="3429420204" sldId="895"/>
        </pc:sldMkLst>
      </pc:sldChg>
      <pc:sldChg chg="del">
        <pc:chgData name="Anna RZYM" userId="S::anna.rzym@wfp.org::0111bd45-5452-4f96-b324-140b95791be2" providerId="AD" clId="Web-{AF604F0D-1E81-616B-9F1D-AC8DBBACDCA8}" dt="2021-11-24T04:38:01.543" v="167"/>
        <pc:sldMkLst>
          <pc:docMk/>
          <pc:sldMk cId="2197377262" sldId="897"/>
        </pc:sldMkLst>
      </pc:sldChg>
      <pc:sldChg chg="del">
        <pc:chgData name="Anna RZYM" userId="S::anna.rzym@wfp.org::0111bd45-5452-4f96-b324-140b95791be2" providerId="AD" clId="Web-{AF604F0D-1E81-616B-9F1D-AC8DBBACDCA8}" dt="2021-11-24T04:00:00.497" v="49"/>
        <pc:sldMkLst>
          <pc:docMk/>
          <pc:sldMk cId="1563815705" sldId="898"/>
        </pc:sldMkLst>
      </pc:sldChg>
      <pc:sldChg chg="add">
        <pc:chgData name="Anna RZYM" userId="S::anna.rzym@wfp.org::0111bd45-5452-4f96-b324-140b95791be2" providerId="AD" clId="Web-{AF604F0D-1E81-616B-9F1D-AC8DBBACDCA8}" dt="2021-11-24T03:48:23.168" v="6"/>
        <pc:sldMkLst>
          <pc:docMk/>
          <pc:sldMk cId="4211356674" sldId="899"/>
        </pc:sldMkLst>
      </pc:sldChg>
      <pc:sldChg chg="add">
        <pc:chgData name="Anna RZYM" userId="S::anna.rzym@wfp.org::0111bd45-5452-4f96-b324-140b95791be2" providerId="AD" clId="Web-{AF604F0D-1E81-616B-9F1D-AC8DBBACDCA8}" dt="2021-11-24T03:48:33.840" v="7"/>
        <pc:sldMkLst>
          <pc:docMk/>
          <pc:sldMk cId="4205445802" sldId="900"/>
        </pc:sldMkLst>
      </pc:sldChg>
      <pc:sldChg chg="add">
        <pc:chgData name="Anna RZYM" userId="S::anna.rzym@wfp.org::0111bd45-5452-4f96-b324-140b95791be2" providerId="AD" clId="Web-{AF604F0D-1E81-616B-9F1D-AC8DBBACDCA8}" dt="2021-11-24T03:48:38.091" v="8"/>
        <pc:sldMkLst>
          <pc:docMk/>
          <pc:sldMk cId="1428152701" sldId="901"/>
        </pc:sldMkLst>
      </pc:sldChg>
      <pc:sldChg chg="add">
        <pc:chgData name="Anna RZYM" userId="S::anna.rzym@wfp.org::0111bd45-5452-4f96-b324-140b95791be2" providerId="AD" clId="Web-{AF604F0D-1E81-616B-9F1D-AC8DBBACDCA8}" dt="2021-11-24T03:48:42.044" v="9"/>
        <pc:sldMkLst>
          <pc:docMk/>
          <pc:sldMk cId="1955321657" sldId="902"/>
        </pc:sldMkLst>
      </pc:sldChg>
      <pc:sldChg chg="add">
        <pc:chgData name="Anna RZYM" userId="S::anna.rzym@wfp.org::0111bd45-5452-4f96-b324-140b95791be2" providerId="AD" clId="Web-{AF604F0D-1E81-616B-9F1D-AC8DBBACDCA8}" dt="2021-11-24T03:48:46.966" v="10"/>
        <pc:sldMkLst>
          <pc:docMk/>
          <pc:sldMk cId="2558437337" sldId="903"/>
        </pc:sldMkLst>
      </pc:sldChg>
      <pc:sldChg chg="add">
        <pc:chgData name="Anna RZYM" userId="S::anna.rzym@wfp.org::0111bd45-5452-4f96-b324-140b95791be2" providerId="AD" clId="Web-{AF604F0D-1E81-616B-9F1D-AC8DBBACDCA8}" dt="2021-11-24T03:48:50.919" v="11"/>
        <pc:sldMkLst>
          <pc:docMk/>
          <pc:sldMk cId="1392142967" sldId="904"/>
        </pc:sldMkLst>
      </pc:sldChg>
      <pc:sldChg chg="add">
        <pc:chgData name="Anna RZYM" userId="S::anna.rzym@wfp.org::0111bd45-5452-4f96-b324-140b95791be2" providerId="AD" clId="Web-{AF604F0D-1E81-616B-9F1D-AC8DBBACDCA8}" dt="2021-11-24T03:48:55.138" v="12"/>
        <pc:sldMkLst>
          <pc:docMk/>
          <pc:sldMk cId="3433154610" sldId="905"/>
        </pc:sldMkLst>
      </pc:sldChg>
      <pc:sldChg chg="add">
        <pc:chgData name="Anna RZYM" userId="S::anna.rzym@wfp.org::0111bd45-5452-4f96-b324-140b95791be2" providerId="AD" clId="Web-{AF604F0D-1E81-616B-9F1D-AC8DBBACDCA8}" dt="2021-11-24T03:48:59.607" v="13"/>
        <pc:sldMkLst>
          <pc:docMk/>
          <pc:sldMk cId="2085811335" sldId="906"/>
        </pc:sldMkLst>
      </pc:sldChg>
      <pc:sldChg chg="add">
        <pc:chgData name="Anna RZYM" userId="S::anna.rzym@wfp.org::0111bd45-5452-4f96-b324-140b95791be2" providerId="AD" clId="Web-{AF604F0D-1E81-616B-9F1D-AC8DBBACDCA8}" dt="2021-11-24T03:49:03.294" v="14"/>
        <pc:sldMkLst>
          <pc:docMk/>
          <pc:sldMk cId="1276482088" sldId="907"/>
        </pc:sldMkLst>
      </pc:sldChg>
      <pc:sldChg chg="add">
        <pc:chgData name="Anna RZYM" userId="S::anna.rzym@wfp.org::0111bd45-5452-4f96-b324-140b95791be2" providerId="AD" clId="Web-{AF604F0D-1E81-616B-9F1D-AC8DBBACDCA8}" dt="2021-11-24T03:49:06.919" v="15"/>
        <pc:sldMkLst>
          <pc:docMk/>
          <pc:sldMk cId="2475820865" sldId="908"/>
        </pc:sldMkLst>
      </pc:sldChg>
      <pc:sldChg chg="add">
        <pc:chgData name="Anna RZYM" userId="S::anna.rzym@wfp.org::0111bd45-5452-4f96-b324-140b95791be2" providerId="AD" clId="Web-{AF604F0D-1E81-616B-9F1D-AC8DBBACDCA8}" dt="2021-11-24T03:49:11.060" v="16"/>
        <pc:sldMkLst>
          <pc:docMk/>
          <pc:sldMk cId="4274674501" sldId="909"/>
        </pc:sldMkLst>
      </pc:sldChg>
      <pc:sldChg chg="add">
        <pc:chgData name="Anna RZYM" userId="S::anna.rzym@wfp.org::0111bd45-5452-4f96-b324-140b95791be2" providerId="AD" clId="Web-{AF604F0D-1E81-616B-9F1D-AC8DBBACDCA8}" dt="2021-11-24T03:49:15.060" v="17"/>
        <pc:sldMkLst>
          <pc:docMk/>
          <pc:sldMk cId="135035733" sldId="910"/>
        </pc:sldMkLst>
      </pc:sldChg>
      <pc:sldChg chg="add">
        <pc:chgData name="Anna RZYM" userId="S::anna.rzym@wfp.org::0111bd45-5452-4f96-b324-140b95791be2" providerId="AD" clId="Web-{AF604F0D-1E81-616B-9F1D-AC8DBBACDCA8}" dt="2021-11-24T03:49:19.451" v="18"/>
        <pc:sldMkLst>
          <pc:docMk/>
          <pc:sldMk cId="3880832547" sldId="911"/>
        </pc:sldMkLst>
      </pc:sldChg>
      <pc:sldChg chg="add">
        <pc:chgData name="Anna RZYM" userId="S::anna.rzym@wfp.org::0111bd45-5452-4f96-b324-140b95791be2" providerId="AD" clId="Web-{AF604F0D-1E81-616B-9F1D-AC8DBBACDCA8}" dt="2021-11-24T03:49:23.341" v="19"/>
        <pc:sldMkLst>
          <pc:docMk/>
          <pc:sldMk cId="217305957" sldId="912"/>
        </pc:sldMkLst>
      </pc:sldChg>
      <pc:sldChg chg="modSp add replId">
        <pc:chgData name="Anna RZYM" userId="S::anna.rzym@wfp.org::0111bd45-5452-4f96-b324-140b95791be2" providerId="AD" clId="Web-{AF604F0D-1E81-616B-9F1D-AC8DBBACDCA8}" dt="2021-11-24T04:04:06.502" v="56" actId="20577"/>
        <pc:sldMkLst>
          <pc:docMk/>
          <pc:sldMk cId="841967909" sldId="913"/>
        </pc:sldMkLst>
        <pc:spChg chg="mod">
          <ac:chgData name="Anna RZYM" userId="S::anna.rzym@wfp.org::0111bd45-5452-4f96-b324-140b95791be2" providerId="AD" clId="Web-{AF604F0D-1E81-616B-9F1D-AC8DBBACDCA8}" dt="2021-11-24T04:04:06.502" v="56" actId="20577"/>
          <ac:spMkLst>
            <pc:docMk/>
            <pc:sldMk cId="841967909" sldId="913"/>
            <ac:spMk id="2" creationId="{79D0F382-3B2A-43BD-BA74-DA974C2A9D30}"/>
          </ac:spMkLst>
        </pc:spChg>
      </pc:sldChg>
      <pc:sldChg chg="new del">
        <pc:chgData name="Anna RZYM" userId="S::anna.rzym@wfp.org::0111bd45-5452-4f96-b324-140b95791be2" providerId="AD" clId="Web-{AF604F0D-1E81-616B-9F1D-AC8DBBACDCA8}" dt="2021-11-24T04:20:35.475" v="58"/>
        <pc:sldMkLst>
          <pc:docMk/>
          <pc:sldMk cId="1373606827" sldId="919"/>
        </pc:sldMkLst>
      </pc:sldChg>
      <pc:sldChg chg="delSp modSp add replId">
        <pc:chgData name="Anna RZYM" userId="S::anna.rzym@wfp.org::0111bd45-5452-4f96-b324-140b95791be2" providerId="AD" clId="Web-{AF604F0D-1E81-616B-9F1D-AC8DBBACDCA8}" dt="2021-11-24T04:42:58.784" v="178" actId="20577"/>
        <pc:sldMkLst>
          <pc:docMk/>
          <pc:sldMk cId="1989193639" sldId="919"/>
        </pc:sldMkLst>
        <pc:spChg chg="mod">
          <ac:chgData name="Anna RZYM" userId="S::anna.rzym@wfp.org::0111bd45-5452-4f96-b324-140b95791be2" providerId="AD" clId="Web-{AF604F0D-1E81-616B-9F1D-AC8DBBACDCA8}" dt="2021-11-24T04:42:58.784" v="178" actId="20577"/>
          <ac:spMkLst>
            <pc:docMk/>
            <pc:sldMk cId="1989193639" sldId="919"/>
            <ac:spMk id="3" creationId="{2BA485C7-D916-495F-AEC6-B315393A6A72}"/>
          </ac:spMkLst>
        </pc:spChg>
        <pc:spChg chg="mod">
          <ac:chgData name="Anna RZYM" userId="S::anna.rzym@wfp.org::0111bd45-5452-4f96-b324-140b95791be2" providerId="AD" clId="Web-{AF604F0D-1E81-616B-9F1D-AC8DBBACDCA8}" dt="2021-11-24T04:36:58.026" v="161" actId="20577"/>
          <ac:spMkLst>
            <pc:docMk/>
            <pc:sldMk cId="1989193639" sldId="919"/>
            <ac:spMk id="5" creationId="{7324EE37-D873-4385-9447-498902450A9C}"/>
          </ac:spMkLst>
        </pc:spChg>
        <pc:spChg chg="mod">
          <ac:chgData name="Anna RZYM" userId="S::anna.rzym@wfp.org::0111bd45-5452-4f96-b324-140b95791be2" providerId="AD" clId="Web-{AF604F0D-1E81-616B-9F1D-AC8DBBACDCA8}" dt="2021-11-24T04:22:14.508" v="80" actId="1076"/>
          <ac:spMkLst>
            <pc:docMk/>
            <pc:sldMk cId="1989193639" sldId="919"/>
            <ac:spMk id="7" creationId="{B4851A34-9536-42AB-AAD9-9633CAB1FEFC}"/>
          </ac:spMkLst>
        </pc:spChg>
        <pc:picChg chg="del">
          <ac:chgData name="Anna RZYM" userId="S::anna.rzym@wfp.org::0111bd45-5452-4f96-b324-140b95791be2" providerId="AD" clId="Web-{AF604F0D-1E81-616B-9F1D-AC8DBBACDCA8}" dt="2021-11-24T04:21:33.554" v="60"/>
          <ac:picMkLst>
            <pc:docMk/>
            <pc:sldMk cId="1989193639" sldId="919"/>
            <ac:picMk id="4" creationId="{269C37AD-0305-4041-9EDE-7EA631146C73}"/>
          </ac:picMkLst>
        </pc:picChg>
      </pc:sldChg>
      <pc:sldMasterChg chg="add addSldLayout">
        <pc:chgData name="Anna RZYM" userId="S::anna.rzym@wfp.org::0111bd45-5452-4f96-b324-140b95791be2" providerId="AD" clId="Web-{AF604F0D-1E81-616B-9F1D-AC8DBBACDCA8}" dt="2021-11-24T03:49:15.060" v="17"/>
        <pc:sldMasterMkLst>
          <pc:docMk/>
          <pc:sldMasterMk cId="3085796189" sldId="2147483686"/>
        </pc:sldMasterMkLst>
        <pc:sldLayoutChg chg="add">
          <pc:chgData name="Anna RZYM" userId="S::anna.rzym@wfp.org::0111bd45-5452-4f96-b324-140b95791be2" providerId="AD" clId="Web-{AF604F0D-1E81-616B-9F1D-AC8DBBACDCA8}" dt="2021-11-24T03:49:03.294" v="14"/>
          <pc:sldLayoutMkLst>
            <pc:docMk/>
            <pc:sldMasterMk cId="3085796189" sldId="2147483686"/>
            <pc:sldLayoutMk cId="1089391823" sldId="2147483692"/>
          </pc:sldLayoutMkLst>
        </pc:sldLayoutChg>
        <pc:sldLayoutChg chg="add">
          <pc:chgData name="Anna RZYM" userId="S::anna.rzym@wfp.org::0111bd45-5452-4f96-b324-140b95791be2" providerId="AD" clId="Web-{AF604F0D-1E81-616B-9F1D-AC8DBBACDCA8}" dt="2021-11-24T03:48:33.840" v="7"/>
          <pc:sldLayoutMkLst>
            <pc:docMk/>
            <pc:sldMasterMk cId="3085796189" sldId="2147483686"/>
            <pc:sldLayoutMk cId="857997006" sldId="2147483694"/>
          </pc:sldLayoutMkLst>
        </pc:sldLayoutChg>
        <pc:sldLayoutChg chg="add">
          <pc:chgData name="Anna RZYM" userId="S::anna.rzym@wfp.org::0111bd45-5452-4f96-b324-140b95791be2" providerId="AD" clId="Web-{AF604F0D-1E81-616B-9F1D-AC8DBBACDCA8}" dt="2021-11-24T03:49:15.060" v="17"/>
          <pc:sldLayoutMkLst>
            <pc:docMk/>
            <pc:sldMasterMk cId="3085796189" sldId="2147483686"/>
            <pc:sldLayoutMk cId="1339460627" sldId="2147483696"/>
          </pc:sldLayoutMkLst>
        </pc:sldLayoutChg>
        <pc:sldLayoutChg chg="add">
          <pc:chgData name="Anna RZYM" userId="S::anna.rzym@wfp.org::0111bd45-5452-4f96-b324-140b95791be2" providerId="AD" clId="Web-{AF604F0D-1E81-616B-9F1D-AC8DBBACDCA8}" dt="2021-11-24T03:48:46.966" v="10"/>
          <pc:sldLayoutMkLst>
            <pc:docMk/>
            <pc:sldMasterMk cId="3085796189" sldId="2147483686"/>
            <pc:sldLayoutMk cId="3257799536" sldId="2147483697"/>
          </pc:sldLayoutMkLst>
        </pc:sldLayoutChg>
      </pc:sldMasterChg>
      <pc:sldMasterChg chg="modSldLayout">
        <pc:chgData name="Anna RZYM" userId="S::anna.rzym@wfp.org::0111bd45-5452-4f96-b324-140b95791be2" providerId="AD" clId="Web-{AF604F0D-1E81-616B-9F1D-AC8DBBACDCA8}" dt="2021-11-24T03:49:15.060" v="17"/>
        <pc:sldMasterMkLst>
          <pc:docMk/>
          <pc:sldMasterMk cId="3884281681" sldId="2147483695"/>
        </pc:sldMasterMkLst>
        <pc:sldLayoutChg chg="replId">
          <pc:chgData name="Anna RZYM" userId="S::anna.rzym@wfp.org::0111bd45-5452-4f96-b324-140b95791be2" providerId="AD" clId="Web-{AF604F0D-1E81-616B-9F1D-AC8DBBACDCA8}" dt="2021-11-24T03:49:15.060" v="17"/>
          <pc:sldLayoutMkLst>
            <pc:docMk/>
            <pc:sldMasterMk cId="3884281681" sldId="2147483695"/>
            <pc:sldLayoutMk cId="3040977797" sldId="2147483912"/>
          </pc:sldLayoutMkLst>
        </pc:sldLayoutChg>
      </pc:sldMasterChg>
      <pc:sldMasterChg chg="add addSldLayout">
        <pc:chgData name="Anna RZYM" userId="S::anna.rzym@wfp.org::0111bd45-5452-4f96-b324-140b95791be2" providerId="AD" clId="Web-{AF604F0D-1E81-616B-9F1D-AC8DBBACDCA8}" dt="2021-11-24T03:48:23.168" v="6"/>
        <pc:sldMasterMkLst>
          <pc:docMk/>
          <pc:sldMasterMk cId="1448004005" sldId="2147483698"/>
        </pc:sldMasterMkLst>
        <pc:sldLayoutChg chg="add">
          <pc:chgData name="Anna RZYM" userId="S::anna.rzym@wfp.org::0111bd45-5452-4f96-b324-140b95791be2" providerId="AD" clId="Web-{AF604F0D-1E81-616B-9F1D-AC8DBBACDCA8}" dt="2021-11-24T03:48:23.168" v="6"/>
          <pc:sldLayoutMkLst>
            <pc:docMk/>
            <pc:sldMasterMk cId="1448004005" sldId="2147483698"/>
            <pc:sldLayoutMk cId="2099622312" sldId="2147483700"/>
          </pc:sldLayoutMkLst>
        </pc:sldLayoutChg>
      </pc:sldMasterChg>
      <pc:sldMasterChg chg="add addSldLayout">
        <pc:chgData name="Anna RZYM" userId="S::anna.rzym@wfp.org::0111bd45-5452-4f96-b324-140b95791be2" providerId="AD" clId="Web-{AF604F0D-1E81-616B-9F1D-AC8DBBACDCA8}" dt="2021-11-24T03:49:23.341" v="19"/>
        <pc:sldMasterMkLst>
          <pc:docMk/>
          <pc:sldMasterMk cId="451978955" sldId="2147483701"/>
        </pc:sldMasterMkLst>
        <pc:sldLayoutChg chg="add">
          <pc:chgData name="Anna RZYM" userId="S::anna.rzym@wfp.org::0111bd45-5452-4f96-b324-140b95791be2" providerId="AD" clId="Web-{AF604F0D-1E81-616B-9F1D-AC8DBBACDCA8}" dt="2021-11-24T03:49:23.341" v="19"/>
          <pc:sldLayoutMkLst>
            <pc:docMk/>
            <pc:sldMasterMk cId="451978955" sldId="2147483701"/>
            <pc:sldLayoutMk cId="2765871660" sldId="2147483702"/>
          </pc:sldLayoutMkLst>
        </pc:sldLayoutChg>
      </pc:sldMasterChg>
      <pc:sldMasterChg chg="add addSldLayout">
        <pc:chgData name="Anna RZYM" userId="S::anna.rzym@wfp.org::0111bd45-5452-4f96-b324-140b95791be2" providerId="AD" clId="Web-{AF604F0D-1E81-616B-9F1D-AC8DBBACDCA8}" dt="2021-11-24T03:48:38.091" v="8"/>
        <pc:sldMasterMkLst>
          <pc:docMk/>
          <pc:sldMasterMk cId="608652071" sldId="2147483706"/>
        </pc:sldMasterMkLst>
        <pc:sldLayoutChg chg="add">
          <pc:chgData name="Anna RZYM" userId="S::anna.rzym@wfp.org::0111bd45-5452-4f96-b324-140b95791be2" providerId="AD" clId="Web-{AF604F0D-1E81-616B-9F1D-AC8DBBACDCA8}" dt="2021-11-24T03:48:38.091" v="8"/>
          <pc:sldLayoutMkLst>
            <pc:docMk/>
            <pc:sldMasterMk cId="608652071" sldId="2147483706"/>
            <pc:sldLayoutMk cId="3739319730" sldId="2147483707"/>
          </pc:sldLayoutMkLst>
        </pc:sldLayoutChg>
      </pc:sldMasterChg>
      <pc:sldMasterChg chg="modSldLayout">
        <pc:chgData name="Anna RZYM" userId="S::anna.rzym@wfp.org::0111bd45-5452-4f96-b324-140b95791be2" providerId="AD" clId="Web-{AF604F0D-1E81-616B-9F1D-AC8DBBACDCA8}" dt="2021-11-24T03:49:19.451" v="18"/>
        <pc:sldMasterMkLst>
          <pc:docMk/>
          <pc:sldMasterMk cId="4074403856" sldId="2147483825"/>
        </pc:sldMasterMkLst>
        <pc:sldLayoutChg chg="replId">
          <pc:chgData name="Anna RZYM" userId="S::anna.rzym@wfp.org::0111bd45-5452-4f96-b324-140b95791be2" providerId="AD" clId="Web-{AF604F0D-1E81-616B-9F1D-AC8DBBACDCA8}" dt="2021-11-24T03:49:19.451" v="18"/>
          <pc:sldLayoutMkLst>
            <pc:docMk/>
            <pc:sldMasterMk cId="4074403856" sldId="2147483825"/>
            <pc:sldLayoutMk cId="3731223702" sldId="2147483913"/>
          </pc:sldLayoutMkLst>
        </pc:sldLayoutChg>
        <pc:sldLayoutChg chg="replId">
          <pc:chgData name="Anna RZYM" userId="S::anna.rzym@wfp.org::0111bd45-5452-4f96-b324-140b95791be2" providerId="AD" clId="Web-{AF604F0D-1E81-616B-9F1D-AC8DBBACDCA8}" dt="2021-11-24T03:49:19.451" v="18"/>
          <pc:sldLayoutMkLst>
            <pc:docMk/>
            <pc:sldMasterMk cId="4074403856" sldId="2147483825"/>
            <pc:sldLayoutMk cId="2774547858" sldId="2147483914"/>
          </pc:sldLayoutMkLst>
        </pc:sldLayoutChg>
      </pc:sldMasterChg>
      <pc:sldMasterChg chg="add addSldLayout">
        <pc:chgData name="Anna RZYM" userId="S::anna.rzym@wfp.org::0111bd45-5452-4f96-b324-140b95791be2" providerId="AD" clId="Web-{AF604F0D-1E81-616B-9F1D-AC8DBBACDCA8}" dt="2021-11-24T03:49:19.451" v="18"/>
        <pc:sldMasterMkLst>
          <pc:docMk/>
          <pc:sldMasterMk cId="2588739121" sldId="2147483840"/>
        </pc:sldMasterMkLst>
        <pc:sldLayoutChg chg="add">
          <pc:chgData name="Anna RZYM" userId="S::anna.rzym@wfp.org::0111bd45-5452-4f96-b324-140b95791be2" providerId="AD" clId="Web-{AF604F0D-1E81-616B-9F1D-AC8DBBACDCA8}" dt="2021-11-24T03:49:19.451" v="18"/>
          <pc:sldLayoutMkLst>
            <pc:docMk/>
            <pc:sldMasterMk cId="2588739121" sldId="2147483840"/>
            <pc:sldLayoutMk cId="1469243533" sldId="2147483849"/>
          </pc:sldLayoutMkLst>
        </pc:sldLayoutChg>
      </pc:sldMasterChg>
    </pc:docChg>
  </pc:docChgLst>
  <pc:docChgLst>
    <pc:chgData name="Neamul AKHTER" userId="S::neamul.akhter@wfp.org::d8348a17-a688-4a12-b18d-5594537b638d" providerId="AD" clId="Web-{F092BBAF-E735-5A73-641E-C47630C0933E}"/>
    <pc:docChg chg="addSld modSld">
      <pc:chgData name="Neamul AKHTER" userId="S::neamul.akhter@wfp.org::d8348a17-a688-4a12-b18d-5594537b638d" providerId="AD" clId="Web-{F092BBAF-E735-5A73-641E-C47630C0933E}" dt="2021-09-06T09:30:11.061" v="155"/>
      <pc:docMkLst>
        <pc:docMk/>
      </pc:docMkLst>
      <pc:sldChg chg="addSp delSp modSp">
        <pc:chgData name="Neamul AKHTER" userId="S::neamul.akhter@wfp.org::d8348a17-a688-4a12-b18d-5594537b638d" providerId="AD" clId="Web-{F092BBAF-E735-5A73-641E-C47630C0933E}" dt="2021-09-06T09:25:40.508" v="150"/>
        <pc:sldMkLst>
          <pc:docMk/>
          <pc:sldMk cId="3043906177" sldId="791"/>
        </pc:sldMkLst>
        <pc:spChg chg="add del mod">
          <ac:chgData name="Neamul AKHTER" userId="S::neamul.akhter@wfp.org::d8348a17-a688-4a12-b18d-5594537b638d" providerId="AD" clId="Web-{F092BBAF-E735-5A73-641E-C47630C0933E}" dt="2021-09-06T09:20:56.627" v="56"/>
          <ac:spMkLst>
            <pc:docMk/>
            <pc:sldMk cId="3043906177" sldId="791"/>
            <ac:spMk id="5" creationId="{EC9266B0-FEB1-4D19-84DD-697D2C29AA7F}"/>
          </ac:spMkLst>
        </pc:spChg>
        <pc:spChg chg="mod">
          <ac:chgData name="Neamul AKHTER" userId="S::neamul.akhter@wfp.org::d8348a17-a688-4a12-b18d-5594537b638d" providerId="AD" clId="Web-{F092BBAF-E735-5A73-641E-C47630C0933E}" dt="2021-09-06T09:24:56.945" v="145" actId="20577"/>
          <ac:spMkLst>
            <pc:docMk/>
            <pc:sldMk cId="3043906177" sldId="791"/>
            <ac:spMk id="7" creationId="{B4851A34-9536-42AB-AAD9-9633CAB1FEFC}"/>
          </ac:spMkLst>
        </pc:spChg>
        <pc:spChg chg="add del mod">
          <ac:chgData name="Neamul AKHTER" userId="S::neamul.akhter@wfp.org::d8348a17-a688-4a12-b18d-5594537b638d" providerId="AD" clId="Web-{F092BBAF-E735-5A73-641E-C47630C0933E}" dt="2021-09-06T09:21:50.503" v="64"/>
          <ac:spMkLst>
            <pc:docMk/>
            <pc:sldMk cId="3043906177" sldId="791"/>
            <ac:spMk id="9" creationId="{93F4610C-8A00-423B-9321-B19A7BA75065}"/>
          </ac:spMkLst>
        </pc:spChg>
        <pc:graphicFrameChg chg="add del mod">
          <ac:chgData name="Neamul AKHTER" userId="S::neamul.akhter@wfp.org::d8348a17-a688-4a12-b18d-5594537b638d" providerId="AD" clId="Web-{F092BBAF-E735-5A73-641E-C47630C0933E}" dt="2021-09-06T09:20:56.627" v="57"/>
          <ac:graphicFrameMkLst>
            <pc:docMk/>
            <pc:sldMk cId="3043906177" sldId="791"/>
            <ac:graphicFrameMk id="4" creationId="{4FD3878E-89BD-44DF-BA32-03A47044CB98}"/>
          </ac:graphicFrameMkLst>
        </pc:graphicFrameChg>
        <pc:graphicFrameChg chg="add mod modGraphic">
          <ac:chgData name="Neamul AKHTER" userId="S::neamul.akhter@wfp.org::d8348a17-a688-4a12-b18d-5594537b638d" providerId="AD" clId="Web-{F092BBAF-E735-5A73-641E-C47630C0933E}" dt="2021-09-06T09:25:40.508" v="150"/>
          <ac:graphicFrameMkLst>
            <pc:docMk/>
            <pc:sldMk cId="3043906177" sldId="791"/>
            <ac:graphicFrameMk id="8" creationId="{7C59348F-898E-454F-9EE9-3CA8350B2E78}"/>
          </ac:graphicFrameMkLst>
        </pc:graphicFrameChg>
      </pc:sldChg>
      <pc:sldChg chg="delSp modSp add replId">
        <pc:chgData name="Neamul AKHTER" userId="S::neamul.akhter@wfp.org::d8348a17-a688-4a12-b18d-5594537b638d" providerId="AD" clId="Web-{F092BBAF-E735-5A73-641E-C47630C0933E}" dt="2021-09-06T09:30:11.061" v="155"/>
        <pc:sldMkLst>
          <pc:docMk/>
          <pc:sldMk cId="2616493" sldId="828"/>
        </pc:sldMkLst>
        <pc:spChg chg="mod">
          <ac:chgData name="Neamul AKHTER" userId="S::neamul.akhter@wfp.org::d8348a17-a688-4a12-b18d-5594537b638d" providerId="AD" clId="Web-{F092BBAF-E735-5A73-641E-C47630C0933E}" dt="2021-09-06T09:29:52.998" v="152" actId="20577"/>
          <ac:spMkLst>
            <pc:docMk/>
            <pc:sldMk cId="2616493" sldId="828"/>
            <ac:spMk id="7" creationId="{B4851A34-9536-42AB-AAD9-9633CAB1FEFC}"/>
          </ac:spMkLst>
        </pc:spChg>
        <pc:graphicFrameChg chg="del mod modGraphic">
          <ac:chgData name="Neamul AKHTER" userId="S::neamul.akhter@wfp.org::d8348a17-a688-4a12-b18d-5594537b638d" providerId="AD" clId="Web-{F092BBAF-E735-5A73-641E-C47630C0933E}" dt="2021-09-06T09:30:11.061" v="155"/>
          <ac:graphicFrameMkLst>
            <pc:docMk/>
            <pc:sldMk cId="2616493" sldId="828"/>
            <ac:graphicFrameMk id="8" creationId="{7C59348F-898E-454F-9EE9-3CA8350B2E78}"/>
          </ac:graphicFrameMkLst>
        </pc:graphicFrameChg>
      </pc:sldChg>
    </pc:docChg>
  </pc:docChgLst>
  <pc:docChgLst>
    <pc:chgData name="Anna RZYM" userId="S::anna.rzym@wfp.org::0111bd45-5452-4f96-b324-140b95791be2" providerId="AD" clId="Web-{1638CC43-EF57-A28A-5E71-57AFB2761CEB}"/>
    <pc:docChg chg="addSld delSld modSld">
      <pc:chgData name="Anna RZYM" userId="S::anna.rzym@wfp.org::0111bd45-5452-4f96-b324-140b95791be2" providerId="AD" clId="Web-{1638CC43-EF57-A28A-5E71-57AFB2761CEB}" dt="2021-10-18T09:44:37.250" v="78"/>
      <pc:docMkLst>
        <pc:docMk/>
      </pc:docMkLst>
      <pc:sldChg chg="modSp">
        <pc:chgData name="Anna RZYM" userId="S::anna.rzym@wfp.org::0111bd45-5452-4f96-b324-140b95791be2" providerId="AD" clId="Web-{1638CC43-EF57-A28A-5E71-57AFB2761CEB}" dt="2021-10-18T09:41:52.481" v="41" actId="20577"/>
        <pc:sldMkLst>
          <pc:docMk/>
          <pc:sldMk cId="647780113" sldId="257"/>
        </pc:sldMkLst>
        <pc:spChg chg="mod">
          <ac:chgData name="Anna RZYM" userId="S::anna.rzym@wfp.org::0111bd45-5452-4f96-b324-140b95791be2" providerId="AD" clId="Web-{1638CC43-EF57-A28A-5E71-57AFB2761CEB}" dt="2021-10-18T09:41:52.481" v="41" actId="20577"/>
          <ac:spMkLst>
            <pc:docMk/>
            <pc:sldMk cId="647780113" sldId="257"/>
            <ac:spMk id="4" creationId="{D392D0AA-D589-43A6-9EB5-271A1B1047D1}"/>
          </ac:spMkLst>
        </pc:spChg>
      </pc:sldChg>
      <pc:sldChg chg="delSp modSp">
        <pc:chgData name="Anna RZYM" userId="S::anna.rzym@wfp.org::0111bd45-5452-4f96-b324-140b95791be2" providerId="AD" clId="Web-{1638CC43-EF57-A28A-5E71-57AFB2761CEB}" dt="2021-10-18T09:42:15.403" v="63"/>
        <pc:sldMkLst>
          <pc:docMk/>
          <pc:sldMk cId="458790636" sldId="837"/>
        </pc:sldMkLst>
        <pc:spChg chg="mod">
          <ac:chgData name="Anna RZYM" userId="S::anna.rzym@wfp.org::0111bd45-5452-4f96-b324-140b95791be2" providerId="AD" clId="Web-{1638CC43-EF57-A28A-5E71-57AFB2761CEB}" dt="2021-10-18T09:42:09.012" v="59" actId="20577"/>
          <ac:spMkLst>
            <pc:docMk/>
            <pc:sldMk cId="458790636" sldId="837"/>
            <ac:spMk id="7" creationId="{B4851A34-9536-42AB-AAD9-9633CAB1FEFC}"/>
          </ac:spMkLst>
        </pc:spChg>
        <pc:graphicFrameChg chg="del mod modGraphic">
          <ac:chgData name="Anna RZYM" userId="S::anna.rzym@wfp.org::0111bd45-5452-4f96-b324-140b95791be2" providerId="AD" clId="Web-{1638CC43-EF57-A28A-5E71-57AFB2761CEB}" dt="2021-10-18T09:42:12.903" v="62"/>
          <ac:graphicFrameMkLst>
            <pc:docMk/>
            <pc:sldMk cId="458790636" sldId="837"/>
            <ac:graphicFrameMk id="9" creationId="{2AB061CD-7778-4D6A-A0C4-3FB3AC03C904}"/>
          </ac:graphicFrameMkLst>
        </pc:graphicFrameChg>
        <pc:graphicFrameChg chg="del">
          <ac:chgData name="Anna RZYM" userId="S::anna.rzym@wfp.org::0111bd45-5452-4f96-b324-140b95791be2" providerId="AD" clId="Web-{1638CC43-EF57-A28A-5E71-57AFB2761CEB}" dt="2021-10-18T09:42:15.403" v="63"/>
          <ac:graphicFrameMkLst>
            <pc:docMk/>
            <pc:sldMk cId="458790636" sldId="837"/>
            <ac:graphicFrameMk id="13" creationId="{5B597FC5-A7ED-4215-9CA1-867731E0E023}"/>
          </ac:graphicFrameMkLst>
        </pc:graphicFrameChg>
      </pc:sldChg>
      <pc:sldChg chg="modSp">
        <pc:chgData name="Anna RZYM" userId="S::anna.rzym@wfp.org::0111bd45-5452-4f96-b324-140b95791be2" providerId="AD" clId="Web-{1638CC43-EF57-A28A-5E71-57AFB2761CEB}" dt="2021-10-18T09:33:33.155" v="19" actId="20577"/>
        <pc:sldMkLst>
          <pc:docMk/>
          <pc:sldMk cId="1998968172" sldId="852"/>
        </pc:sldMkLst>
        <pc:spChg chg="mod">
          <ac:chgData name="Anna RZYM" userId="S::anna.rzym@wfp.org::0111bd45-5452-4f96-b324-140b95791be2" providerId="AD" clId="Web-{1638CC43-EF57-A28A-5E71-57AFB2761CEB}" dt="2021-10-18T09:33:33.155" v="19" actId="20577"/>
          <ac:spMkLst>
            <pc:docMk/>
            <pc:sldMk cId="1998968172" sldId="852"/>
            <ac:spMk id="2" creationId="{72FE0E43-8A27-407F-9963-D841D1189A3D}"/>
          </ac:spMkLst>
        </pc:spChg>
      </pc:sldChg>
      <pc:sldChg chg="delSp">
        <pc:chgData name="Anna RZYM" userId="S::anna.rzym@wfp.org::0111bd45-5452-4f96-b324-140b95791be2" providerId="AD" clId="Web-{1638CC43-EF57-A28A-5E71-57AFB2761CEB}" dt="2021-10-18T09:42:31.700" v="68"/>
        <pc:sldMkLst>
          <pc:docMk/>
          <pc:sldMk cId="1908069951" sldId="854"/>
        </pc:sldMkLst>
        <pc:graphicFrameChg chg="del">
          <ac:chgData name="Anna RZYM" userId="S::anna.rzym@wfp.org::0111bd45-5452-4f96-b324-140b95791be2" providerId="AD" clId="Web-{1638CC43-EF57-A28A-5E71-57AFB2761CEB}" dt="2021-10-18T09:42:27.481" v="65"/>
          <ac:graphicFrameMkLst>
            <pc:docMk/>
            <pc:sldMk cId="1908069951" sldId="854"/>
            <ac:graphicFrameMk id="2" creationId="{A4C826DB-0B11-4300-A8D3-246167BC5368}"/>
          </ac:graphicFrameMkLst>
        </pc:graphicFrameChg>
        <pc:picChg chg="del">
          <ac:chgData name="Anna RZYM" userId="S::anna.rzym@wfp.org::0111bd45-5452-4f96-b324-140b95791be2" providerId="AD" clId="Web-{1638CC43-EF57-A28A-5E71-57AFB2761CEB}" dt="2021-10-18T09:42:31.700" v="68"/>
          <ac:picMkLst>
            <pc:docMk/>
            <pc:sldMk cId="1908069951" sldId="854"/>
            <ac:picMk id="4" creationId="{1658A440-DA4F-4524-A17C-C6A0B76E50F3}"/>
          </ac:picMkLst>
        </pc:picChg>
        <pc:picChg chg="del">
          <ac:chgData name="Anna RZYM" userId="S::anna.rzym@wfp.org::0111bd45-5452-4f96-b324-140b95791be2" providerId="AD" clId="Web-{1638CC43-EF57-A28A-5E71-57AFB2761CEB}" dt="2021-10-18T09:42:28.872" v="66"/>
          <ac:picMkLst>
            <pc:docMk/>
            <pc:sldMk cId="1908069951" sldId="854"/>
            <ac:picMk id="6" creationId="{3FEC0A80-97D0-40D2-9747-20DFFD972F3D}"/>
          </ac:picMkLst>
        </pc:picChg>
        <pc:picChg chg="del">
          <ac:chgData name="Anna RZYM" userId="S::anna.rzym@wfp.org::0111bd45-5452-4f96-b324-140b95791be2" providerId="AD" clId="Web-{1638CC43-EF57-A28A-5E71-57AFB2761CEB}" dt="2021-10-18T09:42:30.200" v="67"/>
          <ac:picMkLst>
            <pc:docMk/>
            <pc:sldMk cId="1908069951" sldId="854"/>
            <ac:picMk id="10" creationId="{99458C7D-5292-44EE-B43F-2608E1D8019C}"/>
          </ac:picMkLst>
        </pc:picChg>
      </pc:sldChg>
      <pc:sldChg chg="modSp">
        <pc:chgData name="Anna RZYM" userId="S::anna.rzym@wfp.org::0111bd45-5452-4f96-b324-140b95791be2" providerId="AD" clId="Web-{1638CC43-EF57-A28A-5E71-57AFB2761CEB}" dt="2021-10-18T09:42:21.591" v="64" actId="20577"/>
        <pc:sldMkLst>
          <pc:docMk/>
          <pc:sldMk cId="2992891967" sldId="856"/>
        </pc:sldMkLst>
        <pc:spChg chg="mod">
          <ac:chgData name="Anna RZYM" userId="S::anna.rzym@wfp.org::0111bd45-5452-4f96-b324-140b95791be2" providerId="AD" clId="Web-{1638CC43-EF57-A28A-5E71-57AFB2761CEB}" dt="2021-10-18T09:42:21.591" v="64" actId="20577"/>
          <ac:spMkLst>
            <pc:docMk/>
            <pc:sldMk cId="2992891967" sldId="856"/>
            <ac:spMk id="7" creationId="{B4851A34-9536-42AB-AAD9-9633CAB1FEFC}"/>
          </ac:spMkLst>
        </pc:spChg>
      </pc:sldChg>
      <pc:sldChg chg="modSp">
        <pc:chgData name="Anna RZYM" userId="S::anna.rzym@wfp.org::0111bd45-5452-4f96-b324-140b95791be2" providerId="AD" clId="Web-{1638CC43-EF57-A28A-5E71-57AFB2761CEB}" dt="2021-10-18T09:32:26.528" v="14" actId="20577"/>
        <pc:sldMkLst>
          <pc:docMk/>
          <pc:sldMk cId="2840760164" sldId="858"/>
        </pc:sldMkLst>
        <pc:spChg chg="mod">
          <ac:chgData name="Anna RZYM" userId="S::anna.rzym@wfp.org::0111bd45-5452-4f96-b324-140b95791be2" providerId="AD" clId="Web-{1638CC43-EF57-A28A-5E71-57AFB2761CEB}" dt="2021-10-18T09:32:26.528" v="14" actId="20577"/>
          <ac:spMkLst>
            <pc:docMk/>
            <pc:sldMk cId="2840760164" sldId="858"/>
            <ac:spMk id="7" creationId="{B4851A34-9536-42AB-AAD9-9633CAB1FEFC}"/>
          </ac:spMkLst>
        </pc:spChg>
      </pc:sldChg>
      <pc:sldChg chg="del">
        <pc:chgData name="Anna RZYM" userId="S::anna.rzym@wfp.org::0111bd45-5452-4f96-b324-140b95791be2" providerId="AD" clId="Web-{1638CC43-EF57-A28A-5E71-57AFB2761CEB}" dt="2021-10-18T09:31:34.745" v="9"/>
        <pc:sldMkLst>
          <pc:docMk/>
          <pc:sldMk cId="1936655023" sldId="859"/>
        </pc:sldMkLst>
      </pc:sldChg>
      <pc:sldChg chg="modSp">
        <pc:chgData name="Anna RZYM" userId="S::anna.rzym@wfp.org::0111bd45-5452-4f96-b324-140b95791be2" providerId="AD" clId="Web-{1638CC43-EF57-A28A-5E71-57AFB2761CEB}" dt="2021-10-18T09:31:11.417" v="8" actId="20577"/>
        <pc:sldMkLst>
          <pc:docMk/>
          <pc:sldMk cId="214098240" sldId="860"/>
        </pc:sldMkLst>
        <pc:spChg chg="mod">
          <ac:chgData name="Anna RZYM" userId="S::anna.rzym@wfp.org::0111bd45-5452-4f96-b324-140b95791be2" providerId="AD" clId="Web-{1638CC43-EF57-A28A-5E71-57AFB2761CEB}" dt="2021-10-18T09:31:11.417" v="8" actId="20577"/>
          <ac:spMkLst>
            <pc:docMk/>
            <pc:sldMk cId="214098240" sldId="860"/>
            <ac:spMk id="7" creationId="{B4851A34-9536-42AB-AAD9-9633CAB1FEFC}"/>
          </ac:spMkLst>
        </pc:spChg>
      </pc:sldChg>
      <pc:sldChg chg="addSp delSp modSp add replId">
        <pc:chgData name="Anna RZYM" userId="S::anna.rzym@wfp.org::0111bd45-5452-4f96-b324-140b95791be2" providerId="AD" clId="Web-{1638CC43-EF57-A28A-5E71-57AFB2761CEB}" dt="2021-10-18T09:35:47.252" v="26"/>
        <pc:sldMkLst>
          <pc:docMk/>
          <pc:sldMk cId="2532525049" sldId="863"/>
        </pc:sldMkLst>
        <pc:spChg chg="mod">
          <ac:chgData name="Anna RZYM" userId="S::anna.rzym@wfp.org::0111bd45-5452-4f96-b324-140b95791be2" providerId="AD" clId="Web-{1638CC43-EF57-A28A-5E71-57AFB2761CEB}" dt="2021-10-18T09:35:38.814" v="23" actId="20577"/>
          <ac:spMkLst>
            <pc:docMk/>
            <pc:sldMk cId="2532525049" sldId="863"/>
            <ac:spMk id="2" creationId="{72FE0E43-8A27-407F-9963-D841D1189A3D}"/>
          </ac:spMkLst>
        </pc:spChg>
        <pc:spChg chg="add del mod">
          <ac:chgData name="Anna RZYM" userId="S::anna.rzym@wfp.org::0111bd45-5452-4f96-b324-140b95791be2" providerId="AD" clId="Web-{1638CC43-EF57-A28A-5E71-57AFB2761CEB}" dt="2021-10-18T09:35:47.252" v="26"/>
          <ac:spMkLst>
            <pc:docMk/>
            <pc:sldMk cId="2532525049" sldId="863"/>
            <ac:spMk id="3" creationId="{5B529640-8CE5-4019-9C4B-9D20288AAA1D}"/>
          </ac:spMkLst>
        </pc:spChg>
      </pc:sldChg>
      <pc:sldChg chg="delSp modSp new del mod modClrScheme chgLayout">
        <pc:chgData name="Anna RZYM" userId="S::anna.rzym@wfp.org::0111bd45-5452-4f96-b324-140b95791be2" providerId="AD" clId="Web-{1638CC43-EF57-A28A-5E71-57AFB2761CEB}" dt="2021-10-18T09:40:38.463" v="35"/>
        <pc:sldMkLst>
          <pc:docMk/>
          <pc:sldMk cId="345716868" sldId="864"/>
        </pc:sldMkLst>
        <pc:spChg chg="mod ord">
          <ac:chgData name="Anna RZYM" userId="S::anna.rzym@wfp.org::0111bd45-5452-4f96-b324-140b95791be2" providerId="AD" clId="Web-{1638CC43-EF57-A28A-5E71-57AFB2761CEB}" dt="2021-10-18T09:38:20.241" v="32"/>
          <ac:spMkLst>
            <pc:docMk/>
            <pc:sldMk cId="345716868" sldId="864"/>
            <ac:spMk id="2" creationId="{76158E95-C37A-42B6-ACE1-94D7847FBFA6}"/>
          </ac:spMkLst>
        </pc:spChg>
        <pc:spChg chg="mod ord">
          <ac:chgData name="Anna RZYM" userId="S::anna.rzym@wfp.org::0111bd45-5452-4f96-b324-140b95791be2" providerId="AD" clId="Web-{1638CC43-EF57-A28A-5E71-57AFB2761CEB}" dt="2021-10-18T09:38:20.241" v="32"/>
          <ac:spMkLst>
            <pc:docMk/>
            <pc:sldMk cId="345716868" sldId="864"/>
            <ac:spMk id="3" creationId="{8B56F7D0-0E68-4E75-B6B0-476509599EA9}"/>
          </ac:spMkLst>
        </pc:spChg>
        <pc:spChg chg="del">
          <ac:chgData name="Anna RZYM" userId="S::anna.rzym@wfp.org::0111bd45-5452-4f96-b324-140b95791be2" providerId="AD" clId="Web-{1638CC43-EF57-A28A-5E71-57AFB2761CEB}" dt="2021-10-18T09:38:20.241" v="32"/>
          <ac:spMkLst>
            <pc:docMk/>
            <pc:sldMk cId="345716868" sldId="864"/>
            <ac:spMk id="4" creationId="{5817B67B-0B23-4FFB-AE06-012B3A4A0086}"/>
          </ac:spMkLst>
        </pc:spChg>
        <pc:spChg chg="del">
          <ac:chgData name="Anna RZYM" userId="S::anna.rzym@wfp.org::0111bd45-5452-4f96-b324-140b95791be2" providerId="AD" clId="Web-{1638CC43-EF57-A28A-5E71-57AFB2761CEB}" dt="2021-10-18T09:38:20.241" v="32"/>
          <ac:spMkLst>
            <pc:docMk/>
            <pc:sldMk cId="345716868" sldId="864"/>
            <ac:spMk id="5" creationId="{4CF58A72-7335-4DE8-90AF-F783AEC73699}"/>
          </ac:spMkLst>
        </pc:spChg>
        <pc:spChg chg="del">
          <ac:chgData name="Anna RZYM" userId="S::anna.rzym@wfp.org::0111bd45-5452-4f96-b324-140b95791be2" providerId="AD" clId="Web-{1638CC43-EF57-A28A-5E71-57AFB2761CEB}" dt="2021-10-18T09:38:20.241" v="32"/>
          <ac:spMkLst>
            <pc:docMk/>
            <pc:sldMk cId="345716868" sldId="864"/>
            <ac:spMk id="6" creationId="{F7FBE349-83DC-4F00-8173-FE630779A075}"/>
          </ac:spMkLst>
        </pc:spChg>
        <pc:spChg chg="del">
          <ac:chgData name="Anna RZYM" userId="S::anna.rzym@wfp.org::0111bd45-5452-4f96-b324-140b95791be2" providerId="AD" clId="Web-{1638CC43-EF57-A28A-5E71-57AFB2761CEB}" dt="2021-10-18T09:38:20.241" v="32"/>
          <ac:spMkLst>
            <pc:docMk/>
            <pc:sldMk cId="345716868" sldId="864"/>
            <ac:spMk id="7" creationId="{12DA4896-AF93-44E2-9099-9D6706EF69F3}"/>
          </ac:spMkLst>
        </pc:spChg>
      </pc:sldChg>
      <pc:sldChg chg="new del">
        <pc:chgData name="Anna RZYM" userId="S::anna.rzym@wfp.org::0111bd45-5452-4f96-b324-140b95791be2" providerId="AD" clId="Web-{1638CC43-EF57-A28A-5E71-57AFB2761CEB}" dt="2021-10-18T09:37:02.364" v="30"/>
        <pc:sldMkLst>
          <pc:docMk/>
          <pc:sldMk cId="2175558880" sldId="864"/>
        </pc:sldMkLst>
      </pc:sldChg>
      <pc:sldChg chg="new del">
        <pc:chgData name="Anna RZYM" userId="S::anna.rzym@wfp.org::0111bd45-5452-4f96-b324-140b95791be2" providerId="AD" clId="Web-{1638CC43-EF57-A28A-5E71-57AFB2761CEB}" dt="2021-10-18T09:36:49.160" v="28"/>
        <pc:sldMkLst>
          <pc:docMk/>
          <pc:sldMk cId="2751522123" sldId="864"/>
        </pc:sldMkLst>
      </pc:sldChg>
      <pc:sldChg chg="addSp delSp new del">
        <pc:chgData name="Anna RZYM" userId="S::anna.rzym@wfp.org::0111bd45-5452-4f96-b324-140b95791be2" providerId="AD" clId="Web-{1638CC43-EF57-A28A-5E71-57AFB2761CEB}" dt="2021-10-18T09:44:37.250" v="78"/>
        <pc:sldMkLst>
          <pc:docMk/>
          <pc:sldMk cId="3064769317" sldId="864"/>
        </pc:sldMkLst>
        <pc:spChg chg="add del">
          <ac:chgData name="Anna RZYM" userId="S::anna.rzym@wfp.org::0111bd45-5452-4f96-b324-140b95791be2" providerId="AD" clId="Web-{1638CC43-EF57-A28A-5E71-57AFB2761CEB}" dt="2021-10-18T09:44:34.313" v="77"/>
          <ac:spMkLst>
            <pc:docMk/>
            <pc:sldMk cId="3064769317" sldId="864"/>
            <ac:spMk id="2" creationId="{A848D92D-2040-440D-9A65-18C4933BA251}"/>
          </ac:spMkLst>
        </pc:spChg>
        <pc:spChg chg="add del">
          <ac:chgData name="Anna RZYM" userId="S::anna.rzym@wfp.org::0111bd45-5452-4f96-b324-140b95791be2" providerId="AD" clId="Web-{1638CC43-EF57-A28A-5E71-57AFB2761CEB}" dt="2021-10-18T09:44:23.391" v="74"/>
          <ac:spMkLst>
            <pc:docMk/>
            <pc:sldMk cId="3064769317" sldId="864"/>
            <ac:spMk id="3" creationId="{918058DA-7917-4082-A6B1-06A2CAAB31FB}"/>
          </ac:spMkLst>
        </pc:spChg>
        <pc:spChg chg="add del">
          <ac:chgData name="Anna RZYM" userId="S::anna.rzym@wfp.org::0111bd45-5452-4f96-b324-140b95791be2" providerId="AD" clId="Web-{1638CC43-EF57-A28A-5E71-57AFB2761CEB}" dt="2021-10-18T09:44:22.188" v="73"/>
          <ac:spMkLst>
            <pc:docMk/>
            <pc:sldMk cId="3064769317" sldId="864"/>
            <ac:spMk id="4" creationId="{882C74F5-12AE-45C4-BA82-44849EC6EB84}"/>
          </ac:spMkLst>
        </pc:spChg>
      </pc:sldChg>
      <pc:sldChg chg="new del">
        <pc:chgData name="Anna RZYM" userId="S::anna.rzym@wfp.org::0111bd45-5452-4f96-b324-140b95791be2" providerId="AD" clId="Web-{1638CC43-EF57-A28A-5E71-57AFB2761CEB}" dt="2021-10-18T09:39:07.492" v="34"/>
        <pc:sldMkLst>
          <pc:docMk/>
          <pc:sldMk cId="1136863250" sldId="865"/>
        </pc:sldMkLst>
      </pc:sldChg>
      <pc:sldChg chg="new del">
        <pc:chgData name="Anna RZYM" userId="S::anna.rzym@wfp.org::0111bd45-5452-4f96-b324-140b95791be2" providerId="AD" clId="Web-{1638CC43-EF57-A28A-5E71-57AFB2761CEB}" dt="2021-10-18T09:44:32.297" v="76"/>
        <pc:sldMkLst>
          <pc:docMk/>
          <pc:sldMk cId="3841869488" sldId="865"/>
        </pc:sldMkLst>
      </pc:sldChg>
    </pc:docChg>
  </pc:docChgLst>
  <pc:docChgLst>
    <pc:chgData name="Neamul AKHTER" userId="d8348a17-a688-4a12-b18d-5594537b638d" providerId="ADAL" clId="{B0D740A3-F09F-48AC-90D9-BA838725F491}"/>
    <pc:docChg chg="undo custSel addSld delSld modSld delMainMaster">
      <pc:chgData name="Neamul AKHTER" userId="d8348a17-a688-4a12-b18d-5594537b638d" providerId="ADAL" clId="{B0D740A3-F09F-48AC-90D9-BA838725F491}" dt="2021-09-06T03:46:18.606" v="82" actId="20577"/>
      <pc:docMkLst>
        <pc:docMk/>
      </pc:docMkLst>
      <pc:sldChg chg="modSp mod">
        <pc:chgData name="Neamul AKHTER" userId="d8348a17-a688-4a12-b18d-5594537b638d" providerId="ADAL" clId="{B0D740A3-F09F-48AC-90D9-BA838725F491}" dt="2021-09-05T09:26:14.603" v="78" actId="20577"/>
        <pc:sldMkLst>
          <pc:docMk/>
          <pc:sldMk cId="647780113" sldId="257"/>
        </pc:sldMkLst>
        <pc:spChg chg="mod">
          <ac:chgData name="Neamul AKHTER" userId="d8348a17-a688-4a12-b18d-5594537b638d" providerId="ADAL" clId="{B0D740A3-F09F-48AC-90D9-BA838725F491}" dt="2021-09-05T09:26:14.603" v="78" actId="20577"/>
          <ac:spMkLst>
            <pc:docMk/>
            <pc:sldMk cId="647780113" sldId="257"/>
            <ac:spMk id="4" creationId="{D392D0AA-D589-43A6-9EB5-271A1B1047D1}"/>
          </ac:spMkLst>
        </pc:spChg>
      </pc:sldChg>
      <pc:sldChg chg="del">
        <pc:chgData name="Neamul AKHTER" userId="d8348a17-a688-4a12-b18d-5594537b638d" providerId="ADAL" clId="{B0D740A3-F09F-48AC-90D9-BA838725F491}" dt="2021-09-05T05:50:29.520" v="57" actId="47"/>
        <pc:sldMkLst>
          <pc:docMk/>
          <pc:sldMk cId="1741635846" sldId="318"/>
        </pc:sldMkLst>
      </pc:sldChg>
      <pc:sldChg chg="del">
        <pc:chgData name="Neamul AKHTER" userId="d8348a17-a688-4a12-b18d-5594537b638d" providerId="ADAL" clId="{B0D740A3-F09F-48AC-90D9-BA838725F491}" dt="2021-09-05T05:49:47.304" v="38" actId="47"/>
        <pc:sldMkLst>
          <pc:docMk/>
          <pc:sldMk cId="2691380243" sldId="319"/>
        </pc:sldMkLst>
      </pc:sldChg>
      <pc:sldChg chg="del">
        <pc:chgData name="Neamul AKHTER" userId="d8348a17-a688-4a12-b18d-5594537b638d" providerId="ADAL" clId="{B0D740A3-F09F-48AC-90D9-BA838725F491}" dt="2021-09-05T05:49:45.987" v="35" actId="47"/>
        <pc:sldMkLst>
          <pc:docMk/>
          <pc:sldMk cId="3713593936" sldId="327"/>
        </pc:sldMkLst>
      </pc:sldChg>
      <pc:sldChg chg="del">
        <pc:chgData name="Neamul AKHTER" userId="d8348a17-a688-4a12-b18d-5594537b638d" providerId="ADAL" clId="{B0D740A3-F09F-48AC-90D9-BA838725F491}" dt="2021-09-05T05:49:47.907" v="39" actId="47"/>
        <pc:sldMkLst>
          <pc:docMk/>
          <pc:sldMk cId="2326717173" sldId="329"/>
        </pc:sldMkLst>
      </pc:sldChg>
      <pc:sldChg chg="del">
        <pc:chgData name="Neamul AKHTER" userId="d8348a17-a688-4a12-b18d-5594537b638d" providerId="ADAL" clId="{B0D740A3-F09F-48AC-90D9-BA838725F491}" dt="2021-09-05T05:49:48.329" v="40" actId="47"/>
        <pc:sldMkLst>
          <pc:docMk/>
          <pc:sldMk cId="3632105480" sldId="330"/>
        </pc:sldMkLst>
      </pc:sldChg>
      <pc:sldChg chg="del">
        <pc:chgData name="Neamul AKHTER" userId="d8348a17-a688-4a12-b18d-5594537b638d" providerId="ADAL" clId="{B0D740A3-F09F-48AC-90D9-BA838725F491}" dt="2021-09-05T05:49:50.287" v="43" actId="47"/>
        <pc:sldMkLst>
          <pc:docMk/>
          <pc:sldMk cId="1377610217" sldId="331"/>
        </pc:sldMkLst>
      </pc:sldChg>
      <pc:sldChg chg="del">
        <pc:chgData name="Neamul AKHTER" userId="d8348a17-a688-4a12-b18d-5594537b638d" providerId="ADAL" clId="{B0D740A3-F09F-48AC-90D9-BA838725F491}" dt="2021-09-05T05:50:14.544" v="50" actId="47"/>
        <pc:sldMkLst>
          <pc:docMk/>
          <pc:sldMk cId="812719905" sldId="367"/>
        </pc:sldMkLst>
      </pc:sldChg>
      <pc:sldChg chg="del">
        <pc:chgData name="Neamul AKHTER" userId="d8348a17-a688-4a12-b18d-5594537b638d" providerId="ADAL" clId="{B0D740A3-F09F-48AC-90D9-BA838725F491}" dt="2021-09-05T05:50:25.248" v="56" actId="47"/>
        <pc:sldMkLst>
          <pc:docMk/>
          <pc:sldMk cId="1750437728" sldId="375"/>
        </pc:sldMkLst>
      </pc:sldChg>
      <pc:sldChg chg="del">
        <pc:chgData name="Neamul AKHTER" userId="d8348a17-a688-4a12-b18d-5594537b638d" providerId="ADAL" clId="{B0D740A3-F09F-48AC-90D9-BA838725F491}" dt="2021-09-05T05:50:16.265" v="51" actId="47"/>
        <pc:sldMkLst>
          <pc:docMk/>
          <pc:sldMk cId="3075865201" sldId="378"/>
        </pc:sldMkLst>
      </pc:sldChg>
      <pc:sldChg chg="del">
        <pc:chgData name="Neamul AKHTER" userId="d8348a17-a688-4a12-b18d-5594537b638d" providerId="ADAL" clId="{B0D740A3-F09F-48AC-90D9-BA838725F491}" dt="2021-09-05T05:50:17.469" v="52" actId="47"/>
        <pc:sldMkLst>
          <pc:docMk/>
          <pc:sldMk cId="4154344469" sldId="379"/>
        </pc:sldMkLst>
      </pc:sldChg>
      <pc:sldChg chg="add del">
        <pc:chgData name="Neamul AKHTER" userId="d8348a17-a688-4a12-b18d-5594537b638d" providerId="ADAL" clId="{B0D740A3-F09F-48AC-90D9-BA838725F491}" dt="2021-09-05T05:50:24.188" v="55" actId="47"/>
        <pc:sldMkLst>
          <pc:docMk/>
          <pc:sldMk cId="2032988622" sldId="380"/>
        </pc:sldMkLst>
      </pc:sldChg>
      <pc:sldChg chg="del">
        <pc:chgData name="Neamul AKHTER" userId="d8348a17-a688-4a12-b18d-5594537b638d" providerId="ADAL" clId="{B0D740A3-F09F-48AC-90D9-BA838725F491}" dt="2021-09-05T05:49:49.663" v="42" actId="47"/>
        <pc:sldMkLst>
          <pc:docMk/>
          <pc:sldMk cId="2797380460" sldId="396"/>
        </pc:sldMkLst>
      </pc:sldChg>
      <pc:sldChg chg="del">
        <pc:chgData name="Neamul AKHTER" userId="d8348a17-a688-4a12-b18d-5594537b638d" providerId="ADAL" clId="{B0D740A3-F09F-48AC-90D9-BA838725F491}" dt="2021-09-05T05:49:46.636" v="36" actId="47"/>
        <pc:sldMkLst>
          <pc:docMk/>
          <pc:sldMk cId="66997704" sldId="399"/>
        </pc:sldMkLst>
      </pc:sldChg>
      <pc:sldChg chg="del">
        <pc:chgData name="Neamul AKHTER" userId="d8348a17-a688-4a12-b18d-5594537b638d" providerId="ADAL" clId="{B0D740A3-F09F-48AC-90D9-BA838725F491}" dt="2021-09-05T05:49:46.927" v="37" actId="47"/>
        <pc:sldMkLst>
          <pc:docMk/>
          <pc:sldMk cId="1378250735" sldId="400"/>
        </pc:sldMkLst>
      </pc:sldChg>
      <pc:sldChg chg="del">
        <pc:chgData name="Neamul AKHTER" userId="d8348a17-a688-4a12-b18d-5594537b638d" providerId="ADAL" clId="{B0D740A3-F09F-48AC-90D9-BA838725F491}" dt="2021-09-05T05:49:48.963" v="41" actId="47"/>
        <pc:sldMkLst>
          <pc:docMk/>
          <pc:sldMk cId="3376220718" sldId="402"/>
        </pc:sldMkLst>
      </pc:sldChg>
      <pc:sldChg chg="del">
        <pc:chgData name="Neamul AKHTER" userId="d8348a17-a688-4a12-b18d-5594537b638d" providerId="ADAL" clId="{B0D740A3-F09F-48AC-90D9-BA838725F491}" dt="2021-09-05T05:49:51.091" v="44" actId="47"/>
        <pc:sldMkLst>
          <pc:docMk/>
          <pc:sldMk cId="4001799277" sldId="403"/>
        </pc:sldMkLst>
      </pc:sldChg>
      <pc:sldChg chg="modSp mod">
        <pc:chgData name="Neamul AKHTER" userId="d8348a17-a688-4a12-b18d-5594537b638d" providerId="ADAL" clId="{B0D740A3-F09F-48AC-90D9-BA838725F491}" dt="2021-09-05T05:48:21.390" v="20" actId="6549"/>
        <pc:sldMkLst>
          <pc:docMk/>
          <pc:sldMk cId="1278483534" sldId="492"/>
        </pc:sldMkLst>
        <pc:spChg chg="mod">
          <ac:chgData name="Neamul AKHTER" userId="d8348a17-a688-4a12-b18d-5594537b638d" providerId="ADAL" clId="{B0D740A3-F09F-48AC-90D9-BA838725F491}" dt="2021-09-05T05:48:21.390" v="20" actId="6549"/>
          <ac:spMkLst>
            <pc:docMk/>
            <pc:sldMk cId="1278483534" sldId="492"/>
            <ac:spMk id="7" creationId="{4BC33822-59AB-4A96-BDFB-0856A009597C}"/>
          </ac:spMkLst>
        </pc:spChg>
      </pc:sldChg>
      <pc:sldChg chg="del">
        <pc:chgData name="Neamul AKHTER" userId="d8348a17-a688-4a12-b18d-5594537b638d" providerId="ADAL" clId="{B0D740A3-F09F-48AC-90D9-BA838725F491}" dt="2021-09-05T05:49:53.359" v="47" actId="47"/>
        <pc:sldMkLst>
          <pc:docMk/>
          <pc:sldMk cId="30947187" sldId="493"/>
        </pc:sldMkLst>
      </pc:sldChg>
      <pc:sldChg chg="del">
        <pc:chgData name="Neamul AKHTER" userId="d8348a17-a688-4a12-b18d-5594537b638d" providerId="ADAL" clId="{B0D740A3-F09F-48AC-90D9-BA838725F491}" dt="2021-09-05T05:49:52.539" v="46" actId="47"/>
        <pc:sldMkLst>
          <pc:docMk/>
          <pc:sldMk cId="1973020180" sldId="573"/>
        </pc:sldMkLst>
      </pc:sldChg>
      <pc:sldChg chg="modSp mod">
        <pc:chgData name="Neamul AKHTER" userId="d8348a17-a688-4a12-b18d-5594537b638d" providerId="ADAL" clId="{B0D740A3-F09F-48AC-90D9-BA838725F491}" dt="2021-09-06T03:46:18.606" v="82" actId="20577"/>
        <pc:sldMkLst>
          <pc:docMk/>
          <pc:sldMk cId="4145856307" sldId="641"/>
        </pc:sldMkLst>
        <pc:spChg chg="mod">
          <ac:chgData name="Neamul AKHTER" userId="d8348a17-a688-4a12-b18d-5594537b638d" providerId="ADAL" clId="{B0D740A3-F09F-48AC-90D9-BA838725F491}" dt="2021-09-06T03:46:18.606" v="82" actId="20577"/>
          <ac:spMkLst>
            <pc:docMk/>
            <pc:sldMk cId="4145856307" sldId="641"/>
            <ac:spMk id="7" creationId="{B4851A34-9536-42AB-AAD9-9633CAB1FEFC}"/>
          </ac:spMkLst>
        </pc:spChg>
      </pc:sldChg>
      <pc:sldChg chg="del">
        <pc:chgData name="Neamul AKHTER" userId="d8348a17-a688-4a12-b18d-5594537b638d" providerId="ADAL" clId="{B0D740A3-F09F-48AC-90D9-BA838725F491}" dt="2021-09-05T05:49:59.460" v="48" actId="47"/>
        <pc:sldMkLst>
          <pc:docMk/>
          <pc:sldMk cId="3009331244" sldId="782"/>
        </pc:sldMkLst>
      </pc:sldChg>
      <pc:sldChg chg="del">
        <pc:chgData name="Neamul AKHTER" userId="d8348a17-a688-4a12-b18d-5594537b638d" providerId="ADAL" clId="{B0D740A3-F09F-48AC-90D9-BA838725F491}" dt="2021-09-05T05:50:00.373" v="49" actId="47"/>
        <pc:sldMkLst>
          <pc:docMk/>
          <pc:sldMk cId="4236035233" sldId="784"/>
        </pc:sldMkLst>
      </pc:sldChg>
      <pc:sldChg chg="modSp mod">
        <pc:chgData name="Neamul AKHTER" userId="d8348a17-a688-4a12-b18d-5594537b638d" providerId="ADAL" clId="{B0D740A3-F09F-48AC-90D9-BA838725F491}" dt="2021-09-05T05:48:58.486" v="30" actId="13926"/>
        <pc:sldMkLst>
          <pc:docMk/>
          <pc:sldMk cId="912871047" sldId="790"/>
        </pc:sldMkLst>
        <pc:spChg chg="mod">
          <ac:chgData name="Neamul AKHTER" userId="d8348a17-a688-4a12-b18d-5594537b638d" providerId="ADAL" clId="{B0D740A3-F09F-48AC-90D9-BA838725F491}" dt="2021-09-05T05:48:58.486" v="30" actId="13926"/>
          <ac:spMkLst>
            <pc:docMk/>
            <pc:sldMk cId="912871047" sldId="790"/>
            <ac:spMk id="7" creationId="{B4851A34-9536-42AB-AAD9-9633CAB1FEFC}"/>
          </ac:spMkLst>
        </pc:spChg>
      </pc:sldChg>
      <pc:sldChg chg="modSp mod">
        <pc:chgData name="Neamul AKHTER" userId="d8348a17-a688-4a12-b18d-5594537b638d" providerId="ADAL" clId="{B0D740A3-F09F-48AC-90D9-BA838725F491}" dt="2021-09-05T05:48:44.789" v="28" actId="13926"/>
        <pc:sldMkLst>
          <pc:docMk/>
          <pc:sldMk cId="3043906177" sldId="791"/>
        </pc:sldMkLst>
        <pc:spChg chg="mod">
          <ac:chgData name="Neamul AKHTER" userId="d8348a17-a688-4a12-b18d-5594537b638d" providerId="ADAL" clId="{B0D740A3-F09F-48AC-90D9-BA838725F491}" dt="2021-09-05T05:48:44.789" v="28" actId="13926"/>
          <ac:spMkLst>
            <pc:docMk/>
            <pc:sldMk cId="3043906177" sldId="791"/>
            <ac:spMk id="7" creationId="{B4851A34-9536-42AB-AAD9-9633CAB1FEFC}"/>
          </ac:spMkLst>
        </pc:spChg>
      </pc:sldChg>
      <pc:sldChg chg="modSp mod">
        <pc:chgData name="Neamul AKHTER" userId="d8348a17-a688-4a12-b18d-5594537b638d" providerId="ADAL" clId="{B0D740A3-F09F-48AC-90D9-BA838725F491}" dt="2021-09-05T05:48:50.453" v="29" actId="13926"/>
        <pc:sldMkLst>
          <pc:docMk/>
          <pc:sldMk cId="3904382097" sldId="810"/>
        </pc:sldMkLst>
        <pc:spChg chg="mod">
          <ac:chgData name="Neamul AKHTER" userId="d8348a17-a688-4a12-b18d-5594537b638d" providerId="ADAL" clId="{B0D740A3-F09F-48AC-90D9-BA838725F491}" dt="2021-09-05T05:48:50.453" v="29" actId="13926"/>
          <ac:spMkLst>
            <pc:docMk/>
            <pc:sldMk cId="3904382097" sldId="810"/>
            <ac:spMk id="7" creationId="{B4851A34-9536-42AB-AAD9-9633CAB1FEFC}"/>
          </ac:spMkLst>
        </pc:spChg>
      </pc:sldChg>
      <pc:sldChg chg="modSp mod">
        <pc:chgData name="Neamul AKHTER" userId="d8348a17-a688-4a12-b18d-5594537b638d" providerId="ADAL" clId="{B0D740A3-F09F-48AC-90D9-BA838725F491}" dt="2021-09-05T05:49:05.015" v="31" actId="13926"/>
        <pc:sldMkLst>
          <pc:docMk/>
          <pc:sldMk cId="2098752188" sldId="811"/>
        </pc:sldMkLst>
        <pc:spChg chg="mod">
          <ac:chgData name="Neamul AKHTER" userId="d8348a17-a688-4a12-b18d-5594537b638d" providerId="ADAL" clId="{B0D740A3-F09F-48AC-90D9-BA838725F491}" dt="2021-09-05T05:49:05.015" v="31" actId="13926"/>
          <ac:spMkLst>
            <pc:docMk/>
            <pc:sldMk cId="2098752188" sldId="811"/>
            <ac:spMk id="7" creationId="{B4851A34-9536-42AB-AAD9-9633CAB1FEFC}"/>
          </ac:spMkLst>
        </pc:spChg>
      </pc:sldChg>
      <pc:sldChg chg="modSp mod">
        <pc:chgData name="Neamul AKHTER" userId="d8348a17-a688-4a12-b18d-5594537b638d" providerId="ADAL" clId="{B0D740A3-F09F-48AC-90D9-BA838725F491}" dt="2021-09-05T05:49:17.477" v="33" actId="13926"/>
        <pc:sldMkLst>
          <pc:docMk/>
          <pc:sldMk cId="1696162267" sldId="812"/>
        </pc:sldMkLst>
        <pc:spChg chg="mod">
          <ac:chgData name="Neamul AKHTER" userId="d8348a17-a688-4a12-b18d-5594537b638d" providerId="ADAL" clId="{B0D740A3-F09F-48AC-90D9-BA838725F491}" dt="2021-09-05T05:49:17.477" v="33" actId="13926"/>
          <ac:spMkLst>
            <pc:docMk/>
            <pc:sldMk cId="1696162267" sldId="812"/>
            <ac:spMk id="7" creationId="{B4851A34-9536-42AB-AAD9-9633CAB1FEFC}"/>
          </ac:spMkLst>
        </pc:spChg>
      </pc:sldChg>
      <pc:sldChg chg="del">
        <pc:chgData name="Neamul AKHTER" userId="d8348a17-a688-4a12-b18d-5594537b638d" providerId="ADAL" clId="{B0D740A3-F09F-48AC-90D9-BA838725F491}" dt="2021-09-05T05:49:51.830" v="45" actId="47"/>
        <pc:sldMkLst>
          <pc:docMk/>
          <pc:sldMk cId="1453111742" sldId="817"/>
        </pc:sldMkLst>
      </pc:sldChg>
      <pc:sldChg chg="del">
        <pc:chgData name="Neamul AKHTER" userId="d8348a17-a688-4a12-b18d-5594537b638d" providerId="ADAL" clId="{B0D740A3-F09F-48AC-90D9-BA838725F491}" dt="2021-09-05T05:49:27.473" v="34" actId="47"/>
        <pc:sldMkLst>
          <pc:docMk/>
          <pc:sldMk cId="2738197169" sldId="822"/>
        </pc:sldMkLst>
      </pc:sldChg>
      <pc:sldMasterChg chg="del delSldLayout">
        <pc:chgData name="Neamul AKHTER" userId="d8348a17-a688-4a12-b18d-5594537b638d" providerId="ADAL" clId="{B0D740A3-F09F-48AC-90D9-BA838725F491}" dt="2021-09-05T05:50:29.520" v="57" actId="47"/>
        <pc:sldMasterMkLst>
          <pc:docMk/>
          <pc:sldMasterMk cId="4199124170" sldId="2147483908"/>
        </pc:sldMasterMkLst>
        <pc:sldLayoutChg chg="del">
          <pc:chgData name="Neamul AKHTER" userId="d8348a17-a688-4a12-b18d-5594537b638d" providerId="ADAL" clId="{B0D740A3-F09F-48AC-90D9-BA838725F491}" dt="2021-09-05T05:50:29.520" v="57" actId="47"/>
          <pc:sldLayoutMkLst>
            <pc:docMk/>
            <pc:sldMasterMk cId="4199124170" sldId="2147483908"/>
            <pc:sldLayoutMk cId="611631085" sldId="2147483909"/>
          </pc:sldLayoutMkLst>
        </pc:sldLayoutChg>
        <pc:sldLayoutChg chg="del">
          <pc:chgData name="Neamul AKHTER" userId="d8348a17-a688-4a12-b18d-5594537b638d" providerId="ADAL" clId="{B0D740A3-F09F-48AC-90D9-BA838725F491}" dt="2021-09-05T05:50:29.520" v="57" actId="47"/>
          <pc:sldLayoutMkLst>
            <pc:docMk/>
            <pc:sldMasterMk cId="4199124170" sldId="2147483908"/>
            <pc:sldLayoutMk cId="1425415897" sldId="2147483910"/>
          </pc:sldLayoutMkLst>
        </pc:sldLayoutChg>
        <pc:sldLayoutChg chg="del">
          <pc:chgData name="Neamul AKHTER" userId="d8348a17-a688-4a12-b18d-5594537b638d" providerId="ADAL" clId="{B0D740A3-F09F-48AC-90D9-BA838725F491}" dt="2021-09-05T05:50:29.520" v="57" actId="47"/>
          <pc:sldLayoutMkLst>
            <pc:docMk/>
            <pc:sldMasterMk cId="4199124170" sldId="2147483908"/>
            <pc:sldLayoutMk cId="940946442" sldId="2147483911"/>
          </pc:sldLayoutMkLst>
        </pc:sldLayoutChg>
        <pc:sldLayoutChg chg="del">
          <pc:chgData name="Neamul AKHTER" userId="d8348a17-a688-4a12-b18d-5594537b638d" providerId="ADAL" clId="{B0D740A3-F09F-48AC-90D9-BA838725F491}" dt="2021-09-05T05:50:29.520" v="57" actId="47"/>
          <pc:sldLayoutMkLst>
            <pc:docMk/>
            <pc:sldMasterMk cId="4199124170" sldId="2147483908"/>
            <pc:sldLayoutMk cId="3702728166" sldId="2147483912"/>
          </pc:sldLayoutMkLst>
        </pc:sldLayoutChg>
        <pc:sldLayoutChg chg="del">
          <pc:chgData name="Neamul AKHTER" userId="d8348a17-a688-4a12-b18d-5594537b638d" providerId="ADAL" clId="{B0D740A3-F09F-48AC-90D9-BA838725F491}" dt="2021-09-05T05:50:29.520" v="57" actId="47"/>
          <pc:sldLayoutMkLst>
            <pc:docMk/>
            <pc:sldMasterMk cId="4199124170" sldId="2147483908"/>
            <pc:sldLayoutMk cId="1928106824" sldId="2147483913"/>
          </pc:sldLayoutMkLst>
        </pc:sldLayoutChg>
        <pc:sldLayoutChg chg="del">
          <pc:chgData name="Neamul AKHTER" userId="d8348a17-a688-4a12-b18d-5594537b638d" providerId="ADAL" clId="{B0D740A3-F09F-48AC-90D9-BA838725F491}" dt="2021-09-05T05:50:29.520" v="57" actId="47"/>
          <pc:sldLayoutMkLst>
            <pc:docMk/>
            <pc:sldMasterMk cId="4199124170" sldId="2147483908"/>
            <pc:sldLayoutMk cId="15566939" sldId="2147483914"/>
          </pc:sldLayoutMkLst>
        </pc:sldLayoutChg>
        <pc:sldLayoutChg chg="del">
          <pc:chgData name="Neamul AKHTER" userId="d8348a17-a688-4a12-b18d-5594537b638d" providerId="ADAL" clId="{B0D740A3-F09F-48AC-90D9-BA838725F491}" dt="2021-09-05T05:50:29.520" v="57" actId="47"/>
          <pc:sldLayoutMkLst>
            <pc:docMk/>
            <pc:sldMasterMk cId="4199124170" sldId="2147483908"/>
            <pc:sldLayoutMk cId="976937930" sldId="2147483915"/>
          </pc:sldLayoutMkLst>
        </pc:sldLayoutChg>
        <pc:sldLayoutChg chg="del">
          <pc:chgData name="Neamul AKHTER" userId="d8348a17-a688-4a12-b18d-5594537b638d" providerId="ADAL" clId="{B0D740A3-F09F-48AC-90D9-BA838725F491}" dt="2021-09-05T05:50:29.520" v="57" actId="47"/>
          <pc:sldLayoutMkLst>
            <pc:docMk/>
            <pc:sldMasterMk cId="4199124170" sldId="2147483908"/>
            <pc:sldLayoutMk cId="1866434920" sldId="2147483916"/>
          </pc:sldLayoutMkLst>
        </pc:sldLayoutChg>
        <pc:sldLayoutChg chg="del">
          <pc:chgData name="Neamul AKHTER" userId="d8348a17-a688-4a12-b18d-5594537b638d" providerId="ADAL" clId="{B0D740A3-F09F-48AC-90D9-BA838725F491}" dt="2021-09-05T05:50:29.520" v="57" actId="47"/>
          <pc:sldLayoutMkLst>
            <pc:docMk/>
            <pc:sldMasterMk cId="4199124170" sldId="2147483908"/>
            <pc:sldLayoutMk cId="829998935" sldId="2147483917"/>
          </pc:sldLayoutMkLst>
        </pc:sldLayoutChg>
        <pc:sldLayoutChg chg="del">
          <pc:chgData name="Neamul AKHTER" userId="d8348a17-a688-4a12-b18d-5594537b638d" providerId="ADAL" clId="{B0D740A3-F09F-48AC-90D9-BA838725F491}" dt="2021-09-05T05:50:29.520" v="57" actId="47"/>
          <pc:sldLayoutMkLst>
            <pc:docMk/>
            <pc:sldMasterMk cId="4199124170" sldId="2147483908"/>
            <pc:sldLayoutMk cId="3865727481" sldId="2147483918"/>
          </pc:sldLayoutMkLst>
        </pc:sldLayoutChg>
        <pc:sldLayoutChg chg="del">
          <pc:chgData name="Neamul AKHTER" userId="d8348a17-a688-4a12-b18d-5594537b638d" providerId="ADAL" clId="{B0D740A3-F09F-48AC-90D9-BA838725F491}" dt="2021-09-05T05:50:29.520" v="57" actId="47"/>
          <pc:sldLayoutMkLst>
            <pc:docMk/>
            <pc:sldMasterMk cId="4199124170" sldId="2147483908"/>
            <pc:sldLayoutMk cId="2658370425" sldId="2147483919"/>
          </pc:sldLayoutMkLst>
        </pc:sldLayoutChg>
      </pc:sldMasterChg>
    </pc:docChg>
  </pc:docChgLst>
  <pc:docChgLst>
    <pc:chgData name="Neamul AKHTER" userId="S::neamul.akhter@wfp.org::d8348a17-a688-4a12-b18d-5594537b638d" providerId="AD" clId="Web-{44096840-A6DB-01CA-2596-D1CDAC1E4F00}"/>
    <pc:docChg chg="delSld modSld">
      <pc:chgData name="Neamul AKHTER" userId="S::neamul.akhter@wfp.org::d8348a17-a688-4a12-b18d-5594537b638d" providerId="AD" clId="Web-{44096840-A6DB-01CA-2596-D1CDAC1E4F00}" dt="2021-10-26T11:04:38.619" v="3"/>
      <pc:docMkLst>
        <pc:docMk/>
      </pc:docMkLst>
      <pc:sldChg chg="modSp">
        <pc:chgData name="Neamul AKHTER" userId="S::neamul.akhter@wfp.org::d8348a17-a688-4a12-b18d-5594537b638d" providerId="AD" clId="Web-{44096840-A6DB-01CA-2596-D1CDAC1E4F00}" dt="2021-10-26T11:04:22.479" v="0" actId="20577"/>
        <pc:sldMkLst>
          <pc:docMk/>
          <pc:sldMk cId="214098240" sldId="860"/>
        </pc:sldMkLst>
        <pc:spChg chg="mod">
          <ac:chgData name="Neamul AKHTER" userId="S::neamul.akhter@wfp.org::d8348a17-a688-4a12-b18d-5594537b638d" providerId="AD" clId="Web-{44096840-A6DB-01CA-2596-D1CDAC1E4F00}" dt="2021-10-26T11:04:22.479" v="0" actId="20577"/>
          <ac:spMkLst>
            <pc:docMk/>
            <pc:sldMk cId="214098240" sldId="860"/>
            <ac:spMk id="3" creationId="{2BA485C7-D916-495F-AEC6-B315393A6A72}"/>
          </ac:spMkLst>
        </pc:spChg>
      </pc:sldChg>
      <pc:sldChg chg="del">
        <pc:chgData name="Neamul AKHTER" userId="S::neamul.akhter@wfp.org::d8348a17-a688-4a12-b18d-5594537b638d" providerId="AD" clId="Web-{44096840-A6DB-01CA-2596-D1CDAC1E4F00}" dt="2021-10-26T11:04:38.619" v="3"/>
        <pc:sldMkLst>
          <pc:docMk/>
          <pc:sldMk cId="472081536" sldId="862"/>
        </pc:sldMkLst>
      </pc:sldChg>
      <pc:sldChg chg="del">
        <pc:chgData name="Neamul AKHTER" userId="S::neamul.akhter@wfp.org::d8348a17-a688-4a12-b18d-5594537b638d" providerId="AD" clId="Web-{44096840-A6DB-01CA-2596-D1CDAC1E4F00}" dt="2021-10-26T11:04:30.838" v="2"/>
        <pc:sldMkLst>
          <pc:docMk/>
          <pc:sldMk cId="914711746" sldId="880"/>
        </pc:sldMkLst>
      </pc:sldChg>
      <pc:sldChg chg="modSp">
        <pc:chgData name="Neamul AKHTER" userId="S::neamul.akhter@wfp.org::d8348a17-a688-4a12-b18d-5594537b638d" providerId="AD" clId="Web-{44096840-A6DB-01CA-2596-D1CDAC1E4F00}" dt="2021-10-26T11:04:26.338" v="1" actId="20577"/>
        <pc:sldMkLst>
          <pc:docMk/>
          <pc:sldMk cId="1848003138" sldId="881"/>
        </pc:sldMkLst>
        <pc:spChg chg="mod">
          <ac:chgData name="Neamul AKHTER" userId="S::neamul.akhter@wfp.org::d8348a17-a688-4a12-b18d-5594537b638d" providerId="AD" clId="Web-{44096840-A6DB-01CA-2596-D1CDAC1E4F00}" dt="2021-10-26T11:04:26.338" v="1" actId="20577"/>
          <ac:spMkLst>
            <pc:docMk/>
            <pc:sldMk cId="1848003138" sldId="881"/>
            <ac:spMk id="3" creationId="{2BA485C7-D916-495F-AEC6-B315393A6A72}"/>
          </ac:spMkLst>
        </pc:spChg>
      </pc:sldChg>
    </pc:docChg>
  </pc:docChgLst>
  <pc:docChgLst>
    <pc:chgData name="Neamul AKHTER" userId="d8348a17-a688-4a12-b18d-5594537b638d" providerId="ADAL" clId="{F82FADFB-0D6D-4490-93D6-8AAE678F4BF7}"/>
    <pc:docChg chg="modSld">
      <pc:chgData name="Neamul AKHTER" userId="d8348a17-a688-4a12-b18d-5594537b638d" providerId="ADAL" clId="{F82FADFB-0D6D-4490-93D6-8AAE678F4BF7}" dt="2021-11-08T04:13:17.636" v="5" actId="255"/>
      <pc:docMkLst>
        <pc:docMk/>
      </pc:docMkLst>
      <pc:sldChg chg="modSp mod">
        <pc:chgData name="Neamul AKHTER" userId="d8348a17-a688-4a12-b18d-5594537b638d" providerId="ADAL" clId="{F82FADFB-0D6D-4490-93D6-8AAE678F4BF7}" dt="2021-11-08T04:13:17.636" v="5" actId="255"/>
        <pc:sldMkLst>
          <pc:docMk/>
          <pc:sldMk cId="4128029046" sldId="894"/>
        </pc:sldMkLst>
        <pc:spChg chg="mod">
          <ac:chgData name="Neamul AKHTER" userId="d8348a17-a688-4a12-b18d-5594537b638d" providerId="ADAL" clId="{F82FADFB-0D6D-4490-93D6-8AAE678F4BF7}" dt="2021-11-08T04:13:17.636" v="5" actId="255"/>
          <ac:spMkLst>
            <pc:docMk/>
            <pc:sldMk cId="4128029046" sldId="894"/>
            <ac:spMk id="2" creationId="{79D0F382-3B2A-43BD-BA74-DA974C2A9D30}"/>
          </ac:spMkLst>
        </pc:spChg>
      </pc:sldChg>
      <pc:sldChg chg="modSp mod">
        <pc:chgData name="Neamul AKHTER" userId="d8348a17-a688-4a12-b18d-5594537b638d" providerId="ADAL" clId="{F82FADFB-0D6D-4490-93D6-8AAE678F4BF7}" dt="2021-11-08T04:13:12.708" v="4" actId="1076"/>
        <pc:sldMkLst>
          <pc:docMk/>
          <pc:sldMk cId="3721891281" sldId="896"/>
        </pc:sldMkLst>
        <pc:spChg chg="mod">
          <ac:chgData name="Neamul AKHTER" userId="d8348a17-a688-4a12-b18d-5594537b638d" providerId="ADAL" clId="{F82FADFB-0D6D-4490-93D6-8AAE678F4BF7}" dt="2021-11-08T04:13:12.708" v="4" actId="1076"/>
          <ac:spMkLst>
            <pc:docMk/>
            <pc:sldMk cId="3721891281" sldId="896"/>
            <ac:spMk id="5" creationId="{7324EE37-D873-4385-9447-498902450A9C}"/>
          </ac:spMkLst>
        </pc:spChg>
        <pc:picChg chg="mod">
          <ac:chgData name="Neamul AKHTER" userId="d8348a17-a688-4a12-b18d-5594537b638d" providerId="ADAL" clId="{F82FADFB-0D6D-4490-93D6-8AAE678F4BF7}" dt="2021-11-08T04:12:58.910" v="0" actId="14100"/>
          <ac:picMkLst>
            <pc:docMk/>
            <pc:sldMk cId="3721891281" sldId="896"/>
            <ac:picMk id="4" creationId="{269C37AD-0305-4041-9EDE-7EA631146C73}"/>
          </ac:picMkLst>
        </pc:picChg>
      </pc:sldChg>
    </pc:docChg>
  </pc:docChgLst>
  <pc:docChgLst>
    <pc:chgData name="Neamul AKHTER" userId="S::neamul.akhter@wfp.org::d8348a17-a688-4a12-b18d-5594537b638d" providerId="AD" clId="Web-{73680546-E811-7420-EE76-214530B8CC27}"/>
    <pc:docChg chg="modSld">
      <pc:chgData name="Neamul AKHTER" userId="S::neamul.akhter@wfp.org::d8348a17-a688-4a12-b18d-5594537b638d" providerId="AD" clId="Web-{73680546-E811-7420-EE76-214530B8CC27}" dt="2021-10-05T07:24:37.295" v="2" actId="20577"/>
      <pc:docMkLst>
        <pc:docMk/>
      </pc:docMkLst>
      <pc:sldChg chg="modSp">
        <pc:chgData name="Neamul AKHTER" userId="S::neamul.akhter@wfp.org::d8348a17-a688-4a12-b18d-5594537b638d" providerId="AD" clId="Web-{73680546-E811-7420-EE76-214530B8CC27}" dt="2021-10-05T07:24:37.295" v="2" actId="20577"/>
        <pc:sldMkLst>
          <pc:docMk/>
          <pc:sldMk cId="2992891967" sldId="856"/>
        </pc:sldMkLst>
        <pc:spChg chg="mod">
          <ac:chgData name="Neamul AKHTER" userId="S::neamul.akhter@wfp.org::d8348a17-a688-4a12-b18d-5594537b638d" providerId="AD" clId="Web-{73680546-E811-7420-EE76-214530B8CC27}" dt="2021-10-05T07:24:37.295" v="2" actId="20577"/>
          <ac:spMkLst>
            <pc:docMk/>
            <pc:sldMk cId="2992891967" sldId="856"/>
            <ac:spMk id="7" creationId="{B4851A34-9536-42AB-AAD9-9633CAB1FEFC}"/>
          </ac:spMkLst>
        </pc:spChg>
      </pc:sldChg>
    </pc:docChg>
  </pc:docChgLst>
  <pc:docChgLst>
    <pc:chgData name="Guest User" userId="S::urn:spo:anon#3f350426f3b39ca44d4b952ad7c932f69b0508b093c2d80ae3ce9d751dbca02d::" providerId="AD" clId="Web-{4B5EE0D6-3F87-C071-B42F-A6F4F839D0DD}"/>
    <pc:docChg chg="addSld delSld modSld sldOrd">
      <pc:chgData name="Guest User" userId="S::urn:spo:anon#3f350426f3b39ca44d4b952ad7c932f69b0508b093c2d80ae3ce9d751dbca02d::" providerId="AD" clId="Web-{4B5EE0D6-3F87-C071-B42F-A6F4F839D0DD}" dt="2021-10-27T04:31:51.858" v="406"/>
      <pc:docMkLst>
        <pc:docMk/>
      </pc:docMkLst>
      <pc:sldChg chg="modSp">
        <pc:chgData name="Guest User" userId="S::urn:spo:anon#3f350426f3b39ca44d4b952ad7c932f69b0508b093c2d80ae3ce9d751dbca02d::" providerId="AD" clId="Web-{4B5EE0D6-3F87-C071-B42F-A6F4F839D0DD}" dt="2021-10-27T04:24:21.175" v="203" actId="20577"/>
        <pc:sldMkLst>
          <pc:docMk/>
          <pc:sldMk cId="647780113" sldId="257"/>
        </pc:sldMkLst>
        <pc:spChg chg="mod">
          <ac:chgData name="Guest User" userId="S::urn:spo:anon#3f350426f3b39ca44d4b952ad7c932f69b0508b093c2d80ae3ce9d751dbca02d::" providerId="AD" clId="Web-{4B5EE0D6-3F87-C071-B42F-A6F4F839D0DD}" dt="2021-10-27T04:24:21.175" v="203" actId="20577"/>
          <ac:spMkLst>
            <pc:docMk/>
            <pc:sldMk cId="647780113" sldId="257"/>
            <ac:spMk id="4" creationId="{D392D0AA-D589-43A6-9EB5-271A1B1047D1}"/>
          </ac:spMkLst>
        </pc:spChg>
      </pc:sldChg>
      <pc:sldChg chg="addSp delSp modSp ord">
        <pc:chgData name="Guest User" userId="S::urn:spo:anon#3f350426f3b39ca44d4b952ad7c932f69b0508b093c2d80ae3ce9d751dbca02d::" providerId="AD" clId="Web-{4B5EE0D6-3F87-C071-B42F-A6F4F839D0DD}" dt="2021-10-27T03:48:50.915" v="102"/>
        <pc:sldMkLst>
          <pc:docMk/>
          <pc:sldMk cId="214098240" sldId="860"/>
        </pc:sldMkLst>
        <pc:spChg chg="add del mod">
          <ac:chgData name="Guest User" userId="S::urn:spo:anon#3f350426f3b39ca44d4b952ad7c932f69b0508b093c2d80ae3ce9d751dbca02d::" providerId="AD" clId="Web-{4B5EE0D6-3F87-C071-B42F-A6F4F839D0DD}" dt="2021-10-27T03:39:13.227" v="34"/>
          <ac:spMkLst>
            <pc:docMk/>
            <pc:sldMk cId="214098240" sldId="860"/>
            <ac:spMk id="2" creationId="{644CB29D-CBC9-496A-8910-05C1548D7249}"/>
          </ac:spMkLst>
        </pc:spChg>
        <pc:spChg chg="mod">
          <ac:chgData name="Guest User" userId="S::urn:spo:anon#3f350426f3b39ca44d4b952ad7c932f69b0508b093c2d80ae3ce9d751dbca02d::" providerId="AD" clId="Web-{4B5EE0D6-3F87-C071-B42F-A6F4F839D0DD}" dt="2021-10-27T03:44:02.453" v="58" actId="20577"/>
          <ac:spMkLst>
            <pc:docMk/>
            <pc:sldMk cId="214098240" sldId="860"/>
            <ac:spMk id="3" creationId="{2BA485C7-D916-495F-AEC6-B315393A6A72}"/>
          </ac:spMkLst>
        </pc:spChg>
        <pc:picChg chg="add del mod">
          <ac:chgData name="Guest User" userId="S::urn:spo:anon#3f350426f3b39ca44d4b952ad7c932f69b0508b093c2d80ae3ce9d751dbca02d::" providerId="AD" clId="Web-{4B5EE0D6-3F87-C071-B42F-A6F4F839D0DD}" dt="2021-10-27T03:43:20.530" v="39"/>
          <ac:picMkLst>
            <pc:docMk/>
            <pc:sldMk cId="214098240" sldId="860"/>
            <ac:picMk id="4" creationId="{2729FCD9-44A7-401A-8101-55C05E8785D2}"/>
          </ac:picMkLst>
        </pc:picChg>
        <pc:picChg chg="add mod">
          <ac:chgData name="Guest User" userId="S::urn:spo:anon#3f350426f3b39ca44d4b952ad7c932f69b0508b093c2d80ae3ce9d751dbca02d::" providerId="AD" clId="Web-{4B5EE0D6-3F87-C071-B42F-A6F4F839D0DD}" dt="2021-10-27T03:43:34.375" v="44" actId="14100"/>
          <ac:picMkLst>
            <pc:docMk/>
            <pc:sldMk cId="214098240" sldId="860"/>
            <ac:picMk id="5" creationId="{3C2228BE-9685-4056-8011-73C4761A2D4C}"/>
          </ac:picMkLst>
        </pc:picChg>
      </pc:sldChg>
      <pc:sldChg chg="del">
        <pc:chgData name="Guest User" userId="S::urn:spo:anon#3f350426f3b39ca44d4b952ad7c932f69b0508b093c2d80ae3ce9d751dbca02d::" providerId="AD" clId="Web-{4B5EE0D6-3F87-C071-B42F-A6F4F839D0DD}" dt="2021-10-27T03:50:25.214" v="111"/>
        <pc:sldMkLst>
          <pc:docMk/>
          <pc:sldMk cId="994217213" sldId="861"/>
        </pc:sldMkLst>
      </pc:sldChg>
      <pc:sldChg chg="modSp">
        <pc:chgData name="Guest User" userId="S::urn:spo:anon#3f350426f3b39ca44d4b952ad7c932f69b0508b093c2d80ae3ce9d751dbca02d::" providerId="AD" clId="Web-{4B5EE0D6-3F87-C071-B42F-A6F4F839D0DD}" dt="2021-10-27T04:25:32.739" v="214" actId="20577"/>
        <pc:sldMkLst>
          <pc:docMk/>
          <pc:sldMk cId="3637691539" sldId="877"/>
        </pc:sldMkLst>
        <pc:spChg chg="mod">
          <ac:chgData name="Guest User" userId="S::urn:spo:anon#3f350426f3b39ca44d4b952ad7c932f69b0508b093c2d80ae3ce9d751dbca02d::" providerId="AD" clId="Web-{4B5EE0D6-3F87-C071-B42F-A6F4F839D0DD}" dt="2021-10-27T04:25:32.739" v="214" actId="20577"/>
          <ac:spMkLst>
            <pc:docMk/>
            <pc:sldMk cId="3637691539" sldId="877"/>
            <ac:spMk id="2" creationId="{72FE0E43-8A27-407F-9963-D841D1189A3D}"/>
          </ac:spMkLst>
        </pc:spChg>
      </pc:sldChg>
      <pc:sldChg chg="del">
        <pc:chgData name="Guest User" userId="S::urn:spo:anon#3f350426f3b39ca44d4b952ad7c932f69b0508b093c2d80ae3ce9d751dbca02d::" providerId="AD" clId="Web-{4B5EE0D6-3F87-C071-B42F-A6F4F839D0DD}" dt="2021-10-27T04:25:36.818" v="215"/>
        <pc:sldMkLst>
          <pc:docMk/>
          <pc:sldMk cId="1848003138" sldId="881"/>
        </pc:sldMkLst>
      </pc:sldChg>
      <pc:sldChg chg="modSp">
        <pc:chgData name="Guest User" userId="S::urn:spo:anon#3f350426f3b39ca44d4b952ad7c932f69b0508b093c2d80ae3ce9d751dbca02d::" providerId="AD" clId="Web-{4B5EE0D6-3F87-C071-B42F-A6F4F839D0DD}" dt="2021-10-27T03:35:03.204" v="10" actId="20577"/>
        <pc:sldMkLst>
          <pc:docMk/>
          <pc:sldMk cId="4181732417" sldId="882"/>
        </pc:sldMkLst>
        <pc:spChg chg="mod">
          <ac:chgData name="Guest User" userId="S::urn:spo:anon#3f350426f3b39ca44d4b952ad7c932f69b0508b093c2d80ae3ce9d751dbca02d::" providerId="AD" clId="Web-{4B5EE0D6-3F87-C071-B42F-A6F4F839D0DD}" dt="2021-10-27T03:35:03.204" v="10" actId="20577"/>
          <ac:spMkLst>
            <pc:docMk/>
            <pc:sldMk cId="4181732417" sldId="882"/>
            <ac:spMk id="4" creationId="{D392D0AA-D589-43A6-9EB5-271A1B1047D1}"/>
          </ac:spMkLst>
        </pc:spChg>
      </pc:sldChg>
      <pc:sldChg chg="del">
        <pc:chgData name="Guest User" userId="S::urn:spo:anon#3f350426f3b39ca44d4b952ad7c932f69b0508b093c2d80ae3ce9d751dbca02d::" providerId="AD" clId="Web-{4B5EE0D6-3F87-C071-B42F-A6F4F839D0DD}" dt="2021-10-27T03:50:47.027" v="115"/>
        <pc:sldMkLst>
          <pc:docMk/>
          <pc:sldMk cId="3101715186" sldId="890"/>
        </pc:sldMkLst>
      </pc:sldChg>
      <pc:sldChg chg="addSp delSp modSp add ord replId">
        <pc:chgData name="Guest User" userId="S::urn:spo:anon#3f350426f3b39ca44d4b952ad7c932f69b0508b093c2d80ae3ce9d751dbca02d::" providerId="AD" clId="Web-{4B5EE0D6-3F87-C071-B42F-A6F4F839D0DD}" dt="2021-10-27T04:31:37.889" v="405" actId="20577"/>
        <pc:sldMkLst>
          <pc:docMk/>
          <pc:sldMk cId="2795866999" sldId="891"/>
        </pc:sldMkLst>
        <pc:spChg chg="add mod">
          <ac:chgData name="Guest User" userId="S::urn:spo:anon#3f350426f3b39ca44d4b952ad7c932f69b0508b093c2d80ae3ce9d751dbca02d::" providerId="AD" clId="Web-{4B5EE0D6-3F87-C071-B42F-A6F4F839D0DD}" dt="2021-10-27T04:31:37.889" v="405" actId="20577"/>
          <ac:spMkLst>
            <pc:docMk/>
            <pc:sldMk cId="2795866999" sldId="891"/>
            <ac:spMk id="2" creationId="{0043EE13-585A-4408-897C-CE6422C551C8}"/>
          </ac:spMkLst>
        </pc:spChg>
        <pc:spChg chg="add del mod">
          <ac:chgData name="Guest User" userId="S::urn:spo:anon#3f350426f3b39ca44d4b952ad7c932f69b0508b093c2d80ae3ce9d751dbca02d::" providerId="AD" clId="Web-{4B5EE0D6-3F87-C071-B42F-A6F4F839D0DD}" dt="2021-10-27T03:51:39.794" v="132"/>
          <ac:spMkLst>
            <pc:docMk/>
            <pc:sldMk cId="2795866999" sldId="891"/>
            <ac:spMk id="2" creationId="{5447CD21-0210-4F45-9C0C-BA063A5A1E6E}"/>
          </ac:spMkLst>
        </pc:spChg>
        <pc:spChg chg="mod">
          <ac:chgData name="Guest User" userId="S::urn:spo:anon#3f350426f3b39ca44d4b952ad7c932f69b0508b093c2d80ae3ce9d751dbca02d::" providerId="AD" clId="Web-{4B5EE0D6-3F87-C071-B42F-A6F4F839D0DD}" dt="2021-10-27T03:53:20.188" v="151" actId="20577"/>
          <ac:spMkLst>
            <pc:docMk/>
            <pc:sldMk cId="2795866999" sldId="891"/>
            <ac:spMk id="3" creationId="{2BA485C7-D916-495F-AEC6-B315393A6A72}"/>
          </ac:spMkLst>
        </pc:spChg>
        <pc:spChg chg="add del mod">
          <ac:chgData name="Guest User" userId="S::urn:spo:anon#3f350426f3b39ca44d4b952ad7c932f69b0508b093c2d80ae3ce9d751dbca02d::" providerId="AD" clId="Web-{4B5EE0D6-3F87-C071-B42F-A6F4F839D0DD}" dt="2021-10-27T03:45:40.425" v="66"/>
          <ac:spMkLst>
            <pc:docMk/>
            <pc:sldMk cId="2795866999" sldId="891"/>
            <ac:spMk id="4" creationId="{92BCACD1-4A18-4DF9-A2BC-E0804604E9DC}"/>
          </ac:spMkLst>
        </pc:spChg>
        <pc:spChg chg="add del">
          <ac:chgData name="Guest User" userId="S::urn:spo:anon#3f350426f3b39ca44d4b952ad7c932f69b0508b093c2d80ae3ce9d751dbca02d::" providerId="AD" clId="Web-{4B5EE0D6-3F87-C071-B42F-A6F4F839D0DD}" dt="2021-10-27T03:45:36.940" v="64"/>
          <ac:spMkLst>
            <pc:docMk/>
            <pc:sldMk cId="2795866999" sldId="891"/>
            <ac:spMk id="6" creationId="{DEA5E07A-BAA1-4482-89FB-021A6862640D}"/>
          </ac:spMkLst>
        </pc:spChg>
        <pc:picChg chg="del">
          <ac:chgData name="Guest User" userId="S::urn:spo:anon#3f350426f3b39ca44d4b952ad7c932f69b0508b093c2d80ae3ce9d751dbca02d::" providerId="AD" clId="Web-{4B5EE0D6-3F87-C071-B42F-A6F4F839D0DD}" dt="2021-10-27T03:43:44.890" v="46"/>
          <ac:picMkLst>
            <pc:docMk/>
            <pc:sldMk cId="2795866999" sldId="891"/>
            <ac:picMk id="5" creationId="{3C2228BE-9685-4056-8011-73C4761A2D4C}"/>
          </ac:picMkLst>
        </pc:picChg>
      </pc:sldChg>
      <pc:sldChg chg="add del replId">
        <pc:chgData name="Guest User" userId="S::urn:spo:anon#3f350426f3b39ca44d4b952ad7c932f69b0508b093c2d80ae3ce9d751dbca02d::" providerId="AD" clId="Web-{4B5EE0D6-3F87-C071-B42F-A6F4F839D0DD}" dt="2021-10-27T03:50:52.309" v="118"/>
        <pc:sldMkLst>
          <pc:docMk/>
          <pc:sldMk cId="80055963" sldId="892"/>
        </pc:sldMkLst>
      </pc:sldChg>
      <pc:sldChg chg="add replId">
        <pc:chgData name="Guest User" userId="S::urn:spo:anon#3f350426f3b39ca44d4b952ad7c932f69b0508b093c2d80ae3ce9d751dbca02d::" providerId="AD" clId="Web-{4B5EE0D6-3F87-C071-B42F-A6F4F839D0DD}" dt="2021-10-27T03:52:27.983" v="138"/>
        <pc:sldMkLst>
          <pc:docMk/>
          <pc:sldMk cId="3027324373" sldId="892"/>
        </pc:sldMkLst>
      </pc:sldChg>
      <pc:sldChg chg="addSp modSp add replId">
        <pc:chgData name="Guest User" userId="S::urn:spo:anon#3f350426f3b39ca44d4b952ad7c932f69b0508b093c2d80ae3ce9d751dbca02d::" providerId="AD" clId="Web-{4B5EE0D6-3F87-C071-B42F-A6F4F839D0DD}" dt="2021-10-27T04:30:05.980" v="346" actId="20577"/>
        <pc:sldMkLst>
          <pc:docMk/>
          <pc:sldMk cId="1416530014" sldId="893"/>
        </pc:sldMkLst>
        <pc:spChg chg="add mod">
          <ac:chgData name="Guest User" userId="S::urn:spo:anon#3f350426f3b39ca44d4b952ad7c932f69b0508b093c2d80ae3ce9d751dbca02d::" providerId="AD" clId="Web-{4B5EE0D6-3F87-C071-B42F-A6F4F839D0DD}" dt="2021-10-27T04:30:05.980" v="346" actId="20577"/>
          <ac:spMkLst>
            <pc:docMk/>
            <pc:sldMk cId="1416530014" sldId="893"/>
            <ac:spMk id="2" creationId="{79D0F382-3B2A-43BD-BA74-DA974C2A9D30}"/>
          </ac:spMkLst>
        </pc:spChg>
        <pc:spChg chg="mod">
          <ac:chgData name="Guest User" userId="S::urn:spo:anon#3f350426f3b39ca44d4b952ad7c932f69b0508b093c2d80ae3ce9d751dbca02d::" providerId="AD" clId="Web-{4B5EE0D6-3F87-C071-B42F-A6F4F839D0DD}" dt="2021-10-27T04:27:08.413" v="223" actId="20577"/>
          <ac:spMkLst>
            <pc:docMk/>
            <pc:sldMk cId="1416530014" sldId="893"/>
            <ac:spMk id="3" creationId="{2BA485C7-D916-495F-AEC6-B315393A6A72}"/>
          </ac:spMkLst>
        </pc:spChg>
      </pc:sldChg>
      <pc:sldChg chg="add del replId">
        <pc:chgData name="Guest User" userId="S::urn:spo:anon#3f350426f3b39ca44d4b952ad7c932f69b0508b093c2d80ae3ce9d751dbca02d::" providerId="AD" clId="Web-{4B5EE0D6-3F87-C071-B42F-A6F4F839D0DD}" dt="2021-10-27T03:50:50.324" v="117"/>
        <pc:sldMkLst>
          <pc:docMk/>
          <pc:sldMk cId="1755353885" sldId="893"/>
        </pc:sldMkLst>
      </pc:sldChg>
      <pc:sldChg chg="add del replId">
        <pc:chgData name="Guest User" userId="S::urn:spo:anon#3f350426f3b39ca44d4b952ad7c932f69b0508b093c2d80ae3ce9d751dbca02d::" providerId="AD" clId="Web-{4B5EE0D6-3F87-C071-B42F-A6F4F839D0DD}" dt="2021-10-27T03:50:48.824" v="116"/>
        <pc:sldMkLst>
          <pc:docMk/>
          <pc:sldMk cId="3566032830" sldId="894"/>
        </pc:sldMkLst>
      </pc:sldChg>
      <pc:sldChg chg="add replId">
        <pc:chgData name="Guest User" userId="S::urn:spo:anon#3f350426f3b39ca44d4b952ad7c932f69b0508b093c2d80ae3ce9d751dbca02d::" providerId="AD" clId="Web-{4B5EE0D6-3F87-C071-B42F-A6F4F839D0DD}" dt="2021-10-27T04:31:51.858" v="406"/>
        <pc:sldMkLst>
          <pc:docMk/>
          <pc:sldMk cId="4128029046" sldId="894"/>
        </pc:sldMkLst>
      </pc:sldChg>
    </pc:docChg>
  </pc:docChgLst>
  <pc:docChgLst>
    <pc:chgData name="Neamul AKHTER" userId="d8348a17-a688-4a12-b18d-5594537b638d" providerId="ADAL" clId="{47F0F466-06E7-4DE1-BBD0-3C235113AEF2}"/>
    <pc:docChg chg="undo redo custSel addSld delSld modSld sldOrd delMainMaster">
      <pc:chgData name="Neamul AKHTER" userId="d8348a17-a688-4a12-b18d-5594537b638d" providerId="ADAL" clId="{47F0F466-06E7-4DE1-BBD0-3C235113AEF2}" dt="2021-10-11T03:36:16.303" v="4353" actId="20577"/>
      <pc:docMkLst>
        <pc:docMk/>
      </pc:docMkLst>
      <pc:sldChg chg="del">
        <pc:chgData name="Neamul AKHTER" userId="d8348a17-a688-4a12-b18d-5594537b638d" providerId="ADAL" clId="{47F0F466-06E7-4DE1-BBD0-3C235113AEF2}" dt="2021-10-03T07:21:11.964" v="57" actId="47"/>
        <pc:sldMkLst>
          <pc:docMk/>
          <pc:sldMk cId="2134113863" sldId="256"/>
        </pc:sldMkLst>
      </pc:sldChg>
      <pc:sldChg chg="modSp mod">
        <pc:chgData name="Neamul AKHTER" userId="d8348a17-a688-4a12-b18d-5594537b638d" providerId="ADAL" clId="{47F0F466-06E7-4DE1-BBD0-3C235113AEF2}" dt="2021-10-04T14:29:25.200" v="3497" actId="14100"/>
        <pc:sldMkLst>
          <pc:docMk/>
          <pc:sldMk cId="647780113" sldId="257"/>
        </pc:sldMkLst>
        <pc:spChg chg="mod">
          <ac:chgData name="Neamul AKHTER" userId="d8348a17-a688-4a12-b18d-5594537b638d" providerId="ADAL" clId="{47F0F466-06E7-4DE1-BBD0-3C235113AEF2}" dt="2021-10-04T14:29:25.200" v="3497" actId="14100"/>
          <ac:spMkLst>
            <pc:docMk/>
            <pc:sldMk cId="647780113" sldId="257"/>
            <ac:spMk id="4" creationId="{D392D0AA-D589-43A6-9EB5-271A1B1047D1}"/>
          </ac:spMkLst>
        </pc:spChg>
      </pc:sldChg>
      <pc:sldChg chg="del">
        <pc:chgData name="Neamul AKHTER" userId="d8348a17-a688-4a12-b18d-5594537b638d" providerId="ADAL" clId="{47F0F466-06E7-4DE1-BBD0-3C235113AEF2}" dt="2021-10-03T07:21:23.709" v="73" actId="47"/>
        <pc:sldMkLst>
          <pc:docMk/>
          <pc:sldMk cId="609801948" sldId="260"/>
        </pc:sldMkLst>
      </pc:sldChg>
      <pc:sldChg chg="modSp add del mod modTransition">
        <pc:chgData name="Neamul AKHTER" userId="d8348a17-a688-4a12-b18d-5594537b638d" providerId="ADAL" clId="{47F0F466-06E7-4DE1-BBD0-3C235113AEF2}" dt="2021-10-05T04:24:52.555" v="3968" actId="207"/>
        <pc:sldMkLst>
          <pc:docMk/>
          <pc:sldMk cId="1653744702" sldId="265"/>
        </pc:sldMkLst>
        <pc:spChg chg="mod">
          <ac:chgData name="Neamul AKHTER" userId="d8348a17-a688-4a12-b18d-5594537b638d" providerId="ADAL" clId="{47F0F466-06E7-4DE1-BBD0-3C235113AEF2}" dt="2021-10-04T13:55:08.636" v="2329" actId="14100"/>
          <ac:spMkLst>
            <pc:docMk/>
            <pc:sldMk cId="1653744702" sldId="265"/>
            <ac:spMk id="2" creationId="{00000000-0000-0000-0000-000000000000}"/>
          </ac:spMkLst>
        </pc:spChg>
        <pc:spChg chg="mod">
          <ac:chgData name="Neamul AKHTER" userId="d8348a17-a688-4a12-b18d-5594537b638d" providerId="ADAL" clId="{47F0F466-06E7-4DE1-BBD0-3C235113AEF2}" dt="2021-10-05T04:24:52.555" v="3968" actId="207"/>
          <ac:spMkLst>
            <pc:docMk/>
            <pc:sldMk cId="1653744702" sldId="265"/>
            <ac:spMk id="149" creationId="{00000000-0000-0000-0000-000000000000}"/>
          </ac:spMkLst>
        </pc:spChg>
      </pc:sldChg>
      <pc:sldChg chg="modSp add del mod setBg">
        <pc:chgData name="Neamul AKHTER" userId="d8348a17-a688-4a12-b18d-5594537b638d" providerId="ADAL" clId="{47F0F466-06E7-4DE1-BBD0-3C235113AEF2}" dt="2021-10-05T04:12:50.783" v="3801" actId="47"/>
        <pc:sldMkLst>
          <pc:docMk/>
          <pc:sldMk cId="3321666387" sldId="266"/>
        </pc:sldMkLst>
        <pc:spChg chg="mod">
          <ac:chgData name="Neamul AKHTER" userId="d8348a17-a688-4a12-b18d-5594537b638d" providerId="ADAL" clId="{47F0F466-06E7-4DE1-BBD0-3C235113AEF2}" dt="2021-10-05T04:09:11.219" v="3776" actId="14100"/>
          <ac:spMkLst>
            <pc:docMk/>
            <pc:sldMk cId="3321666387" sldId="266"/>
            <ac:spMk id="156" creationId="{00000000-0000-0000-0000-000000000000}"/>
          </ac:spMkLst>
        </pc:spChg>
      </pc:sldChg>
      <pc:sldChg chg="addSp delSp modSp add del mod">
        <pc:chgData name="Neamul AKHTER" userId="d8348a17-a688-4a12-b18d-5594537b638d" providerId="ADAL" clId="{47F0F466-06E7-4DE1-BBD0-3C235113AEF2}" dt="2021-10-05T04:22:18.340" v="3924" actId="47"/>
        <pc:sldMkLst>
          <pc:docMk/>
          <pc:sldMk cId="0" sldId="267"/>
        </pc:sldMkLst>
        <pc:spChg chg="add del mod">
          <ac:chgData name="Neamul AKHTER" userId="d8348a17-a688-4a12-b18d-5594537b638d" providerId="ADAL" clId="{47F0F466-06E7-4DE1-BBD0-3C235113AEF2}" dt="2021-10-05T04:21:02.833" v="3900" actId="478"/>
          <ac:spMkLst>
            <pc:docMk/>
            <pc:sldMk cId="0" sldId="267"/>
            <ac:spMk id="3" creationId="{C4560F0A-DDA6-4B20-B2FA-E110D6F9CC46}"/>
          </ac:spMkLst>
        </pc:spChg>
        <pc:spChg chg="add del mod">
          <ac:chgData name="Neamul AKHTER" userId="d8348a17-a688-4a12-b18d-5594537b638d" providerId="ADAL" clId="{47F0F466-06E7-4DE1-BBD0-3C235113AEF2}" dt="2021-10-05T04:17:57.530" v="3849"/>
          <ac:spMkLst>
            <pc:docMk/>
            <pc:sldMk cId="0" sldId="267"/>
            <ac:spMk id="6" creationId="{59B331EE-0C0D-4520-B0D9-5E171963F606}"/>
          </ac:spMkLst>
        </pc:spChg>
        <pc:spChg chg="add del mod">
          <ac:chgData name="Neamul AKHTER" userId="d8348a17-a688-4a12-b18d-5594537b638d" providerId="ADAL" clId="{47F0F466-06E7-4DE1-BBD0-3C235113AEF2}" dt="2021-10-05T04:21:07.469" v="3903"/>
          <ac:spMkLst>
            <pc:docMk/>
            <pc:sldMk cId="0" sldId="267"/>
            <ac:spMk id="7" creationId="{B73537A2-BAE7-4BA0-9FCD-C88BA069C130}"/>
          </ac:spMkLst>
        </pc:spChg>
        <pc:spChg chg="add del mod">
          <ac:chgData name="Neamul AKHTER" userId="d8348a17-a688-4a12-b18d-5594537b638d" providerId="ADAL" clId="{47F0F466-06E7-4DE1-BBD0-3C235113AEF2}" dt="2021-10-05T04:21:03.578" v="3901"/>
          <ac:spMkLst>
            <pc:docMk/>
            <pc:sldMk cId="0" sldId="267"/>
            <ac:spMk id="8" creationId="{C87E8A33-D484-449C-9AF1-4A5127A10912}"/>
          </ac:spMkLst>
        </pc:spChg>
        <pc:spChg chg="del mod">
          <ac:chgData name="Neamul AKHTER" userId="d8348a17-a688-4a12-b18d-5594537b638d" providerId="ADAL" clId="{47F0F466-06E7-4DE1-BBD0-3C235113AEF2}" dt="2021-10-05T04:17:52.594" v="3847" actId="21"/>
          <ac:spMkLst>
            <pc:docMk/>
            <pc:sldMk cId="0" sldId="267"/>
            <ac:spMk id="162" creationId="{00000000-0000-0000-0000-000000000000}"/>
          </ac:spMkLst>
        </pc:spChg>
        <pc:graphicFrameChg chg="del">
          <ac:chgData name="Neamul AKHTER" userId="d8348a17-a688-4a12-b18d-5594537b638d" providerId="ADAL" clId="{47F0F466-06E7-4DE1-BBD0-3C235113AEF2}" dt="2021-10-05T04:18:03.448" v="3851" actId="21"/>
          <ac:graphicFrameMkLst>
            <pc:docMk/>
            <pc:sldMk cId="0" sldId="267"/>
            <ac:graphicFrameMk id="163" creationId="{00000000-0000-0000-0000-000000000000}"/>
          </ac:graphicFrameMkLst>
        </pc:graphicFrameChg>
      </pc:sldChg>
      <pc:sldChg chg="addSp delSp modSp add del mod">
        <pc:chgData name="Neamul AKHTER" userId="d8348a17-a688-4a12-b18d-5594537b638d" providerId="ADAL" clId="{47F0F466-06E7-4DE1-BBD0-3C235113AEF2}" dt="2021-10-05T04:22:19.635" v="3925" actId="47"/>
        <pc:sldMkLst>
          <pc:docMk/>
          <pc:sldMk cId="3041548679" sldId="272"/>
        </pc:sldMkLst>
        <pc:spChg chg="add mod">
          <ac:chgData name="Neamul AKHTER" userId="d8348a17-a688-4a12-b18d-5594537b638d" providerId="ADAL" clId="{47F0F466-06E7-4DE1-BBD0-3C235113AEF2}" dt="2021-10-05T04:18:23.895" v="3857" actId="21"/>
          <ac:spMkLst>
            <pc:docMk/>
            <pc:sldMk cId="3041548679" sldId="272"/>
            <ac:spMk id="3" creationId="{DA7951AA-EAF9-4360-B821-8056D3B60A68}"/>
          </ac:spMkLst>
        </pc:spChg>
        <pc:spChg chg="add mod">
          <ac:chgData name="Neamul AKHTER" userId="d8348a17-a688-4a12-b18d-5594537b638d" providerId="ADAL" clId="{47F0F466-06E7-4DE1-BBD0-3C235113AEF2}" dt="2021-10-05T04:18:29.324" v="3860" actId="21"/>
          <ac:spMkLst>
            <pc:docMk/>
            <pc:sldMk cId="3041548679" sldId="272"/>
            <ac:spMk id="5" creationId="{48BC2CA7-8307-4BB6-912F-16D36ABE6A55}"/>
          </ac:spMkLst>
        </pc:spChg>
        <pc:spChg chg="del mod">
          <ac:chgData name="Neamul AKHTER" userId="d8348a17-a688-4a12-b18d-5594537b638d" providerId="ADAL" clId="{47F0F466-06E7-4DE1-BBD0-3C235113AEF2}" dt="2021-10-05T04:18:23.895" v="3857" actId="21"/>
          <ac:spMkLst>
            <pc:docMk/>
            <pc:sldMk cId="3041548679" sldId="272"/>
            <ac:spMk id="192" creationId="{00000000-0000-0000-0000-000000000000}"/>
          </ac:spMkLst>
        </pc:spChg>
        <pc:spChg chg="del mod">
          <ac:chgData name="Neamul AKHTER" userId="d8348a17-a688-4a12-b18d-5594537b638d" providerId="ADAL" clId="{47F0F466-06E7-4DE1-BBD0-3C235113AEF2}" dt="2021-10-05T04:18:29.324" v="3860" actId="21"/>
          <ac:spMkLst>
            <pc:docMk/>
            <pc:sldMk cId="3041548679" sldId="272"/>
            <ac:spMk id="193" creationId="{00000000-0000-0000-0000-000000000000}"/>
          </ac:spMkLst>
        </pc:spChg>
      </pc:sldChg>
      <pc:sldChg chg="addSp delSp modSp add del mod">
        <pc:chgData name="Neamul AKHTER" userId="d8348a17-a688-4a12-b18d-5594537b638d" providerId="ADAL" clId="{47F0F466-06E7-4DE1-BBD0-3C235113AEF2}" dt="2021-10-05T04:22:38.592" v="3930" actId="47"/>
        <pc:sldMkLst>
          <pc:docMk/>
          <pc:sldMk cId="3579104021" sldId="273"/>
        </pc:sldMkLst>
        <pc:spChg chg="add del">
          <ac:chgData name="Neamul AKHTER" userId="d8348a17-a688-4a12-b18d-5594537b638d" providerId="ADAL" clId="{47F0F466-06E7-4DE1-BBD0-3C235113AEF2}" dt="2021-10-05T04:21:41.800" v="3912" actId="21"/>
          <ac:spMkLst>
            <pc:docMk/>
            <pc:sldMk cId="3579104021" sldId="273"/>
            <ac:spMk id="2" creationId="{00000000-0000-0000-0000-000000000000}"/>
          </ac:spMkLst>
        </pc:spChg>
        <pc:spChg chg="add del mod">
          <ac:chgData name="Neamul AKHTER" userId="d8348a17-a688-4a12-b18d-5594537b638d" providerId="ADAL" clId="{47F0F466-06E7-4DE1-BBD0-3C235113AEF2}" dt="2021-10-05T04:21:24.950" v="3908" actId="21"/>
          <ac:spMkLst>
            <pc:docMk/>
            <pc:sldMk cId="3579104021" sldId="273"/>
            <ac:spMk id="4" creationId="{7FABFA2F-1FDA-4A22-9035-902690B87E85}"/>
          </ac:spMkLst>
        </pc:spChg>
        <pc:spChg chg="add del mod">
          <ac:chgData name="Neamul AKHTER" userId="d8348a17-a688-4a12-b18d-5594537b638d" providerId="ADAL" clId="{47F0F466-06E7-4DE1-BBD0-3C235113AEF2}" dt="2021-10-05T04:22:01.068" v="3918" actId="478"/>
          <ac:spMkLst>
            <pc:docMk/>
            <pc:sldMk cId="3579104021" sldId="273"/>
            <ac:spMk id="6" creationId="{4DEFF7A2-9A5D-447D-A331-8FFFA1B9B80E}"/>
          </ac:spMkLst>
        </pc:spChg>
        <pc:spChg chg="add del mod">
          <ac:chgData name="Neamul AKHTER" userId="d8348a17-a688-4a12-b18d-5594537b638d" providerId="ADAL" clId="{47F0F466-06E7-4DE1-BBD0-3C235113AEF2}" dt="2021-10-05T04:22:31.004" v="3927" actId="478"/>
          <ac:spMkLst>
            <pc:docMk/>
            <pc:sldMk cId="3579104021" sldId="273"/>
            <ac:spMk id="8" creationId="{8F4DA7E4-8303-4FF9-93D0-3B1CC2DBBE9D}"/>
          </ac:spMkLst>
        </pc:spChg>
        <pc:spChg chg="add del mod">
          <ac:chgData name="Neamul AKHTER" userId="d8348a17-a688-4a12-b18d-5594537b638d" providerId="ADAL" clId="{47F0F466-06E7-4DE1-BBD0-3C235113AEF2}" dt="2021-10-05T04:21:48.917" v="3914" actId="21"/>
          <ac:spMkLst>
            <pc:docMk/>
            <pc:sldMk cId="3579104021" sldId="273"/>
            <ac:spMk id="198" creationId="{00000000-0000-0000-0000-000000000000}"/>
          </ac:spMkLst>
        </pc:spChg>
        <pc:spChg chg="del">
          <ac:chgData name="Neamul AKHTER" userId="d8348a17-a688-4a12-b18d-5594537b638d" providerId="ADAL" clId="{47F0F466-06E7-4DE1-BBD0-3C235113AEF2}" dt="2021-10-05T04:22:04.036" v="3919" actId="21"/>
          <ac:spMkLst>
            <pc:docMk/>
            <pc:sldMk cId="3579104021" sldId="273"/>
            <ac:spMk id="199" creationId="{00000000-0000-0000-0000-000000000000}"/>
          </ac:spMkLst>
        </pc:spChg>
        <pc:picChg chg="del">
          <ac:chgData name="Neamul AKHTER" userId="d8348a17-a688-4a12-b18d-5594537b638d" providerId="ADAL" clId="{47F0F466-06E7-4DE1-BBD0-3C235113AEF2}" dt="2021-10-05T04:22:34.112" v="3928" actId="21"/>
          <ac:picMkLst>
            <pc:docMk/>
            <pc:sldMk cId="3579104021" sldId="273"/>
            <ac:picMk id="202" creationId="{00000000-0000-0000-0000-000000000000}"/>
          </ac:picMkLst>
        </pc:picChg>
      </pc:sldChg>
      <pc:sldChg chg="addSp delSp modSp add del mod">
        <pc:chgData name="Neamul AKHTER" userId="d8348a17-a688-4a12-b18d-5594537b638d" providerId="ADAL" clId="{47F0F466-06E7-4DE1-BBD0-3C235113AEF2}" dt="2021-10-05T04:24:24.390" v="3966" actId="47"/>
        <pc:sldMkLst>
          <pc:docMk/>
          <pc:sldMk cId="3771168934" sldId="274"/>
        </pc:sldMkLst>
        <pc:spChg chg="add mod">
          <ac:chgData name="Neamul AKHTER" userId="d8348a17-a688-4a12-b18d-5594537b638d" providerId="ADAL" clId="{47F0F466-06E7-4DE1-BBD0-3C235113AEF2}" dt="2021-10-05T04:23:02.538" v="3936" actId="21"/>
          <ac:spMkLst>
            <pc:docMk/>
            <pc:sldMk cId="3771168934" sldId="274"/>
            <ac:spMk id="3" creationId="{8A777500-E158-435D-8956-A089C8F67594}"/>
          </ac:spMkLst>
        </pc:spChg>
        <pc:spChg chg="add mod">
          <ac:chgData name="Neamul AKHTER" userId="d8348a17-a688-4a12-b18d-5594537b638d" providerId="ADAL" clId="{47F0F466-06E7-4DE1-BBD0-3C235113AEF2}" dt="2021-10-05T04:23:06.691" v="3939" actId="21"/>
          <ac:spMkLst>
            <pc:docMk/>
            <pc:sldMk cId="3771168934" sldId="274"/>
            <ac:spMk id="5" creationId="{39453C3F-C79E-4517-99C5-EC4C06D5A58C}"/>
          </ac:spMkLst>
        </pc:spChg>
        <pc:spChg chg="del mod">
          <ac:chgData name="Neamul AKHTER" userId="d8348a17-a688-4a12-b18d-5594537b638d" providerId="ADAL" clId="{47F0F466-06E7-4DE1-BBD0-3C235113AEF2}" dt="2021-10-05T04:23:02.538" v="3936" actId="21"/>
          <ac:spMkLst>
            <pc:docMk/>
            <pc:sldMk cId="3771168934" sldId="274"/>
            <ac:spMk id="207" creationId="{00000000-0000-0000-0000-000000000000}"/>
          </ac:spMkLst>
        </pc:spChg>
        <pc:spChg chg="del mod">
          <ac:chgData name="Neamul AKHTER" userId="d8348a17-a688-4a12-b18d-5594537b638d" providerId="ADAL" clId="{47F0F466-06E7-4DE1-BBD0-3C235113AEF2}" dt="2021-10-05T04:23:06.691" v="3939" actId="21"/>
          <ac:spMkLst>
            <pc:docMk/>
            <pc:sldMk cId="3771168934" sldId="274"/>
            <ac:spMk id="208" creationId="{00000000-0000-0000-0000-000000000000}"/>
          </ac:spMkLst>
        </pc:spChg>
      </pc:sldChg>
      <pc:sldChg chg="modSp add del mod">
        <pc:chgData name="Neamul AKHTER" userId="d8348a17-a688-4a12-b18d-5594537b638d" providerId="ADAL" clId="{47F0F466-06E7-4DE1-BBD0-3C235113AEF2}" dt="2021-10-05T04:14:39.626" v="3818" actId="47"/>
        <pc:sldMkLst>
          <pc:docMk/>
          <pc:sldMk cId="2569633874" sldId="275"/>
        </pc:sldMkLst>
        <pc:spChg chg="mod">
          <ac:chgData name="Neamul AKHTER" userId="d8348a17-a688-4a12-b18d-5594537b638d" providerId="ADAL" clId="{47F0F466-06E7-4DE1-BBD0-3C235113AEF2}" dt="2021-10-04T13:55:19.145" v="2333" actId="27636"/>
          <ac:spMkLst>
            <pc:docMk/>
            <pc:sldMk cId="2569633874" sldId="275"/>
            <ac:spMk id="2" creationId="{00000000-0000-0000-0000-000000000000}"/>
          </ac:spMkLst>
        </pc:spChg>
        <pc:spChg chg="mod">
          <ac:chgData name="Neamul AKHTER" userId="d8348a17-a688-4a12-b18d-5594537b638d" providerId="ADAL" clId="{47F0F466-06E7-4DE1-BBD0-3C235113AEF2}" dt="2021-10-04T13:54:41.347" v="2320" actId="27636"/>
          <ac:spMkLst>
            <pc:docMk/>
            <pc:sldMk cId="2569633874" sldId="275"/>
            <ac:spMk id="3" creationId="{00000000-0000-0000-0000-000000000000}"/>
          </ac:spMkLst>
        </pc:spChg>
      </pc:sldChg>
      <pc:sldChg chg="modSp add del mod">
        <pc:chgData name="Neamul AKHTER" userId="d8348a17-a688-4a12-b18d-5594537b638d" providerId="ADAL" clId="{47F0F466-06E7-4DE1-BBD0-3C235113AEF2}" dt="2021-10-05T04:15:47.975" v="3828" actId="47"/>
        <pc:sldMkLst>
          <pc:docMk/>
          <pc:sldMk cId="66491019" sldId="276"/>
        </pc:sldMkLst>
        <pc:spChg chg="mod">
          <ac:chgData name="Neamul AKHTER" userId="d8348a17-a688-4a12-b18d-5594537b638d" providerId="ADAL" clId="{47F0F466-06E7-4DE1-BBD0-3C235113AEF2}" dt="2021-10-04T13:55:34.510" v="2361" actId="1036"/>
          <ac:spMkLst>
            <pc:docMk/>
            <pc:sldMk cId="66491019" sldId="276"/>
            <ac:spMk id="2" creationId="{00000000-0000-0000-0000-000000000000}"/>
          </ac:spMkLst>
        </pc:spChg>
      </pc:sldChg>
      <pc:sldChg chg="del">
        <pc:chgData name="Neamul AKHTER" userId="d8348a17-a688-4a12-b18d-5594537b638d" providerId="ADAL" clId="{47F0F466-06E7-4DE1-BBD0-3C235113AEF2}" dt="2021-10-03T07:21:19.644" v="67" actId="47"/>
        <pc:sldMkLst>
          <pc:docMk/>
          <pc:sldMk cId="957404628" sldId="276"/>
        </pc:sldMkLst>
      </pc:sldChg>
      <pc:sldChg chg="addSp delSp modSp add del mod">
        <pc:chgData name="Neamul AKHTER" userId="d8348a17-a688-4a12-b18d-5594537b638d" providerId="ADAL" clId="{47F0F466-06E7-4DE1-BBD0-3C235113AEF2}" dt="2021-10-05T04:17:40.723" v="3844" actId="47"/>
        <pc:sldMkLst>
          <pc:docMk/>
          <pc:sldMk cId="1127773876" sldId="277"/>
        </pc:sldMkLst>
        <pc:spChg chg="mod">
          <ac:chgData name="Neamul AKHTER" userId="d8348a17-a688-4a12-b18d-5594537b638d" providerId="ADAL" clId="{47F0F466-06E7-4DE1-BBD0-3C235113AEF2}" dt="2021-10-04T13:55:42.844" v="2379" actId="1036"/>
          <ac:spMkLst>
            <pc:docMk/>
            <pc:sldMk cId="1127773876" sldId="277"/>
            <ac:spMk id="2" creationId="{00000000-0000-0000-0000-000000000000}"/>
          </ac:spMkLst>
        </pc:spChg>
        <pc:spChg chg="del mod">
          <ac:chgData name="Neamul AKHTER" userId="d8348a17-a688-4a12-b18d-5594537b638d" providerId="ADAL" clId="{47F0F466-06E7-4DE1-BBD0-3C235113AEF2}" dt="2021-10-05T04:15:59.006" v="3831" actId="21"/>
          <ac:spMkLst>
            <pc:docMk/>
            <pc:sldMk cId="1127773876" sldId="277"/>
            <ac:spMk id="3" creationId="{00000000-0000-0000-0000-000000000000}"/>
          </ac:spMkLst>
        </pc:spChg>
        <pc:spChg chg="add mod">
          <ac:chgData name="Neamul AKHTER" userId="d8348a17-a688-4a12-b18d-5594537b638d" providerId="ADAL" clId="{47F0F466-06E7-4DE1-BBD0-3C235113AEF2}" dt="2021-10-05T04:15:59.006" v="3831" actId="21"/>
          <ac:spMkLst>
            <pc:docMk/>
            <pc:sldMk cId="1127773876" sldId="277"/>
            <ac:spMk id="5" creationId="{8FA80633-094C-42C4-AFDF-1A56268D85BA}"/>
          </ac:spMkLst>
        </pc:spChg>
      </pc:sldChg>
      <pc:sldChg chg="addSp delSp modSp add del mod">
        <pc:chgData name="Neamul AKHTER" userId="d8348a17-a688-4a12-b18d-5594537b638d" providerId="ADAL" clId="{47F0F466-06E7-4DE1-BBD0-3C235113AEF2}" dt="2021-10-05T04:22:21.077" v="3926" actId="47"/>
        <pc:sldMkLst>
          <pc:docMk/>
          <pc:sldMk cId="2093778944" sldId="278"/>
        </pc:sldMkLst>
        <pc:spChg chg="del mod">
          <ac:chgData name="Neamul AKHTER" userId="d8348a17-a688-4a12-b18d-5594537b638d" providerId="ADAL" clId="{47F0F466-06E7-4DE1-BBD0-3C235113AEF2}" dt="2021-10-05T04:19:39.891" v="3879" actId="21"/>
          <ac:spMkLst>
            <pc:docMk/>
            <pc:sldMk cId="2093778944" sldId="278"/>
            <ac:spMk id="3" creationId="{00000000-0000-0000-0000-000000000000}"/>
          </ac:spMkLst>
        </pc:spChg>
        <pc:spChg chg="del mod">
          <ac:chgData name="Neamul AKHTER" userId="d8348a17-a688-4a12-b18d-5594537b638d" providerId="ADAL" clId="{47F0F466-06E7-4DE1-BBD0-3C235113AEF2}" dt="2021-10-05T04:19:29.758" v="3876" actId="21"/>
          <ac:spMkLst>
            <pc:docMk/>
            <pc:sldMk cId="2093778944" sldId="278"/>
            <ac:spMk id="4" creationId="{00000000-0000-0000-0000-000000000000}"/>
          </ac:spMkLst>
        </pc:spChg>
        <pc:spChg chg="add mod">
          <ac:chgData name="Neamul AKHTER" userId="d8348a17-a688-4a12-b18d-5594537b638d" providerId="ADAL" clId="{47F0F466-06E7-4DE1-BBD0-3C235113AEF2}" dt="2021-10-05T04:19:29.758" v="3876" actId="21"/>
          <ac:spMkLst>
            <pc:docMk/>
            <pc:sldMk cId="2093778944" sldId="278"/>
            <ac:spMk id="5" creationId="{965BC197-0D37-4071-B8A7-4AF71E0A0880}"/>
          </ac:spMkLst>
        </pc:spChg>
        <pc:spChg chg="add mod">
          <ac:chgData name="Neamul AKHTER" userId="d8348a17-a688-4a12-b18d-5594537b638d" providerId="ADAL" clId="{47F0F466-06E7-4DE1-BBD0-3C235113AEF2}" dt="2021-10-05T04:19:39.891" v="3879" actId="21"/>
          <ac:spMkLst>
            <pc:docMk/>
            <pc:sldMk cId="2093778944" sldId="278"/>
            <ac:spMk id="7" creationId="{41A35452-0534-43AC-8D95-5BC6A2B27D7A}"/>
          </ac:spMkLst>
        </pc:spChg>
      </pc:sldChg>
      <pc:sldChg chg="del">
        <pc:chgData name="Neamul AKHTER" userId="d8348a17-a688-4a12-b18d-5594537b638d" providerId="ADAL" clId="{47F0F466-06E7-4DE1-BBD0-3C235113AEF2}" dt="2021-10-03T07:21:20.402" v="68" actId="47"/>
        <pc:sldMkLst>
          <pc:docMk/>
          <pc:sldMk cId="2255416632" sldId="278"/>
        </pc:sldMkLst>
      </pc:sldChg>
      <pc:sldChg chg="del">
        <pc:chgData name="Neamul AKHTER" userId="d8348a17-a688-4a12-b18d-5594537b638d" providerId="ADAL" clId="{47F0F466-06E7-4DE1-BBD0-3C235113AEF2}" dt="2021-10-03T07:21:13.519" v="60" actId="47"/>
        <pc:sldMkLst>
          <pc:docMk/>
          <pc:sldMk cId="3043956592" sldId="284"/>
        </pc:sldMkLst>
      </pc:sldChg>
      <pc:sldChg chg="del">
        <pc:chgData name="Neamul AKHTER" userId="d8348a17-a688-4a12-b18d-5594537b638d" providerId="ADAL" clId="{47F0F466-06E7-4DE1-BBD0-3C235113AEF2}" dt="2021-10-03T07:21:14.264" v="61" actId="47"/>
        <pc:sldMkLst>
          <pc:docMk/>
          <pc:sldMk cId="1193663082" sldId="285"/>
        </pc:sldMkLst>
      </pc:sldChg>
      <pc:sldChg chg="del">
        <pc:chgData name="Neamul AKHTER" userId="d8348a17-a688-4a12-b18d-5594537b638d" providerId="ADAL" clId="{47F0F466-06E7-4DE1-BBD0-3C235113AEF2}" dt="2021-10-03T07:21:18.825" v="66" actId="47"/>
        <pc:sldMkLst>
          <pc:docMk/>
          <pc:sldMk cId="3801377052" sldId="287"/>
        </pc:sldMkLst>
      </pc:sldChg>
      <pc:sldChg chg="del">
        <pc:chgData name="Neamul AKHTER" userId="d8348a17-a688-4a12-b18d-5594537b638d" providerId="ADAL" clId="{47F0F466-06E7-4DE1-BBD0-3C235113AEF2}" dt="2021-10-03T07:21:12.747" v="58" actId="47"/>
        <pc:sldMkLst>
          <pc:docMk/>
          <pc:sldMk cId="2223922562" sldId="288"/>
        </pc:sldMkLst>
      </pc:sldChg>
      <pc:sldChg chg="del">
        <pc:chgData name="Neamul AKHTER" userId="d8348a17-a688-4a12-b18d-5594537b638d" providerId="ADAL" clId="{47F0F466-06E7-4DE1-BBD0-3C235113AEF2}" dt="2021-10-03T07:21:13.117" v="59" actId="47"/>
        <pc:sldMkLst>
          <pc:docMk/>
          <pc:sldMk cId="2606917906" sldId="289"/>
        </pc:sldMkLst>
      </pc:sldChg>
      <pc:sldChg chg="del">
        <pc:chgData name="Neamul AKHTER" userId="d8348a17-a688-4a12-b18d-5594537b638d" providerId="ADAL" clId="{47F0F466-06E7-4DE1-BBD0-3C235113AEF2}" dt="2021-10-03T07:21:15.315" v="62" actId="47"/>
        <pc:sldMkLst>
          <pc:docMk/>
          <pc:sldMk cId="1974140673" sldId="290"/>
        </pc:sldMkLst>
      </pc:sldChg>
      <pc:sldChg chg="del">
        <pc:chgData name="Neamul AKHTER" userId="d8348a17-a688-4a12-b18d-5594537b638d" providerId="ADAL" clId="{47F0F466-06E7-4DE1-BBD0-3C235113AEF2}" dt="2021-10-03T07:21:16.473" v="63" actId="47"/>
        <pc:sldMkLst>
          <pc:docMk/>
          <pc:sldMk cId="1806947721" sldId="291"/>
        </pc:sldMkLst>
      </pc:sldChg>
      <pc:sldChg chg="del">
        <pc:chgData name="Neamul AKHTER" userId="d8348a17-a688-4a12-b18d-5594537b638d" providerId="ADAL" clId="{47F0F466-06E7-4DE1-BBD0-3C235113AEF2}" dt="2021-10-03T07:21:17.113" v="64" actId="47"/>
        <pc:sldMkLst>
          <pc:docMk/>
          <pc:sldMk cId="3340115044" sldId="292"/>
        </pc:sldMkLst>
      </pc:sldChg>
      <pc:sldChg chg="del">
        <pc:chgData name="Neamul AKHTER" userId="d8348a17-a688-4a12-b18d-5594537b638d" providerId="ADAL" clId="{47F0F466-06E7-4DE1-BBD0-3C235113AEF2}" dt="2021-10-03T07:21:18.110" v="65" actId="47"/>
        <pc:sldMkLst>
          <pc:docMk/>
          <pc:sldMk cId="146462286" sldId="293"/>
        </pc:sldMkLst>
      </pc:sldChg>
      <pc:sldChg chg="del">
        <pc:chgData name="Neamul AKHTER" userId="d8348a17-a688-4a12-b18d-5594537b638d" providerId="ADAL" clId="{47F0F466-06E7-4DE1-BBD0-3C235113AEF2}" dt="2021-10-03T07:21:21.018" v="69" actId="47"/>
        <pc:sldMkLst>
          <pc:docMk/>
          <pc:sldMk cId="1916699680" sldId="294"/>
        </pc:sldMkLst>
      </pc:sldChg>
      <pc:sldChg chg="del">
        <pc:chgData name="Neamul AKHTER" userId="d8348a17-a688-4a12-b18d-5594537b638d" providerId="ADAL" clId="{47F0F466-06E7-4DE1-BBD0-3C235113AEF2}" dt="2021-10-03T07:21:21.604" v="70" actId="47"/>
        <pc:sldMkLst>
          <pc:docMk/>
          <pc:sldMk cId="1879739771" sldId="295"/>
        </pc:sldMkLst>
      </pc:sldChg>
      <pc:sldChg chg="del">
        <pc:chgData name="Neamul AKHTER" userId="d8348a17-a688-4a12-b18d-5594537b638d" providerId="ADAL" clId="{47F0F466-06E7-4DE1-BBD0-3C235113AEF2}" dt="2021-10-03T07:21:22.259" v="71" actId="47"/>
        <pc:sldMkLst>
          <pc:docMk/>
          <pc:sldMk cId="4084201601" sldId="296"/>
        </pc:sldMkLst>
      </pc:sldChg>
      <pc:sldChg chg="del">
        <pc:chgData name="Neamul AKHTER" userId="d8348a17-a688-4a12-b18d-5594537b638d" providerId="ADAL" clId="{47F0F466-06E7-4DE1-BBD0-3C235113AEF2}" dt="2021-10-03T07:21:22.949" v="72" actId="47"/>
        <pc:sldMkLst>
          <pc:docMk/>
          <pc:sldMk cId="3851891152" sldId="297"/>
        </pc:sldMkLst>
      </pc:sldChg>
      <pc:sldChg chg="modSp mod">
        <pc:chgData name="Neamul AKHTER" userId="d8348a17-a688-4a12-b18d-5594537b638d" providerId="ADAL" clId="{47F0F466-06E7-4DE1-BBD0-3C235113AEF2}" dt="2021-10-03T07:17:11.751" v="21" actId="6549"/>
        <pc:sldMkLst>
          <pc:docMk/>
          <pc:sldMk cId="1278483534" sldId="492"/>
        </pc:sldMkLst>
        <pc:spChg chg="mod">
          <ac:chgData name="Neamul AKHTER" userId="d8348a17-a688-4a12-b18d-5594537b638d" providerId="ADAL" clId="{47F0F466-06E7-4DE1-BBD0-3C235113AEF2}" dt="2021-10-03T07:17:11.751" v="21" actId="6549"/>
          <ac:spMkLst>
            <pc:docMk/>
            <pc:sldMk cId="1278483534" sldId="492"/>
            <ac:spMk id="7" creationId="{4BC33822-59AB-4A96-BDFB-0856A009597C}"/>
          </ac:spMkLst>
        </pc:spChg>
      </pc:sldChg>
      <pc:sldChg chg="del">
        <pc:chgData name="Neamul AKHTER" userId="d8348a17-a688-4a12-b18d-5594537b638d" providerId="ADAL" clId="{47F0F466-06E7-4DE1-BBD0-3C235113AEF2}" dt="2021-10-03T07:21:05.786" v="55" actId="47"/>
        <pc:sldMkLst>
          <pc:docMk/>
          <pc:sldMk cId="3285390795" sldId="495"/>
        </pc:sldMkLst>
      </pc:sldChg>
      <pc:sldChg chg="modSp add mod ord">
        <pc:chgData name="Neamul AKHTER" userId="d8348a17-a688-4a12-b18d-5594537b638d" providerId="ADAL" clId="{47F0F466-06E7-4DE1-BBD0-3C235113AEF2}" dt="2021-10-04T16:50:34.264" v="3761" actId="255"/>
        <pc:sldMkLst>
          <pc:docMk/>
          <pc:sldMk cId="3009331244" sldId="782"/>
        </pc:sldMkLst>
        <pc:spChg chg="mod">
          <ac:chgData name="Neamul AKHTER" userId="d8348a17-a688-4a12-b18d-5594537b638d" providerId="ADAL" clId="{47F0F466-06E7-4DE1-BBD0-3C235113AEF2}" dt="2021-10-04T16:50:34.264" v="3761" actId="255"/>
          <ac:spMkLst>
            <pc:docMk/>
            <pc:sldMk cId="3009331244" sldId="782"/>
            <ac:spMk id="7" creationId="{B4851A34-9536-42AB-AAD9-9633CAB1FEFC}"/>
          </ac:spMkLst>
        </pc:spChg>
        <pc:graphicFrameChg chg="mod">
          <ac:chgData name="Neamul AKHTER" userId="d8348a17-a688-4a12-b18d-5594537b638d" providerId="ADAL" clId="{47F0F466-06E7-4DE1-BBD0-3C235113AEF2}" dt="2021-10-04T16:49:44.650" v="3739"/>
          <ac:graphicFrameMkLst>
            <pc:docMk/>
            <pc:sldMk cId="3009331244" sldId="782"/>
            <ac:graphicFrameMk id="4" creationId="{8A148974-031A-45F8-AFE3-D2ADE4D15A56}"/>
          </ac:graphicFrameMkLst>
        </pc:graphicFrameChg>
      </pc:sldChg>
      <pc:sldChg chg="modSp del mod">
        <pc:chgData name="Neamul AKHTER" userId="d8348a17-a688-4a12-b18d-5594537b638d" providerId="ADAL" clId="{47F0F466-06E7-4DE1-BBD0-3C235113AEF2}" dt="2021-10-04T09:59:36.754" v="360" actId="47"/>
        <pc:sldMkLst>
          <pc:docMk/>
          <pc:sldMk cId="912871047" sldId="790"/>
        </pc:sldMkLst>
        <pc:spChg chg="mod">
          <ac:chgData name="Neamul AKHTER" userId="d8348a17-a688-4a12-b18d-5594537b638d" providerId="ADAL" clId="{47F0F466-06E7-4DE1-BBD0-3C235113AEF2}" dt="2021-10-04T09:58:18.421" v="346" actId="21"/>
          <ac:spMkLst>
            <pc:docMk/>
            <pc:sldMk cId="912871047" sldId="790"/>
            <ac:spMk id="7" creationId="{B4851A34-9536-42AB-AAD9-9633CAB1FEFC}"/>
          </ac:spMkLst>
        </pc:spChg>
      </pc:sldChg>
      <pc:sldChg chg="modSp del mod">
        <pc:chgData name="Neamul AKHTER" userId="d8348a17-a688-4a12-b18d-5594537b638d" providerId="ADAL" clId="{47F0F466-06E7-4DE1-BBD0-3C235113AEF2}" dt="2021-10-04T10:32:52.520" v="760" actId="47"/>
        <pc:sldMkLst>
          <pc:docMk/>
          <pc:sldMk cId="3043906177" sldId="791"/>
        </pc:sldMkLst>
        <pc:spChg chg="mod">
          <ac:chgData name="Neamul AKHTER" userId="d8348a17-a688-4a12-b18d-5594537b638d" providerId="ADAL" clId="{47F0F466-06E7-4DE1-BBD0-3C235113AEF2}" dt="2021-10-03T07:20:08.807" v="45" actId="13926"/>
          <ac:spMkLst>
            <pc:docMk/>
            <pc:sldMk cId="3043906177" sldId="791"/>
            <ac:spMk id="7" creationId="{B4851A34-9536-42AB-AAD9-9633CAB1FEFC}"/>
          </ac:spMkLst>
        </pc:spChg>
      </pc:sldChg>
      <pc:sldChg chg="modSp del mod ord">
        <pc:chgData name="Neamul AKHTER" userId="d8348a17-a688-4a12-b18d-5594537b638d" providerId="ADAL" clId="{47F0F466-06E7-4DE1-BBD0-3C235113AEF2}" dt="2021-10-04T11:21:17.718" v="1161" actId="47"/>
        <pc:sldMkLst>
          <pc:docMk/>
          <pc:sldMk cId="3904382097" sldId="810"/>
        </pc:sldMkLst>
        <pc:spChg chg="mod">
          <ac:chgData name="Neamul AKHTER" userId="d8348a17-a688-4a12-b18d-5594537b638d" providerId="ADAL" clId="{47F0F466-06E7-4DE1-BBD0-3C235113AEF2}" dt="2021-10-04T11:21:05.577" v="1156" actId="21"/>
          <ac:spMkLst>
            <pc:docMk/>
            <pc:sldMk cId="3904382097" sldId="810"/>
            <ac:spMk id="7" creationId="{B4851A34-9536-42AB-AAD9-9633CAB1FEFC}"/>
          </ac:spMkLst>
        </pc:spChg>
      </pc:sldChg>
      <pc:sldChg chg="modSp mod">
        <pc:chgData name="Neamul AKHTER" userId="d8348a17-a688-4a12-b18d-5594537b638d" providerId="ADAL" clId="{47F0F466-06E7-4DE1-BBD0-3C235113AEF2}" dt="2021-10-06T07:24:41.298" v="4023" actId="6549"/>
        <pc:sldMkLst>
          <pc:docMk/>
          <pc:sldMk cId="2098752188" sldId="811"/>
        </pc:sldMkLst>
        <pc:spChg chg="mod">
          <ac:chgData name="Neamul AKHTER" userId="d8348a17-a688-4a12-b18d-5594537b638d" providerId="ADAL" clId="{47F0F466-06E7-4DE1-BBD0-3C235113AEF2}" dt="2021-10-06T07:24:41.298" v="4023" actId="6549"/>
          <ac:spMkLst>
            <pc:docMk/>
            <pc:sldMk cId="2098752188" sldId="811"/>
            <ac:spMk id="7" creationId="{B4851A34-9536-42AB-AAD9-9633CAB1FEFC}"/>
          </ac:spMkLst>
        </pc:spChg>
      </pc:sldChg>
      <pc:sldChg chg="del">
        <pc:chgData name="Neamul AKHTER" userId="d8348a17-a688-4a12-b18d-5594537b638d" providerId="ADAL" clId="{47F0F466-06E7-4DE1-BBD0-3C235113AEF2}" dt="2021-10-04T13:36:33.656" v="2168" actId="47"/>
        <pc:sldMkLst>
          <pc:docMk/>
          <pc:sldMk cId="2462557643" sldId="818"/>
        </pc:sldMkLst>
      </pc:sldChg>
      <pc:sldChg chg="delSp modSp mod ord">
        <pc:chgData name="Neamul AKHTER" userId="d8348a17-a688-4a12-b18d-5594537b638d" providerId="ADAL" clId="{47F0F466-06E7-4DE1-BBD0-3C235113AEF2}" dt="2021-10-04T13:54:50.212" v="2327"/>
        <pc:sldMkLst>
          <pc:docMk/>
          <pc:sldMk cId="2716575438" sldId="826"/>
        </pc:sldMkLst>
        <pc:spChg chg="del">
          <ac:chgData name="Neamul AKHTER" userId="d8348a17-a688-4a12-b18d-5594537b638d" providerId="ADAL" clId="{47F0F466-06E7-4DE1-BBD0-3C235113AEF2}" dt="2021-10-04T11:43:04.350" v="1226" actId="478"/>
          <ac:spMkLst>
            <pc:docMk/>
            <pc:sldMk cId="2716575438" sldId="826"/>
            <ac:spMk id="2" creationId="{65316F7E-D397-49A8-9B62-1ECBBAE81CF1}"/>
          </ac:spMkLst>
        </pc:spChg>
        <pc:spChg chg="mod">
          <ac:chgData name="Neamul AKHTER" userId="d8348a17-a688-4a12-b18d-5594537b638d" providerId="ADAL" clId="{47F0F466-06E7-4DE1-BBD0-3C235113AEF2}" dt="2021-10-04T13:48:16.028" v="2315" actId="108"/>
          <ac:spMkLst>
            <pc:docMk/>
            <pc:sldMk cId="2716575438" sldId="826"/>
            <ac:spMk id="7" creationId="{B4851A34-9536-42AB-AAD9-9633CAB1FEFC}"/>
          </ac:spMkLst>
        </pc:spChg>
      </pc:sldChg>
      <pc:sldChg chg="modSp mod">
        <pc:chgData name="Neamul AKHTER" userId="d8348a17-a688-4a12-b18d-5594537b638d" providerId="ADAL" clId="{47F0F466-06E7-4DE1-BBD0-3C235113AEF2}" dt="2021-10-05T04:31:48.746" v="4013" actId="14100"/>
        <pc:sldMkLst>
          <pc:docMk/>
          <pc:sldMk cId="2616493" sldId="828"/>
        </pc:sldMkLst>
        <pc:spChg chg="mod">
          <ac:chgData name="Neamul AKHTER" userId="d8348a17-a688-4a12-b18d-5594537b638d" providerId="ADAL" clId="{47F0F466-06E7-4DE1-BBD0-3C235113AEF2}" dt="2021-10-05T04:31:48.746" v="4013" actId="14100"/>
          <ac:spMkLst>
            <pc:docMk/>
            <pc:sldMk cId="2616493" sldId="828"/>
            <ac:spMk id="7" creationId="{B4851A34-9536-42AB-AAD9-9633CAB1FEFC}"/>
          </ac:spMkLst>
        </pc:spChg>
      </pc:sldChg>
      <pc:sldChg chg="modSp del mod">
        <pc:chgData name="Neamul AKHTER" userId="d8348a17-a688-4a12-b18d-5594537b638d" providerId="ADAL" clId="{47F0F466-06E7-4DE1-BBD0-3C235113AEF2}" dt="2021-10-04T10:52:02.134" v="1105" actId="47"/>
        <pc:sldMkLst>
          <pc:docMk/>
          <pc:sldMk cId="96833907" sldId="831"/>
        </pc:sldMkLst>
        <pc:spChg chg="mod">
          <ac:chgData name="Neamul AKHTER" userId="d8348a17-a688-4a12-b18d-5594537b638d" providerId="ADAL" clId="{47F0F466-06E7-4DE1-BBD0-3C235113AEF2}" dt="2021-10-03T07:19:47.291" v="43" actId="13926"/>
          <ac:spMkLst>
            <pc:docMk/>
            <pc:sldMk cId="96833907" sldId="831"/>
            <ac:spMk id="7" creationId="{B4851A34-9536-42AB-AAD9-9633CAB1FEFC}"/>
          </ac:spMkLst>
        </pc:spChg>
      </pc:sldChg>
      <pc:sldChg chg="del">
        <pc:chgData name="Neamul AKHTER" userId="d8348a17-a688-4a12-b18d-5594537b638d" providerId="ADAL" clId="{47F0F466-06E7-4DE1-BBD0-3C235113AEF2}" dt="2021-10-04T13:37:03.447" v="2170" actId="47"/>
        <pc:sldMkLst>
          <pc:docMk/>
          <pc:sldMk cId="3694622700" sldId="833"/>
        </pc:sldMkLst>
      </pc:sldChg>
      <pc:sldChg chg="del">
        <pc:chgData name="Neamul AKHTER" userId="d8348a17-a688-4a12-b18d-5594537b638d" providerId="ADAL" clId="{47F0F466-06E7-4DE1-BBD0-3C235113AEF2}" dt="2021-10-03T07:20:50.927" v="49" actId="47"/>
        <pc:sldMkLst>
          <pc:docMk/>
          <pc:sldMk cId="1321110940" sldId="834"/>
        </pc:sldMkLst>
      </pc:sldChg>
      <pc:sldChg chg="del">
        <pc:chgData name="Neamul AKHTER" userId="d8348a17-a688-4a12-b18d-5594537b638d" providerId="ADAL" clId="{47F0F466-06E7-4DE1-BBD0-3C235113AEF2}" dt="2021-10-03T07:20:56.676" v="51" actId="47"/>
        <pc:sldMkLst>
          <pc:docMk/>
          <pc:sldMk cId="2011164577" sldId="835"/>
        </pc:sldMkLst>
      </pc:sldChg>
      <pc:sldChg chg="modSp del mod">
        <pc:chgData name="Neamul AKHTER" userId="d8348a17-a688-4a12-b18d-5594537b638d" providerId="ADAL" clId="{47F0F466-06E7-4DE1-BBD0-3C235113AEF2}" dt="2021-10-04T10:58:50.261" v="1154" actId="47"/>
        <pc:sldMkLst>
          <pc:docMk/>
          <pc:sldMk cId="2848392728" sldId="836"/>
        </pc:sldMkLst>
        <pc:spChg chg="mod">
          <ac:chgData name="Neamul AKHTER" userId="d8348a17-a688-4a12-b18d-5594537b638d" providerId="ADAL" clId="{47F0F466-06E7-4DE1-BBD0-3C235113AEF2}" dt="2021-10-03T07:21:49.136" v="75" actId="13926"/>
          <ac:spMkLst>
            <pc:docMk/>
            <pc:sldMk cId="2848392728" sldId="836"/>
            <ac:spMk id="7" creationId="{B4851A34-9536-42AB-AAD9-9633CAB1FEFC}"/>
          </ac:spMkLst>
        </pc:spChg>
      </pc:sldChg>
      <pc:sldChg chg="addSp delSp modSp mod ord">
        <pc:chgData name="Neamul AKHTER" userId="d8348a17-a688-4a12-b18d-5594537b638d" providerId="ADAL" clId="{47F0F466-06E7-4DE1-BBD0-3C235113AEF2}" dt="2021-10-04T14:16:01.483" v="3075" actId="14100"/>
        <pc:sldMkLst>
          <pc:docMk/>
          <pc:sldMk cId="458790636" sldId="837"/>
        </pc:sldMkLst>
        <pc:spChg chg="add del mod">
          <ac:chgData name="Neamul AKHTER" userId="d8348a17-a688-4a12-b18d-5594537b638d" providerId="ADAL" clId="{47F0F466-06E7-4DE1-BBD0-3C235113AEF2}" dt="2021-10-04T10:02:35.238" v="365" actId="478"/>
          <ac:spMkLst>
            <pc:docMk/>
            <pc:sldMk cId="458790636" sldId="837"/>
            <ac:spMk id="4" creationId="{8CA31B37-8464-4971-9FDE-F8C569726E2E}"/>
          </ac:spMkLst>
        </pc:spChg>
        <pc:spChg chg="add del mod">
          <ac:chgData name="Neamul AKHTER" userId="d8348a17-a688-4a12-b18d-5594537b638d" providerId="ADAL" clId="{47F0F466-06E7-4DE1-BBD0-3C235113AEF2}" dt="2021-10-04T10:02:38.403" v="367"/>
          <ac:spMkLst>
            <pc:docMk/>
            <pc:sldMk cId="458790636" sldId="837"/>
            <ac:spMk id="6" creationId="{ED62A232-F4F8-4320-85C5-8560C3C7E91E}"/>
          </ac:spMkLst>
        </pc:spChg>
        <pc:spChg chg="mod">
          <ac:chgData name="Neamul AKHTER" userId="d8348a17-a688-4a12-b18d-5594537b638d" providerId="ADAL" clId="{47F0F466-06E7-4DE1-BBD0-3C235113AEF2}" dt="2021-10-04T14:16:01.483" v="3075" actId="14100"/>
          <ac:spMkLst>
            <pc:docMk/>
            <pc:sldMk cId="458790636" sldId="837"/>
            <ac:spMk id="7" creationId="{B4851A34-9536-42AB-AAD9-9633CAB1FEFC}"/>
          </ac:spMkLst>
        </pc:spChg>
        <pc:graphicFrameChg chg="add del mod">
          <ac:chgData name="Neamul AKHTER" userId="d8348a17-a688-4a12-b18d-5594537b638d" providerId="ADAL" clId="{47F0F466-06E7-4DE1-BBD0-3C235113AEF2}" dt="2021-10-04T10:02:35.238" v="365" actId="478"/>
          <ac:graphicFrameMkLst>
            <pc:docMk/>
            <pc:sldMk cId="458790636" sldId="837"/>
            <ac:graphicFrameMk id="2" creationId="{3B61C834-01AC-420E-A61D-5DA63C88B11A}"/>
          </ac:graphicFrameMkLst>
        </pc:graphicFrameChg>
        <pc:graphicFrameChg chg="add del mod">
          <ac:chgData name="Neamul AKHTER" userId="d8348a17-a688-4a12-b18d-5594537b638d" providerId="ADAL" clId="{47F0F466-06E7-4DE1-BBD0-3C235113AEF2}" dt="2021-10-04T10:02:38.403" v="367"/>
          <ac:graphicFrameMkLst>
            <pc:docMk/>
            <pc:sldMk cId="458790636" sldId="837"/>
            <ac:graphicFrameMk id="5" creationId="{CF941AF3-90ED-4AF9-9F8D-1FAB151FEFB8}"/>
          </ac:graphicFrameMkLst>
        </pc:graphicFrameChg>
        <pc:graphicFrameChg chg="add del mod">
          <ac:chgData name="Neamul AKHTER" userId="d8348a17-a688-4a12-b18d-5594537b638d" providerId="ADAL" clId="{47F0F466-06E7-4DE1-BBD0-3C235113AEF2}" dt="2021-10-04T10:06:21.746" v="476" actId="478"/>
          <ac:graphicFrameMkLst>
            <pc:docMk/>
            <pc:sldMk cId="458790636" sldId="837"/>
            <ac:graphicFrameMk id="8" creationId="{425DB513-B918-4B39-8D0B-ECB9774E5666}"/>
          </ac:graphicFrameMkLst>
        </pc:graphicFrameChg>
        <pc:graphicFrameChg chg="add mod modGraphic">
          <ac:chgData name="Neamul AKHTER" userId="d8348a17-a688-4a12-b18d-5594537b638d" providerId="ADAL" clId="{47F0F466-06E7-4DE1-BBD0-3C235113AEF2}" dt="2021-10-04T14:15:11.236" v="3056" actId="14100"/>
          <ac:graphicFrameMkLst>
            <pc:docMk/>
            <pc:sldMk cId="458790636" sldId="837"/>
            <ac:graphicFrameMk id="9" creationId="{2AB061CD-7778-4D6A-A0C4-3FB3AC03C904}"/>
          </ac:graphicFrameMkLst>
        </pc:graphicFrameChg>
        <pc:graphicFrameChg chg="add del mod">
          <ac:chgData name="Neamul AKHTER" userId="d8348a17-a688-4a12-b18d-5594537b638d" providerId="ADAL" clId="{47F0F466-06E7-4DE1-BBD0-3C235113AEF2}" dt="2021-10-04T10:29:42.856" v="733" actId="478"/>
          <ac:graphicFrameMkLst>
            <pc:docMk/>
            <pc:sldMk cId="458790636" sldId="837"/>
            <ac:graphicFrameMk id="10" creationId="{F947C032-19AB-4ADD-A145-70026AA0456B}"/>
          </ac:graphicFrameMkLst>
        </pc:graphicFrameChg>
        <pc:graphicFrameChg chg="add del mod">
          <ac:chgData name="Neamul AKHTER" userId="d8348a17-a688-4a12-b18d-5594537b638d" providerId="ADAL" clId="{47F0F466-06E7-4DE1-BBD0-3C235113AEF2}" dt="2021-10-04T10:15:00.852" v="574"/>
          <ac:graphicFrameMkLst>
            <pc:docMk/>
            <pc:sldMk cId="458790636" sldId="837"/>
            <ac:graphicFrameMk id="11" creationId="{026F1E4E-FB74-4973-BA39-9919EA226BF3}"/>
          </ac:graphicFrameMkLst>
        </pc:graphicFrameChg>
        <pc:graphicFrameChg chg="add del mod modGraphic">
          <ac:chgData name="Neamul AKHTER" userId="d8348a17-a688-4a12-b18d-5594537b638d" providerId="ADAL" clId="{47F0F466-06E7-4DE1-BBD0-3C235113AEF2}" dt="2021-10-04T10:25:20.364" v="665" actId="478"/>
          <ac:graphicFrameMkLst>
            <pc:docMk/>
            <pc:sldMk cId="458790636" sldId="837"/>
            <ac:graphicFrameMk id="12" creationId="{EDEA3B83-EF95-4F58-93BD-356C1AE0830A}"/>
          </ac:graphicFrameMkLst>
        </pc:graphicFrameChg>
        <pc:graphicFrameChg chg="add mod modGraphic">
          <ac:chgData name="Neamul AKHTER" userId="d8348a17-a688-4a12-b18d-5594537b638d" providerId="ADAL" clId="{47F0F466-06E7-4DE1-BBD0-3C235113AEF2}" dt="2021-10-04T14:15:56.626" v="3074" actId="20577"/>
          <ac:graphicFrameMkLst>
            <pc:docMk/>
            <pc:sldMk cId="458790636" sldId="837"/>
            <ac:graphicFrameMk id="13" creationId="{5B597FC5-A7ED-4215-9CA1-867731E0E023}"/>
          </ac:graphicFrameMkLst>
        </pc:graphicFrameChg>
      </pc:sldChg>
      <pc:sldChg chg="del">
        <pc:chgData name="Neamul AKHTER" userId="d8348a17-a688-4a12-b18d-5594537b638d" providerId="ADAL" clId="{47F0F466-06E7-4DE1-BBD0-3C235113AEF2}" dt="2021-10-03T07:20:53.420" v="50" actId="47"/>
        <pc:sldMkLst>
          <pc:docMk/>
          <pc:sldMk cId="2262387964" sldId="838"/>
        </pc:sldMkLst>
      </pc:sldChg>
      <pc:sldChg chg="del">
        <pc:chgData name="Neamul AKHTER" userId="d8348a17-a688-4a12-b18d-5594537b638d" providerId="ADAL" clId="{47F0F466-06E7-4DE1-BBD0-3C235113AEF2}" dt="2021-10-03T07:21:06.986" v="56" actId="47"/>
        <pc:sldMkLst>
          <pc:docMk/>
          <pc:sldMk cId="1890214348" sldId="840"/>
        </pc:sldMkLst>
      </pc:sldChg>
      <pc:sldChg chg="del">
        <pc:chgData name="Neamul AKHTER" userId="d8348a17-a688-4a12-b18d-5594537b638d" providerId="ADAL" clId="{47F0F466-06E7-4DE1-BBD0-3C235113AEF2}" dt="2021-10-04T13:48:22.853" v="2316" actId="47"/>
        <pc:sldMkLst>
          <pc:docMk/>
          <pc:sldMk cId="3217115996" sldId="841"/>
        </pc:sldMkLst>
      </pc:sldChg>
      <pc:sldChg chg="modSp mod ord">
        <pc:chgData name="Neamul AKHTER" userId="d8348a17-a688-4a12-b18d-5594537b638d" providerId="ADAL" clId="{47F0F466-06E7-4DE1-BBD0-3C235113AEF2}" dt="2021-10-04T13:58:54.089" v="2460" actId="255"/>
        <pc:sldMkLst>
          <pc:docMk/>
          <pc:sldMk cId="2012227723" sldId="842"/>
        </pc:sldMkLst>
        <pc:spChg chg="mod">
          <ac:chgData name="Neamul AKHTER" userId="d8348a17-a688-4a12-b18d-5594537b638d" providerId="ADAL" clId="{47F0F466-06E7-4DE1-BBD0-3C235113AEF2}" dt="2021-10-04T13:58:54.089" v="2460" actId="255"/>
          <ac:spMkLst>
            <pc:docMk/>
            <pc:sldMk cId="2012227723" sldId="842"/>
            <ac:spMk id="7" creationId="{B4851A34-9536-42AB-AAD9-9633CAB1FEFC}"/>
          </ac:spMkLst>
        </pc:spChg>
      </pc:sldChg>
      <pc:sldChg chg="addSp modSp mod">
        <pc:chgData name="Neamul AKHTER" userId="d8348a17-a688-4a12-b18d-5594537b638d" providerId="ADAL" clId="{47F0F466-06E7-4DE1-BBD0-3C235113AEF2}" dt="2021-10-06T05:51:09.967" v="4019" actId="20577"/>
        <pc:sldMkLst>
          <pc:docMk/>
          <pc:sldMk cId="2423504493" sldId="843"/>
        </pc:sldMkLst>
        <pc:spChg chg="add mod">
          <ac:chgData name="Neamul AKHTER" userId="d8348a17-a688-4a12-b18d-5594537b638d" providerId="ADAL" clId="{47F0F466-06E7-4DE1-BBD0-3C235113AEF2}" dt="2021-10-04T13:35:54.989" v="2163" actId="14100"/>
          <ac:spMkLst>
            <pc:docMk/>
            <pc:sldMk cId="2423504493" sldId="843"/>
            <ac:spMk id="6" creationId="{AF99E3C7-DCDE-4FBB-B306-77EA0DF1B3ED}"/>
          </ac:spMkLst>
        </pc:spChg>
        <pc:spChg chg="mod">
          <ac:chgData name="Neamul AKHTER" userId="d8348a17-a688-4a12-b18d-5594537b638d" providerId="ADAL" clId="{47F0F466-06E7-4DE1-BBD0-3C235113AEF2}" dt="2021-10-04T13:32:57.335" v="2099" actId="14100"/>
          <ac:spMkLst>
            <pc:docMk/>
            <pc:sldMk cId="2423504493" sldId="843"/>
            <ac:spMk id="7" creationId="{B4851A34-9536-42AB-AAD9-9633CAB1FEFC}"/>
          </ac:spMkLst>
        </pc:spChg>
        <pc:graphicFrameChg chg="mod modGraphic">
          <ac:chgData name="Neamul AKHTER" userId="d8348a17-a688-4a12-b18d-5594537b638d" providerId="ADAL" clId="{47F0F466-06E7-4DE1-BBD0-3C235113AEF2}" dt="2021-10-06T05:51:09.967" v="4019" actId="20577"/>
          <ac:graphicFrameMkLst>
            <pc:docMk/>
            <pc:sldMk cId="2423504493" sldId="843"/>
            <ac:graphicFrameMk id="4" creationId="{520B0693-04FC-456D-B8ED-71F46895EFFA}"/>
          </ac:graphicFrameMkLst>
        </pc:graphicFrameChg>
      </pc:sldChg>
      <pc:sldChg chg="del">
        <pc:chgData name="Neamul AKHTER" userId="d8348a17-a688-4a12-b18d-5594537b638d" providerId="ADAL" clId="{47F0F466-06E7-4DE1-BBD0-3C235113AEF2}" dt="2021-10-03T07:17:17.436" v="22" actId="47"/>
        <pc:sldMkLst>
          <pc:docMk/>
          <pc:sldMk cId="3762633715" sldId="843"/>
        </pc:sldMkLst>
      </pc:sldChg>
      <pc:sldChg chg="modSp mod">
        <pc:chgData name="Neamul AKHTER" userId="d8348a17-a688-4a12-b18d-5594537b638d" providerId="ADAL" clId="{47F0F466-06E7-4DE1-BBD0-3C235113AEF2}" dt="2021-10-04T13:36:09.305" v="2167" actId="1035"/>
        <pc:sldMkLst>
          <pc:docMk/>
          <pc:sldMk cId="2173133420" sldId="844"/>
        </pc:sldMkLst>
        <pc:spChg chg="mod">
          <ac:chgData name="Neamul AKHTER" userId="d8348a17-a688-4a12-b18d-5594537b638d" providerId="ADAL" clId="{47F0F466-06E7-4DE1-BBD0-3C235113AEF2}" dt="2021-10-04T13:36:09.305" v="2167" actId="1035"/>
          <ac:spMkLst>
            <pc:docMk/>
            <pc:sldMk cId="2173133420" sldId="844"/>
            <ac:spMk id="7" creationId="{B4851A34-9536-42AB-AAD9-9633CAB1FEFC}"/>
          </ac:spMkLst>
        </pc:spChg>
        <pc:graphicFrameChg chg="mod modGraphic">
          <ac:chgData name="Neamul AKHTER" userId="d8348a17-a688-4a12-b18d-5594537b638d" providerId="ADAL" clId="{47F0F466-06E7-4DE1-BBD0-3C235113AEF2}" dt="2021-10-04T13:35:46.847" v="2162" actId="255"/>
          <ac:graphicFrameMkLst>
            <pc:docMk/>
            <pc:sldMk cId="2173133420" sldId="844"/>
            <ac:graphicFrameMk id="5" creationId="{D65F25E3-17D4-4F2F-A524-AA31BA4A34AF}"/>
          </ac:graphicFrameMkLst>
        </pc:graphicFrameChg>
      </pc:sldChg>
      <pc:sldChg chg="del">
        <pc:chgData name="Neamul AKHTER" userId="d8348a17-a688-4a12-b18d-5594537b638d" providerId="ADAL" clId="{47F0F466-06E7-4DE1-BBD0-3C235113AEF2}" dt="2021-10-03T07:21:02.175" v="52" actId="47"/>
        <pc:sldMkLst>
          <pc:docMk/>
          <pc:sldMk cId="3485724334" sldId="844"/>
        </pc:sldMkLst>
      </pc:sldChg>
      <pc:sldChg chg="modSp del mod ord">
        <pc:chgData name="Neamul AKHTER" userId="d8348a17-a688-4a12-b18d-5594537b638d" providerId="ADAL" clId="{47F0F466-06E7-4DE1-BBD0-3C235113AEF2}" dt="2021-10-04T11:22:28.352" v="1168" actId="47"/>
        <pc:sldMkLst>
          <pc:docMk/>
          <pc:sldMk cId="3000317316" sldId="845"/>
        </pc:sldMkLst>
        <pc:spChg chg="mod">
          <ac:chgData name="Neamul AKHTER" userId="d8348a17-a688-4a12-b18d-5594537b638d" providerId="ADAL" clId="{47F0F466-06E7-4DE1-BBD0-3C235113AEF2}" dt="2021-10-04T11:21:23.883" v="1162" actId="21"/>
          <ac:spMkLst>
            <pc:docMk/>
            <pc:sldMk cId="3000317316" sldId="845"/>
            <ac:spMk id="7" creationId="{B4851A34-9536-42AB-AAD9-9633CAB1FEFC}"/>
          </ac:spMkLst>
        </pc:spChg>
      </pc:sldChg>
      <pc:sldChg chg="del">
        <pc:chgData name="Neamul AKHTER" userId="d8348a17-a688-4a12-b18d-5594537b638d" providerId="ADAL" clId="{47F0F466-06E7-4DE1-BBD0-3C235113AEF2}" dt="2021-10-03T07:21:03.819" v="53" actId="47"/>
        <pc:sldMkLst>
          <pc:docMk/>
          <pc:sldMk cId="3442869073" sldId="845"/>
        </pc:sldMkLst>
      </pc:sldChg>
      <pc:sldChg chg="del">
        <pc:chgData name="Neamul AKHTER" userId="d8348a17-a688-4a12-b18d-5594537b638d" providerId="ADAL" clId="{47F0F466-06E7-4DE1-BBD0-3C235113AEF2}" dt="2021-10-03T07:21:04.820" v="54" actId="47"/>
        <pc:sldMkLst>
          <pc:docMk/>
          <pc:sldMk cId="671437481" sldId="846"/>
        </pc:sldMkLst>
      </pc:sldChg>
      <pc:sldChg chg="delSp modSp add del mod ord">
        <pc:chgData name="Neamul AKHTER" userId="d8348a17-a688-4a12-b18d-5594537b638d" providerId="ADAL" clId="{47F0F466-06E7-4DE1-BBD0-3C235113AEF2}" dt="2021-10-04T13:28:10.898" v="2059" actId="47"/>
        <pc:sldMkLst>
          <pc:docMk/>
          <pc:sldMk cId="2877514318" sldId="846"/>
        </pc:sldMkLst>
        <pc:spChg chg="mod">
          <ac:chgData name="Neamul AKHTER" userId="d8348a17-a688-4a12-b18d-5594537b638d" providerId="ADAL" clId="{47F0F466-06E7-4DE1-BBD0-3C235113AEF2}" dt="2021-10-04T13:26:59.812" v="2028" actId="21"/>
          <ac:spMkLst>
            <pc:docMk/>
            <pc:sldMk cId="2877514318" sldId="846"/>
            <ac:spMk id="7" creationId="{B4851A34-9536-42AB-AAD9-9633CAB1FEFC}"/>
          </ac:spMkLst>
        </pc:spChg>
        <pc:graphicFrameChg chg="del">
          <ac:chgData name="Neamul AKHTER" userId="d8348a17-a688-4a12-b18d-5594537b638d" providerId="ADAL" clId="{47F0F466-06E7-4DE1-BBD0-3C235113AEF2}" dt="2021-10-04T10:36:57.341" v="890" actId="478"/>
          <ac:graphicFrameMkLst>
            <pc:docMk/>
            <pc:sldMk cId="2877514318" sldId="846"/>
            <ac:graphicFrameMk id="9" creationId="{2AB061CD-7778-4D6A-A0C4-3FB3AC03C904}"/>
          </ac:graphicFrameMkLst>
        </pc:graphicFrameChg>
        <pc:graphicFrameChg chg="del">
          <ac:chgData name="Neamul AKHTER" userId="d8348a17-a688-4a12-b18d-5594537b638d" providerId="ADAL" clId="{47F0F466-06E7-4DE1-BBD0-3C235113AEF2}" dt="2021-10-04T10:36:59.475" v="891" actId="478"/>
          <ac:graphicFrameMkLst>
            <pc:docMk/>
            <pc:sldMk cId="2877514318" sldId="846"/>
            <ac:graphicFrameMk id="13" creationId="{5B597FC5-A7ED-4215-9CA1-867731E0E023}"/>
          </ac:graphicFrameMkLst>
        </pc:graphicFrameChg>
      </pc:sldChg>
      <pc:sldChg chg="modSp add mod">
        <pc:chgData name="Neamul AKHTER" userId="d8348a17-a688-4a12-b18d-5594537b638d" providerId="ADAL" clId="{47F0F466-06E7-4DE1-BBD0-3C235113AEF2}" dt="2021-10-04T13:30:03.612" v="2084" actId="20577"/>
        <pc:sldMkLst>
          <pc:docMk/>
          <pc:sldMk cId="2084016124" sldId="847"/>
        </pc:sldMkLst>
        <pc:spChg chg="mod">
          <ac:chgData name="Neamul AKHTER" userId="d8348a17-a688-4a12-b18d-5594537b638d" providerId="ADAL" clId="{47F0F466-06E7-4DE1-BBD0-3C235113AEF2}" dt="2021-10-04T13:30:03.612" v="2084" actId="20577"/>
          <ac:spMkLst>
            <pc:docMk/>
            <pc:sldMk cId="2084016124" sldId="847"/>
            <ac:spMk id="7" creationId="{B4851A34-9536-42AB-AAD9-9633CAB1FEFC}"/>
          </ac:spMkLst>
        </pc:spChg>
      </pc:sldChg>
      <pc:sldChg chg="del">
        <pc:chgData name="Neamul AKHTER" userId="d8348a17-a688-4a12-b18d-5594537b638d" providerId="ADAL" clId="{47F0F466-06E7-4DE1-BBD0-3C235113AEF2}" dt="2021-10-03T07:17:19.569" v="24" actId="47"/>
        <pc:sldMkLst>
          <pc:docMk/>
          <pc:sldMk cId="3047526892" sldId="847"/>
        </pc:sldMkLst>
      </pc:sldChg>
      <pc:sldChg chg="del">
        <pc:chgData name="Neamul AKHTER" userId="d8348a17-a688-4a12-b18d-5594537b638d" providerId="ADAL" clId="{47F0F466-06E7-4DE1-BBD0-3C235113AEF2}" dt="2021-10-04T13:36:38.800" v="2169" actId="47"/>
        <pc:sldMkLst>
          <pc:docMk/>
          <pc:sldMk cId="3401167406" sldId="848"/>
        </pc:sldMkLst>
      </pc:sldChg>
      <pc:sldChg chg="del">
        <pc:chgData name="Neamul AKHTER" userId="d8348a17-a688-4a12-b18d-5594537b638d" providerId="ADAL" clId="{47F0F466-06E7-4DE1-BBD0-3C235113AEF2}" dt="2021-10-03T07:17:18.503" v="23" actId="47"/>
        <pc:sldMkLst>
          <pc:docMk/>
          <pc:sldMk cId="4107765916" sldId="848"/>
        </pc:sldMkLst>
      </pc:sldChg>
      <pc:sldChg chg="modSp add mod">
        <pc:chgData name="Neamul AKHTER" userId="d8348a17-a688-4a12-b18d-5594537b638d" providerId="ADAL" clId="{47F0F466-06E7-4DE1-BBD0-3C235113AEF2}" dt="2021-10-04T14:28:24.921" v="3489" actId="113"/>
        <pc:sldMkLst>
          <pc:docMk/>
          <pc:sldMk cId="2808787745" sldId="849"/>
        </pc:sldMkLst>
        <pc:spChg chg="mod">
          <ac:chgData name="Neamul AKHTER" userId="d8348a17-a688-4a12-b18d-5594537b638d" providerId="ADAL" clId="{47F0F466-06E7-4DE1-BBD0-3C235113AEF2}" dt="2021-10-04T14:28:24.921" v="3489" actId="113"/>
          <ac:spMkLst>
            <pc:docMk/>
            <pc:sldMk cId="2808787745" sldId="849"/>
            <ac:spMk id="7" creationId="{B4851A34-9536-42AB-AAD9-9633CAB1FEFC}"/>
          </ac:spMkLst>
        </pc:spChg>
      </pc:sldChg>
      <pc:sldChg chg="addSp modSp add mod ord">
        <pc:chgData name="Neamul AKHTER" userId="d8348a17-a688-4a12-b18d-5594537b638d" providerId="ADAL" clId="{47F0F466-06E7-4DE1-BBD0-3C235113AEF2}" dt="2021-10-06T07:05:40.656" v="4022" actId="20577"/>
        <pc:sldMkLst>
          <pc:docMk/>
          <pc:sldMk cId="185899084" sldId="850"/>
        </pc:sldMkLst>
        <pc:spChg chg="add mod">
          <ac:chgData name="Neamul AKHTER" userId="d8348a17-a688-4a12-b18d-5594537b638d" providerId="ADAL" clId="{47F0F466-06E7-4DE1-BBD0-3C235113AEF2}" dt="2021-10-05T03:19:14.711" v="3765" actId="14100"/>
          <ac:spMkLst>
            <pc:docMk/>
            <pc:sldMk cId="185899084" sldId="850"/>
            <ac:spMk id="6" creationId="{5F13D0AF-4B48-4A85-B2F4-9EED3C1F6A55}"/>
          </ac:spMkLst>
        </pc:spChg>
        <pc:spChg chg="mod">
          <ac:chgData name="Neamul AKHTER" userId="d8348a17-a688-4a12-b18d-5594537b638d" providerId="ADAL" clId="{47F0F466-06E7-4DE1-BBD0-3C235113AEF2}" dt="2021-10-04T14:17:56.921" v="3113" actId="20577"/>
          <ac:spMkLst>
            <pc:docMk/>
            <pc:sldMk cId="185899084" sldId="850"/>
            <ac:spMk id="7" creationId="{B4851A34-9536-42AB-AAD9-9633CAB1FEFC}"/>
          </ac:spMkLst>
        </pc:spChg>
        <pc:graphicFrameChg chg="add mod modGraphic">
          <ac:chgData name="Neamul AKHTER" userId="d8348a17-a688-4a12-b18d-5594537b638d" providerId="ADAL" clId="{47F0F466-06E7-4DE1-BBD0-3C235113AEF2}" dt="2021-10-04T14:16:42.329" v="3089" actId="1035"/>
          <ac:graphicFrameMkLst>
            <pc:docMk/>
            <pc:sldMk cId="185899084" sldId="850"/>
            <ac:graphicFrameMk id="2" creationId="{44BD4CDE-EAF1-409F-AB3D-E1B5B86349D4}"/>
          </ac:graphicFrameMkLst>
        </pc:graphicFrameChg>
        <pc:graphicFrameChg chg="add mod modGraphic">
          <ac:chgData name="Neamul AKHTER" userId="d8348a17-a688-4a12-b18d-5594537b638d" providerId="ADAL" clId="{47F0F466-06E7-4DE1-BBD0-3C235113AEF2}" dt="2021-10-06T07:05:40.656" v="4022" actId="20577"/>
          <ac:graphicFrameMkLst>
            <pc:docMk/>
            <pc:sldMk cId="185899084" sldId="850"/>
            <ac:graphicFrameMk id="5" creationId="{A86CB7A8-16C3-4BB5-8B9A-D11C2B19127B}"/>
          </ac:graphicFrameMkLst>
        </pc:graphicFrameChg>
      </pc:sldChg>
      <pc:sldChg chg="modSp add mod">
        <pc:chgData name="Neamul AKHTER" userId="d8348a17-a688-4a12-b18d-5594537b638d" providerId="ADAL" clId="{47F0F466-06E7-4DE1-BBD0-3C235113AEF2}" dt="2021-10-04T13:30:16.150" v="2087" actId="6549"/>
        <pc:sldMkLst>
          <pc:docMk/>
          <pc:sldMk cId="2104839892" sldId="851"/>
        </pc:sldMkLst>
        <pc:spChg chg="mod">
          <ac:chgData name="Neamul AKHTER" userId="d8348a17-a688-4a12-b18d-5594537b638d" providerId="ADAL" clId="{47F0F466-06E7-4DE1-BBD0-3C235113AEF2}" dt="2021-10-04T13:30:16.150" v="2087" actId="6549"/>
          <ac:spMkLst>
            <pc:docMk/>
            <pc:sldMk cId="2104839892" sldId="851"/>
            <ac:spMk id="7" creationId="{B4851A34-9536-42AB-AAD9-9633CAB1FEFC}"/>
          </ac:spMkLst>
        </pc:spChg>
      </pc:sldChg>
      <pc:sldChg chg="add del">
        <pc:chgData name="Neamul AKHTER" userId="d8348a17-a688-4a12-b18d-5594537b638d" providerId="ADAL" clId="{47F0F466-06E7-4DE1-BBD0-3C235113AEF2}" dt="2021-10-04T13:56:33.815" v="2441"/>
        <pc:sldMkLst>
          <pc:docMk/>
          <pc:sldMk cId="417596803" sldId="852"/>
        </pc:sldMkLst>
      </pc:sldChg>
      <pc:sldChg chg="modSp add mod ord">
        <pc:chgData name="Neamul AKHTER" userId="d8348a17-a688-4a12-b18d-5594537b638d" providerId="ADAL" clId="{47F0F466-06E7-4DE1-BBD0-3C235113AEF2}" dt="2021-10-04T13:57:57.580" v="2453" actId="14100"/>
        <pc:sldMkLst>
          <pc:docMk/>
          <pc:sldMk cId="1998968172" sldId="852"/>
        </pc:sldMkLst>
        <pc:spChg chg="mod">
          <ac:chgData name="Neamul AKHTER" userId="d8348a17-a688-4a12-b18d-5594537b638d" providerId="ADAL" clId="{47F0F466-06E7-4DE1-BBD0-3C235113AEF2}" dt="2021-10-04T13:57:57.580" v="2453" actId="14100"/>
          <ac:spMkLst>
            <pc:docMk/>
            <pc:sldMk cId="1998968172" sldId="852"/>
            <ac:spMk id="2" creationId="{72FE0E43-8A27-407F-9963-D841D1189A3D}"/>
          </ac:spMkLst>
        </pc:spChg>
      </pc:sldChg>
      <pc:sldChg chg="modSp add mod ord">
        <pc:chgData name="Neamul AKHTER" userId="d8348a17-a688-4a12-b18d-5594537b638d" providerId="ADAL" clId="{47F0F466-06E7-4DE1-BBD0-3C235113AEF2}" dt="2021-10-04T13:59:42.064" v="2485" actId="20577"/>
        <pc:sldMkLst>
          <pc:docMk/>
          <pc:sldMk cId="2777991922" sldId="853"/>
        </pc:sldMkLst>
        <pc:spChg chg="mod">
          <ac:chgData name="Neamul AKHTER" userId="d8348a17-a688-4a12-b18d-5594537b638d" providerId="ADAL" clId="{47F0F466-06E7-4DE1-BBD0-3C235113AEF2}" dt="2021-10-04T13:59:42.064" v="2485" actId="20577"/>
          <ac:spMkLst>
            <pc:docMk/>
            <pc:sldMk cId="2777991922" sldId="853"/>
            <ac:spMk id="2" creationId="{72FE0E43-8A27-407F-9963-D841D1189A3D}"/>
          </ac:spMkLst>
        </pc:spChg>
      </pc:sldChg>
      <pc:sldChg chg="addSp delSp modSp add mod">
        <pc:chgData name="Neamul AKHTER" userId="d8348a17-a688-4a12-b18d-5594537b638d" providerId="ADAL" clId="{47F0F466-06E7-4DE1-BBD0-3C235113AEF2}" dt="2021-10-04T14:56:42.702" v="3610" actId="207"/>
        <pc:sldMkLst>
          <pc:docMk/>
          <pc:sldMk cId="1908069951" sldId="854"/>
        </pc:sldMkLst>
        <pc:spChg chg="del mod">
          <ac:chgData name="Neamul AKHTER" userId="d8348a17-a688-4a12-b18d-5594537b638d" providerId="ADAL" clId="{47F0F466-06E7-4DE1-BBD0-3C235113AEF2}" dt="2021-10-04T14:30:25.383" v="3501" actId="478"/>
          <ac:spMkLst>
            <pc:docMk/>
            <pc:sldMk cId="1908069951" sldId="854"/>
            <ac:spMk id="7" creationId="{B4851A34-9536-42AB-AAD9-9633CAB1FEFC}"/>
          </ac:spMkLst>
        </pc:spChg>
        <pc:spChg chg="add del mod">
          <ac:chgData name="Neamul AKHTER" userId="d8348a17-a688-4a12-b18d-5594537b638d" providerId="ADAL" clId="{47F0F466-06E7-4DE1-BBD0-3C235113AEF2}" dt="2021-10-04T14:30:28.282" v="3502" actId="478"/>
          <ac:spMkLst>
            <pc:docMk/>
            <pc:sldMk cId="1908069951" sldId="854"/>
            <ac:spMk id="8" creationId="{D24FCBE8-F9EC-4744-9F6E-6A0986F2F7FA}"/>
          </ac:spMkLst>
        </pc:spChg>
        <pc:graphicFrameChg chg="add mod modGraphic">
          <ac:chgData name="Neamul AKHTER" userId="d8348a17-a688-4a12-b18d-5594537b638d" providerId="ADAL" clId="{47F0F466-06E7-4DE1-BBD0-3C235113AEF2}" dt="2021-10-04T14:56:42.702" v="3610" actId="207"/>
          <ac:graphicFrameMkLst>
            <pc:docMk/>
            <pc:sldMk cId="1908069951" sldId="854"/>
            <ac:graphicFrameMk id="2" creationId="{A4C826DB-0B11-4300-A8D3-246167BC5368}"/>
          </ac:graphicFrameMkLst>
        </pc:graphicFrameChg>
        <pc:graphicFrameChg chg="del">
          <ac:chgData name="Neamul AKHTER" userId="d8348a17-a688-4a12-b18d-5594537b638d" providerId="ADAL" clId="{47F0F466-06E7-4DE1-BBD0-3C235113AEF2}" dt="2021-10-04T14:01:36.733" v="2580" actId="478"/>
          <ac:graphicFrameMkLst>
            <pc:docMk/>
            <pc:sldMk cId="1908069951" sldId="854"/>
            <ac:graphicFrameMk id="9" creationId="{2AB061CD-7778-4D6A-A0C4-3FB3AC03C904}"/>
          </ac:graphicFrameMkLst>
        </pc:graphicFrameChg>
        <pc:graphicFrameChg chg="del modGraphic">
          <ac:chgData name="Neamul AKHTER" userId="d8348a17-a688-4a12-b18d-5594537b638d" providerId="ADAL" clId="{47F0F466-06E7-4DE1-BBD0-3C235113AEF2}" dt="2021-10-04T14:01:41.060" v="2582" actId="478"/>
          <ac:graphicFrameMkLst>
            <pc:docMk/>
            <pc:sldMk cId="1908069951" sldId="854"/>
            <ac:graphicFrameMk id="13" creationId="{5B597FC5-A7ED-4215-9CA1-867731E0E023}"/>
          </ac:graphicFrameMkLst>
        </pc:graphicFrameChg>
        <pc:picChg chg="add mod">
          <ac:chgData name="Neamul AKHTER" userId="d8348a17-a688-4a12-b18d-5594537b638d" providerId="ADAL" clId="{47F0F466-06E7-4DE1-BBD0-3C235113AEF2}" dt="2021-10-04T14:05:22.379" v="2721" actId="1035"/>
          <ac:picMkLst>
            <pc:docMk/>
            <pc:sldMk cId="1908069951" sldId="854"/>
            <ac:picMk id="4" creationId="{1658A440-DA4F-4524-A17C-C6A0B76E50F3}"/>
          </ac:picMkLst>
        </pc:picChg>
        <pc:picChg chg="add mod">
          <ac:chgData name="Neamul AKHTER" userId="d8348a17-a688-4a12-b18d-5594537b638d" providerId="ADAL" clId="{47F0F466-06E7-4DE1-BBD0-3C235113AEF2}" dt="2021-10-04T14:05:13.745" v="2703" actId="1035"/>
          <ac:picMkLst>
            <pc:docMk/>
            <pc:sldMk cId="1908069951" sldId="854"/>
            <ac:picMk id="6" creationId="{3FEC0A80-97D0-40D2-9747-20DFFD972F3D}"/>
          </ac:picMkLst>
        </pc:picChg>
        <pc:picChg chg="add mod">
          <ac:chgData name="Neamul AKHTER" userId="d8348a17-a688-4a12-b18d-5594537b638d" providerId="ADAL" clId="{47F0F466-06E7-4DE1-BBD0-3C235113AEF2}" dt="2021-10-04T14:05:17.784" v="2714" actId="1035"/>
          <ac:picMkLst>
            <pc:docMk/>
            <pc:sldMk cId="1908069951" sldId="854"/>
            <ac:picMk id="10" creationId="{99458C7D-5292-44EE-B43F-2608E1D8019C}"/>
          </ac:picMkLst>
        </pc:picChg>
      </pc:sldChg>
      <pc:sldChg chg="addSp delSp modSp add mod">
        <pc:chgData name="Neamul AKHTER" userId="d8348a17-a688-4a12-b18d-5594537b638d" providerId="ADAL" clId="{47F0F466-06E7-4DE1-BBD0-3C235113AEF2}" dt="2021-10-05T03:19:59.918" v="3775" actId="1076"/>
        <pc:sldMkLst>
          <pc:docMk/>
          <pc:sldMk cId="1785985439" sldId="855"/>
        </pc:sldMkLst>
        <pc:spChg chg="mod">
          <ac:chgData name="Neamul AKHTER" userId="d8348a17-a688-4a12-b18d-5594537b638d" providerId="ADAL" clId="{47F0F466-06E7-4DE1-BBD0-3C235113AEF2}" dt="2021-10-04T15:13:36.724" v="3711" actId="20577"/>
          <ac:spMkLst>
            <pc:docMk/>
            <pc:sldMk cId="1785985439" sldId="855"/>
            <ac:spMk id="7" creationId="{B4851A34-9536-42AB-AAD9-9633CAB1FEFC}"/>
          </ac:spMkLst>
        </pc:spChg>
        <pc:picChg chg="add del mod">
          <ac:chgData name="Neamul AKHTER" userId="d8348a17-a688-4a12-b18d-5594537b638d" providerId="ADAL" clId="{47F0F466-06E7-4DE1-BBD0-3C235113AEF2}" dt="2021-10-04T15:09:28.156" v="3617"/>
          <ac:picMkLst>
            <pc:docMk/>
            <pc:sldMk cId="1785985439" sldId="855"/>
            <ac:picMk id="4" creationId="{EF079464-3212-4087-9E18-070CEF4DFFD1}"/>
          </ac:picMkLst>
        </pc:picChg>
        <pc:picChg chg="add mod">
          <ac:chgData name="Neamul AKHTER" userId="d8348a17-a688-4a12-b18d-5594537b638d" providerId="ADAL" clId="{47F0F466-06E7-4DE1-BBD0-3C235113AEF2}" dt="2021-10-05T03:19:59.918" v="3775" actId="1076"/>
          <ac:picMkLst>
            <pc:docMk/>
            <pc:sldMk cId="1785985439" sldId="855"/>
            <ac:picMk id="6" creationId="{B0232C7A-EAD3-43C9-B2EF-546F2C9591C0}"/>
          </ac:picMkLst>
        </pc:picChg>
      </pc:sldChg>
      <pc:sldChg chg="modSp mod">
        <pc:chgData name="Neamul AKHTER" userId="d8348a17-a688-4a12-b18d-5594537b638d" providerId="ADAL" clId="{47F0F466-06E7-4DE1-BBD0-3C235113AEF2}" dt="2021-10-05T04:32:15.556" v="4017" actId="115"/>
        <pc:sldMkLst>
          <pc:docMk/>
          <pc:sldMk cId="2992891967" sldId="856"/>
        </pc:sldMkLst>
        <pc:spChg chg="mod">
          <ac:chgData name="Neamul AKHTER" userId="d8348a17-a688-4a12-b18d-5594537b638d" providerId="ADAL" clId="{47F0F466-06E7-4DE1-BBD0-3C235113AEF2}" dt="2021-10-05T04:32:15.556" v="4017" actId="115"/>
          <ac:spMkLst>
            <pc:docMk/>
            <pc:sldMk cId="2992891967" sldId="856"/>
            <ac:spMk id="7" creationId="{B4851A34-9536-42AB-AAD9-9633CAB1FEFC}"/>
          </ac:spMkLst>
        </pc:spChg>
      </pc:sldChg>
      <pc:sldChg chg="addSp delSp modSp add mod">
        <pc:chgData name="Neamul AKHTER" userId="d8348a17-a688-4a12-b18d-5594537b638d" providerId="ADAL" clId="{47F0F466-06E7-4DE1-BBD0-3C235113AEF2}" dt="2021-10-05T04:28:23.354" v="3988" actId="12"/>
        <pc:sldMkLst>
          <pc:docMk/>
          <pc:sldMk cId="3097731996" sldId="863"/>
        </pc:sldMkLst>
        <pc:spChg chg="del">
          <ac:chgData name="Neamul AKHTER" userId="d8348a17-a688-4a12-b18d-5594537b638d" providerId="ADAL" clId="{47F0F466-06E7-4DE1-BBD0-3C235113AEF2}" dt="2021-10-05T04:11:08.610" v="3784" actId="478"/>
          <ac:spMkLst>
            <pc:docMk/>
            <pc:sldMk cId="3097731996" sldId="863"/>
            <ac:spMk id="2" creationId="{00000000-0000-0000-0000-000000000000}"/>
          </ac:spMkLst>
        </pc:spChg>
        <pc:spChg chg="del">
          <ac:chgData name="Neamul AKHTER" userId="d8348a17-a688-4a12-b18d-5594537b638d" providerId="ADAL" clId="{47F0F466-06E7-4DE1-BBD0-3C235113AEF2}" dt="2021-10-05T04:11:03.691" v="3783" actId="478"/>
          <ac:spMkLst>
            <pc:docMk/>
            <pc:sldMk cId="3097731996" sldId="863"/>
            <ac:spMk id="3" creationId="{00000000-0000-0000-0000-000000000000}"/>
          </ac:spMkLst>
        </pc:spChg>
        <pc:spChg chg="add mod">
          <ac:chgData name="Neamul AKHTER" userId="d8348a17-a688-4a12-b18d-5594537b638d" providerId="ADAL" clId="{47F0F466-06E7-4DE1-BBD0-3C235113AEF2}" dt="2021-10-05T04:28:23.354" v="3988" actId="12"/>
          <ac:spMkLst>
            <pc:docMk/>
            <pc:sldMk cId="3097731996" sldId="863"/>
            <ac:spMk id="7" creationId="{38EAED45-D8A2-4FA8-A832-4A9854EEBA1A}"/>
          </ac:spMkLst>
        </pc:spChg>
        <pc:spChg chg="add mod">
          <ac:chgData name="Neamul AKHTER" userId="d8348a17-a688-4a12-b18d-5594537b638d" providerId="ADAL" clId="{47F0F466-06E7-4DE1-BBD0-3C235113AEF2}" dt="2021-10-05T04:12:42.458" v="3800" actId="14100"/>
          <ac:spMkLst>
            <pc:docMk/>
            <pc:sldMk cId="3097731996" sldId="863"/>
            <ac:spMk id="8" creationId="{91E85A14-D96B-43D5-9081-9ED63EF72BC5}"/>
          </ac:spMkLst>
        </pc:spChg>
        <pc:spChg chg="del mod">
          <ac:chgData name="Neamul AKHTER" userId="d8348a17-a688-4a12-b18d-5594537b638d" providerId="ADAL" clId="{47F0F466-06E7-4DE1-BBD0-3C235113AEF2}" dt="2021-10-05T04:11:00.724" v="3782" actId="478"/>
          <ac:spMkLst>
            <pc:docMk/>
            <pc:sldMk cId="3097731996" sldId="863"/>
            <ac:spMk id="149" creationId="{00000000-0000-0000-0000-000000000000}"/>
          </ac:spMkLst>
        </pc:spChg>
        <pc:picChg chg="del">
          <ac:chgData name="Neamul AKHTER" userId="d8348a17-a688-4a12-b18d-5594537b638d" providerId="ADAL" clId="{47F0F466-06E7-4DE1-BBD0-3C235113AEF2}" dt="2021-10-05T04:11:10.341" v="3785" actId="478"/>
          <ac:picMkLst>
            <pc:docMk/>
            <pc:sldMk cId="3097731996" sldId="863"/>
            <ac:picMk id="151" creationId="{00000000-0000-0000-0000-000000000000}"/>
          </ac:picMkLst>
        </pc:picChg>
      </pc:sldChg>
      <pc:sldChg chg="addSp delSp modSp add mod">
        <pc:chgData name="Neamul AKHTER" userId="d8348a17-a688-4a12-b18d-5594537b638d" providerId="ADAL" clId="{47F0F466-06E7-4DE1-BBD0-3C235113AEF2}" dt="2021-10-05T04:28:48.761" v="3989" actId="12"/>
        <pc:sldMkLst>
          <pc:docMk/>
          <pc:sldMk cId="578647032" sldId="864"/>
        </pc:sldMkLst>
        <pc:spChg chg="add mod">
          <ac:chgData name="Neamul AKHTER" userId="d8348a17-a688-4a12-b18d-5594537b638d" providerId="ADAL" clId="{47F0F466-06E7-4DE1-BBD0-3C235113AEF2}" dt="2021-10-05T04:13:23.426" v="3807" actId="27636"/>
          <ac:spMkLst>
            <pc:docMk/>
            <pc:sldMk cId="578647032" sldId="864"/>
            <ac:spMk id="5" creationId="{3BEA2EB4-55CD-41B6-873E-D7D2EE49FBAD}"/>
          </ac:spMkLst>
        </pc:spChg>
        <pc:spChg chg="add mod">
          <ac:chgData name="Neamul AKHTER" userId="d8348a17-a688-4a12-b18d-5594537b638d" providerId="ADAL" clId="{47F0F466-06E7-4DE1-BBD0-3C235113AEF2}" dt="2021-10-05T04:28:48.761" v="3989" actId="12"/>
          <ac:spMkLst>
            <pc:docMk/>
            <pc:sldMk cId="578647032" sldId="864"/>
            <ac:spMk id="6" creationId="{C16BDBDD-0BD4-40EB-878D-31F7FFBDE998}"/>
          </ac:spMkLst>
        </pc:spChg>
        <pc:spChg chg="del">
          <ac:chgData name="Neamul AKHTER" userId="d8348a17-a688-4a12-b18d-5594537b638d" providerId="ADAL" clId="{47F0F466-06E7-4DE1-BBD0-3C235113AEF2}" dt="2021-10-05T04:13:13.634" v="3804" actId="478"/>
          <ac:spMkLst>
            <pc:docMk/>
            <pc:sldMk cId="578647032" sldId="864"/>
            <ac:spMk id="7" creationId="{38EAED45-D8A2-4FA8-A832-4A9854EEBA1A}"/>
          </ac:spMkLst>
        </pc:spChg>
        <pc:spChg chg="del">
          <ac:chgData name="Neamul AKHTER" userId="d8348a17-a688-4a12-b18d-5594537b638d" providerId="ADAL" clId="{47F0F466-06E7-4DE1-BBD0-3C235113AEF2}" dt="2021-10-05T04:13:08.355" v="3803" actId="478"/>
          <ac:spMkLst>
            <pc:docMk/>
            <pc:sldMk cId="578647032" sldId="864"/>
            <ac:spMk id="8" creationId="{91E85A14-D96B-43D5-9081-9ED63EF72BC5}"/>
          </ac:spMkLst>
        </pc:spChg>
      </pc:sldChg>
      <pc:sldChg chg="addSp modSp add mod">
        <pc:chgData name="Neamul AKHTER" userId="d8348a17-a688-4a12-b18d-5594537b638d" providerId="ADAL" clId="{47F0F466-06E7-4DE1-BBD0-3C235113AEF2}" dt="2021-10-05T04:29:13.920" v="3994" actId="123"/>
        <pc:sldMkLst>
          <pc:docMk/>
          <pc:sldMk cId="601382941" sldId="865"/>
        </pc:sldMkLst>
        <pc:spChg chg="add mod">
          <ac:chgData name="Neamul AKHTER" userId="d8348a17-a688-4a12-b18d-5594537b638d" providerId="ADAL" clId="{47F0F466-06E7-4DE1-BBD0-3C235113AEF2}" dt="2021-10-05T04:29:13.920" v="3994" actId="123"/>
          <ac:spMkLst>
            <pc:docMk/>
            <pc:sldMk cId="601382941" sldId="865"/>
            <ac:spMk id="3" creationId="{133735B5-3C6D-4168-8503-7D86A750B351}"/>
          </ac:spMkLst>
        </pc:spChg>
        <pc:spChg chg="add mod">
          <ac:chgData name="Neamul AKHTER" userId="d8348a17-a688-4a12-b18d-5594537b638d" providerId="ADAL" clId="{47F0F466-06E7-4DE1-BBD0-3C235113AEF2}" dt="2021-10-05T04:26:32.166" v="3981" actId="123"/>
          <ac:spMkLst>
            <pc:docMk/>
            <pc:sldMk cId="601382941" sldId="865"/>
            <ac:spMk id="4" creationId="{F3EC97EE-DE6A-4725-8445-35761B9C5D21}"/>
          </ac:spMkLst>
        </pc:spChg>
      </pc:sldChg>
      <pc:sldChg chg="addSp modSp add mod">
        <pc:chgData name="Neamul AKHTER" userId="d8348a17-a688-4a12-b18d-5594537b638d" providerId="ADAL" clId="{47F0F466-06E7-4DE1-BBD0-3C235113AEF2}" dt="2021-10-05T04:29:43.347" v="3999" actId="255"/>
        <pc:sldMkLst>
          <pc:docMk/>
          <pc:sldMk cId="2470834469" sldId="866"/>
        </pc:sldMkLst>
        <pc:spChg chg="add mod">
          <ac:chgData name="Neamul AKHTER" userId="d8348a17-a688-4a12-b18d-5594537b638d" providerId="ADAL" clId="{47F0F466-06E7-4DE1-BBD0-3C235113AEF2}" dt="2021-10-05T04:29:43.347" v="3999" actId="255"/>
          <ac:spMkLst>
            <pc:docMk/>
            <pc:sldMk cId="2470834469" sldId="866"/>
            <ac:spMk id="3" creationId="{A5023999-6F71-4841-85A4-2A18A242CA87}"/>
          </ac:spMkLst>
        </pc:spChg>
        <pc:spChg chg="add mod">
          <ac:chgData name="Neamul AKHTER" userId="d8348a17-a688-4a12-b18d-5594537b638d" providerId="ADAL" clId="{47F0F466-06E7-4DE1-BBD0-3C235113AEF2}" dt="2021-10-05T04:26:26.141" v="3980" actId="123"/>
          <ac:spMkLst>
            <pc:docMk/>
            <pc:sldMk cId="2470834469" sldId="866"/>
            <ac:spMk id="4" creationId="{D68F3A4A-F104-4FE4-AAA1-81A3B1732C2E}"/>
          </ac:spMkLst>
        </pc:spChg>
      </pc:sldChg>
      <pc:sldChg chg="addSp modSp add mod">
        <pc:chgData name="Neamul AKHTER" userId="d8348a17-a688-4a12-b18d-5594537b638d" providerId="ADAL" clId="{47F0F466-06E7-4DE1-BBD0-3C235113AEF2}" dt="2021-10-05T04:29:56.464" v="4002" actId="113"/>
        <pc:sldMkLst>
          <pc:docMk/>
          <pc:sldMk cId="4020762237" sldId="867"/>
        </pc:sldMkLst>
        <pc:spChg chg="add mod">
          <ac:chgData name="Neamul AKHTER" userId="d8348a17-a688-4a12-b18d-5594537b638d" providerId="ADAL" clId="{47F0F466-06E7-4DE1-BBD0-3C235113AEF2}" dt="2021-10-05T04:29:56.464" v="4002" actId="113"/>
          <ac:spMkLst>
            <pc:docMk/>
            <pc:sldMk cId="4020762237" sldId="867"/>
            <ac:spMk id="3" creationId="{9FEAC2C5-A0EF-480C-9E31-6C942C72C7EB}"/>
          </ac:spMkLst>
        </pc:spChg>
        <pc:graphicFrameChg chg="add mod modGraphic">
          <ac:chgData name="Neamul AKHTER" userId="d8348a17-a688-4a12-b18d-5594537b638d" providerId="ADAL" clId="{47F0F466-06E7-4DE1-BBD0-3C235113AEF2}" dt="2021-10-05T04:18:18.811" v="3856" actId="14100"/>
          <ac:graphicFrameMkLst>
            <pc:docMk/>
            <pc:sldMk cId="4020762237" sldId="867"/>
            <ac:graphicFrameMk id="4" creationId="{5FE46B89-7E9B-4494-829A-F790CD38EA74}"/>
          </ac:graphicFrameMkLst>
        </pc:graphicFrameChg>
      </pc:sldChg>
      <pc:sldChg chg="addSp modSp add mod">
        <pc:chgData name="Neamul AKHTER" userId="d8348a17-a688-4a12-b18d-5594537b638d" providerId="ADAL" clId="{47F0F466-06E7-4DE1-BBD0-3C235113AEF2}" dt="2021-10-05T04:31:02.982" v="4012" actId="14100"/>
        <pc:sldMkLst>
          <pc:docMk/>
          <pc:sldMk cId="2875780445" sldId="868"/>
        </pc:sldMkLst>
        <pc:spChg chg="add mod">
          <ac:chgData name="Neamul AKHTER" userId="d8348a17-a688-4a12-b18d-5594537b638d" providerId="ADAL" clId="{47F0F466-06E7-4DE1-BBD0-3C235113AEF2}" dt="2021-10-05T04:30:14.949" v="4003" actId="113"/>
          <ac:spMkLst>
            <pc:docMk/>
            <pc:sldMk cId="2875780445" sldId="868"/>
            <ac:spMk id="3" creationId="{85F94C2B-0F48-4430-A44D-01FCF9F62974}"/>
          </ac:spMkLst>
        </pc:spChg>
        <pc:spChg chg="add mod">
          <ac:chgData name="Neamul AKHTER" userId="d8348a17-a688-4a12-b18d-5594537b638d" providerId="ADAL" clId="{47F0F466-06E7-4DE1-BBD0-3C235113AEF2}" dt="2021-10-05T04:31:02.982" v="4012" actId="14100"/>
          <ac:spMkLst>
            <pc:docMk/>
            <pc:sldMk cId="2875780445" sldId="868"/>
            <ac:spMk id="4" creationId="{A9D81952-D781-4A34-A7B3-D1A60D871E10}"/>
          </ac:spMkLst>
        </pc:spChg>
      </pc:sldChg>
      <pc:sldChg chg="addSp modSp add mod">
        <pc:chgData name="Neamul AKHTER" userId="d8348a17-a688-4a12-b18d-5594537b638d" providerId="ADAL" clId="{47F0F466-06E7-4DE1-BBD0-3C235113AEF2}" dt="2021-10-05T04:30:53.564" v="4009" actId="14100"/>
        <pc:sldMkLst>
          <pc:docMk/>
          <pc:sldMk cId="315928289" sldId="869"/>
        </pc:sldMkLst>
        <pc:spChg chg="add mod">
          <ac:chgData name="Neamul AKHTER" userId="d8348a17-a688-4a12-b18d-5594537b638d" providerId="ADAL" clId="{47F0F466-06E7-4DE1-BBD0-3C235113AEF2}" dt="2021-10-05T04:19:35.389" v="3878" actId="27636"/>
          <ac:spMkLst>
            <pc:docMk/>
            <pc:sldMk cId="315928289" sldId="869"/>
            <ac:spMk id="3" creationId="{C7D0C81E-D62D-4861-8B86-0E987EEF76C6}"/>
          </ac:spMkLst>
        </pc:spChg>
        <pc:spChg chg="add mod">
          <ac:chgData name="Neamul AKHTER" userId="d8348a17-a688-4a12-b18d-5594537b638d" providerId="ADAL" clId="{47F0F466-06E7-4DE1-BBD0-3C235113AEF2}" dt="2021-10-05T04:30:53.564" v="4009" actId="14100"/>
          <ac:spMkLst>
            <pc:docMk/>
            <pc:sldMk cId="315928289" sldId="869"/>
            <ac:spMk id="4" creationId="{6A5C962A-6220-4FC2-824D-D73C90AF89AE}"/>
          </ac:spMkLst>
        </pc:spChg>
      </pc:sldChg>
      <pc:sldChg chg="addSp delSp modSp add mod">
        <pc:chgData name="Neamul AKHTER" userId="d8348a17-a688-4a12-b18d-5594537b638d" providerId="ADAL" clId="{47F0F466-06E7-4DE1-BBD0-3C235113AEF2}" dt="2021-10-05T04:22:36.325" v="3929"/>
        <pc:sldMkLst>
          <pc:docMk/>
          <pc:sldMk cId="239060139" sldId="870"/>
        </pc:sldMkLst>
        <pc:spChg chg="del">
          <ac:chgData name="Neamul AKHTER" userId="d8348a17-a688-4a12-b18d-5594537b638d" providerId="ADAL" clId="{47F0F466-06E7-4DE1-BBD0-3C235113AEF2}" dt="2021-10-05T04:21:36.870" v="3911" actId="478"/>
          <ac:spMkLst>
            <pc:docMk/>
            <pc:sldMk cId="239060139" sldId="870"/>
            <ac:spMk id="3" creationId="{C7D0C81E-D62D-4861-8B86-0E987EEF76C6}"/>
          </ac:spMkLst>
        </pc:spChg>
        <pc:spChg chg="del">
          <ac:chgData name="Neamul AKHTER" userId="d8348a17-a688-4a12-b18d-5594537b638d" providerId="ADAL" clId="{47F0F466-06E7-4DE1-BBD0-3C235113AEF2}" dt="2021-10-05T04:21:33.876" v="3910" actId="478"/>
          <ac:spMkLst>
            <pc:docMk/>
            <pc:sldMk cId="239060139" sldId="870"/>
            <ac:spMk id="4" creationId="{6A5C962A-6220-4FC2-824D-D73C90AF89AE}"/>
          </ac:spMkLst>
        </pc:spChg>
        <pc:spChg chg="add mod">
          <ac:chgData name="Neamul AKHTER" userId="d8348a17-a688-4a12-b18d-5594537b638d" providerId="ADAL" clId="{47F0F466-06E7-4DE1-BBD0-3C235113AEF2}" dt="2021-10-05T04:21:43.656" v="3913"/>
          <ac:spMkLst>
            <pc:docMk/>
            <pc:sldMk cId="239060139" sldId="870"/>
            <ac:spMk id="5" creationId="{4059E488-B654-407E-BFEB-7B55598D1C6F}"/>
          </ac:spMkLst>
        </pc:spChg>
        <pc:spChg chg="add mod">
          <ac:chgData name="Neamul AKHTER" userId="d8348a17-a688-4a12-b18d-5594537b638d" providerId="ADAL" clId="{47F0F466-06E7-4DE1-BBD0-3C235113AEF2}" dt="2021-10-05T04:21:50.869" v="3915"/>
          <ac:spMkLst>
            <pc:docMk/>
            <pc:sldMk cId="239060139" sldId="870"/>
            <ac:spMk id="6" creationId="{EFD5232A-F55E-4B5B-84B3-123B1365CF9E}"/>
          </ac:spMkLst>
        </pc:spChg>
        <pc:spChg chg="add mod">
          <ac:chgData name="Neamul AKHTER" userId="d8348a17-a688-4a12-b18d-5594537b638d" providerId="ADAL" clId="{47F0F466-06E7-4DE1-BBD0-3C235113AEF2}" dt="2021-10-05T04:22:15.579" v="3923" actId="14100"/>
          <ac:spMkLst>
            <pc:docMk/>
            <pc:sldMk cId="239060139" sldId="870"/>
            <ac:spMk id="7" creationId="{6EB57B67-0718-4689-920E-B5948A4616C0}"/>
          </ac:spMkLst>
        </pc:spChg>
        <pc:picChg chg="add mod">
          <ac:chgData name="Neamul AKHTER" userId="d8348a17-a688-4a12-b18d-5594537b638d" providerId="ADAL" clId="{47F0F466-06E7-4DE1-BBD0-3C235113AEF2}" dt="2021-10-05T04:22:36.325" v="3929"/>
          <ac:picMkLst>
            <pc:docMk/>
            <pc:sldMk cId="239060139" sldId="870"/>
            <ac:picMk id="8" creationId="{FDD04B7A-F053-45CB-BC1B-67A8B87126B3}"/>
          </ac:picMkLst>
        </pc:picChg>
      </pc:sldChg>
      <pc:sldChg chg="addSp delSp modSp add mod">
        <pc:chgData name="Neamul AKHTER" userId="d8348a17-a688-4a12-b18d-5594537b638d" providerId="ADAL" clId="{47F0F466-06E7-4DE1-BBD0-3C235113AEF2}" dt="2021-10-05T04:24:21.280" v="3965" actId="14100"/>
        <pc:sldMkLst>
          <pc:docMk/>
          <pc:sldMk cId="2306902749" sldId="871"/>
        </pc:sldMkLst>
        <pc:spChg chg="del">
          <ac:chgData name="Neamul AKHTER" userId="d8348a17-a688-4a12-b18d-5594537b638d" providerId="ADAL" clId="{47F0F466-06E7-4DE1-BBD0-3C235113AEF2}" dt="2021-10-05T04:22:49.388" v="3933" actId="478"/>
          <ac:spMkLst>
            <pc:docMk/>
            <pc:sldMk cId="2306902749" sldId="871"/>
            <ac:spMk id="5" creationId="{4059E488-B654-407E-BFEB-7B55598D1C6F}"/>
          </ac:spMkLst>
        </pc:spChg>
        <pc:spChg chg="del">
          <ac:chgData name="Neamul AKHTER" userId="d8348a17-a688-4a12-b18d-5594537b638d" providerId="ADAL" clId="{47F0F466-06E7-4DE1-BBD0-3C235113AEF2}" dt="2021-10-05T04:22:55.987" v="3935" actId="478"/>
          <ac:spMkLst>
            <pc:docMk/>
            <pc:sldMk cId="2306902749" sldId="871"/>
            <ac:spMk id="6" creationId="{EFD5232A-F55E-4B5B-84B3-123B1365CF9E}"/>
          </ac:spMkLst>
        </pc:spChg>
        <pc:spChg chg="del">
          <ac:chgData name="Neamul AKHTER" userId="d8348a17-a688-4a12-b18d-5594537b638d" providerId="ADAL" clId="{47F0F466-06E7-4DE1-BBD0-3C235113AEF2}" dt="2021-10-05T04:22:53.385" v="3934" actId="478"/>
          <ac:spMkLst>
            <pc:docMk/>
            <pc:sldMk cId="2306902749" sldId="871"/>
            <ac:spMk id="7" creationId="{6EB57B67-0718-4689-920E-B5948A4616C0}"/>
          </ac:spMkLst>
        </pc:spChg>
        <pc:spChg chg="add mod">
          <ac:chgData name="Neamul AKHTER" userId="d8348a17-a688-4a12-b18d-5594537b638d" providerId="ADAL" clId="{47F0F466-06E7-4DE1-BBD0-3C235113AEF2}" dt="2021-10-05T04:23:03.655" v="3938" actId="27636"/>
          <ac:spMkLst>
            <pc:docMk/>
            <pc:sldMk cId="2306902749" sldId="871"/>
            <ac:spMk id="9" creationId="{E358DA50-EB9D-4859-9A9A-5DA403747357}"/>
          </ac:spMkLst>
        </pc:spChg>
        <pc:spChg chg="add mod">
          <ac:chgData name="Neamul AKHTER" userId="d8348a17-a688-4a12-b18d-5594537b638d" providerId="ADAL" clId="{47F0F466-06E7-4DE1-BBD0-3C235113AEF2}" dt="2021-10-05T04:24:21.280" v="3965" actId="14100"/>
          <ac:spMkLst>
            <pc:docMk/>
            <pc:sldMk cId="2306902749" sldId="871"/>
            <ac:spMk id="10" creationId="{1582EA22-1A56-4BAB-9662-8322ED4B619C}"/>
          </ac:spMkLst>
        </pc:spChg>
        <pc:picChg chg="del">
          <ac:chgData name="Neamul AKHTER" userId="d8348a17-a688-4a12-b18d-5594537b638d" providerId="ADAL" clId="{47F0F466-06E7-4DE1-BBD0-3C235113AEF2}" dt="2021-10-05T04:22:46.882" v="3932" actId="478"/>
          <ac:picMkLst>
            <pc:docMk/>
            <pc:sldMk cId="2306902749" sldId="871"/>
            <ac:picMk id="8" creationId="{FDD04B7A-F053-45CB-BC1B-67A8B87126B3}"/>
          </ac:picMkLst>
        </pc:picChg>
      </pc:sldChg>
      <pc:sldChg chg="modSp add del mod ord">
        <pc:chgData name="Neamul AKHTER" userId="d8348a17-a688-4a12-b18d-5594537b638d" providerId="ADAL" clId="{47F0F466-06E7-4DE1-BBD0-3C235113AEF2}" dt="2021-10-11T03:36:16.303" v="4353" actId="20577"/>
        <pc:sldMkLst>
          <pc:docMk/>
          <pc:sldMk cId="3762633715" sldId="872"/>
        </pc:sldMkLst>
        <pc:spChg chg="mod">
          <ac:chgData name="Neamul AKHTER" userId="d8348a17-a688-4a12-b18d-5594537b638d" providerId="ADAL" clId="{47F0F466-06E7-4DE1-BBD0-3C235113AEF2}" dt="2021-10-11T03:36:16.303" v="4353" actId="20577"/>
          <ac:spMkLst>
            <pc:docMk/>
            <pc:sldMk cId="3762633715" sldId="872"/>
            <ac:spMk id="6" creationId="{BCF24794-C94E-44AF-AD7A-7FB4882853A5}"/>
          </ac:spMkLst>
        </pc:spChg>
        <pc:graphicFrameChg chg="mod modGraphic">
          <ac:chgData name="Neamul AKHTER" userId="d8348a17-a688-4a12-b18d-5594537b638d" providerId="ADAL" clId="{47F0F466-06E7-4DE1-BBD0-3C235113AEF2}" dt="2021-10-10T10:35:39.312" v="4296" actId="14100"/>
          <ac:graphicFrameMkLst>
            <pc:docMk/>
            <pc:sldMk cId="3762633715" sldId="872"/>
            <ac:graphicFrameMk id="4" creationId="{40DFE8A9-722D-445A-9F6B-288104F161F4}"/>
          </ac:graphicFrameMkLst>
        </pc:graphicFrameChg>
      </pc:sldChg>
      <pc:sldChg chg="modSp add mod">
        <pc:chgData name="Neamul AKHTER" userId="d8348a17-a688-4a12-b18d-5594537b638d" providerId="ADAL" clId="{47F0F466-06E7-4DE1-BBD0-3C235113AEF2}" dt="2021-10-10T10:41:13.789" v="4347" actId="6549"/>
        <pc:sldMkLst>
          <pc:docMk/>
          <pc:sldMk cId="4249071873" sldId="873"/>
        </pc:sldMkLst>
        <pc:spChg chg="mod">
          <ac:chgData name="Neamul AKHTER" userId="d8348a17-a688-4a12-b18d-5594537b638d" providerId="ADAL" clId="{47F0F466-06E7-4DE1-BBD0-3C235113AEF2}" dt="2021-10-10T10:41:13.789" v="4347" actId="6549"/>
          <ac:spMkLst>
            <pc:docMk/>
            <pc:sldMk cId="4249071873" sldId="873"/>
            <ac:spMk id="6" creationId="{BCF24794-C94E-44AF-AD7A-7FB4882853A5}"/>
          </ac:spMkLst>
        </pc:spChg>
      </pc:sldChg>
      <pc:sldChg chg="modSp add mod">
        <pc:chgData name="Neamul AKHTER" userId="d8348a17-a688-4a12-b18d-5594537b638d" providerId="ADAL" clId="{47F0F466-06E7-4DE1-BBD0-3C235113AEF2}" dt="2021-10-10T10:41:47.699" v="4349" actId="255"/>
        <pc:sldMkLst>
          <pc:docMk/>
          <pc:sldMk cId="1870700980" sldId="874"/>
        </pc:sldMkLst>
        <pc:spChg chg="mod">
          <ac:chgData name="Neamul AKHTER" userId="d8348a17-a688-4a12-b18d-5594537b638d" providerId="ADAL" clId="{47F0F466-06E7-4DE1-BBD0-3C235113AEF2}" dt="2021-10-10T10:41:47.699" v="4349" actId="255"/>
          <ac:spMkLst>
            <pc:docMk/>
            <pc:sldMk cId="1870700980" sldId="874"/>
            <ac:spMk id="6" creationId="{BCF24794-C94E-44AF-AD7A-7FB4882853A5}"/>
          </ac:spMkLst>
        </pc:spChg>
      </pc:sldChg>
      <pc:sldMasterChg chg="delSldLayout">
        <pc:chgData name="Neamul AKHTER" userId="d8348a17-a688-4a12-b18d-5594537b638d" providerId="ADAL" clId="{47F0F466-06E7-4DE1-BBD0-3C235113AEF2}" dt="2021-10-05T04:24:24.390" v="3966" actId="47"/>
        <pc:sldMasterMkLst>
          <pc:docMk/>
          <pc:sldMasterMk cId="1915994808" sldId="2147483777"/>
        </pc:sldMasterMkLst>
        <pc:sldLayoutChg chg="del">
          <pc:chgData name="Neamul AKHTER" userId="d8348a17-a688-4a12-b18d-5594537b638d" providerId="ADAL" clId="{47F0F466-06E7-4DE1-BBD0-3C235113AEF2}" dt="2021-10-05T04:24:24.390" v="3966" actId="47"/>
          <pc:sldLayoutMkLst>
            <pc:docMk/>
            <pc:sldMasterMk cId="1915994808" sldId="2147483777"/>
            <pc:sldLayoutMk cId="4189792428" sldId="2147483912"/>
          </pc:sldLayoutMkLst>
        </pc:sldLayoutChg>
        <pc:sldLayoutChg chg="del">
          <pc:chgData name="Neamul AKHTER" userId="d8348a17-a688-4a12-b18d-5594537b638d" providerId="ADAL" clId="{47F0F466-06E7-4DE1-BBD0-3C235113AEF2}" dt="2021-10-03T07:21:11.964" v="57" actId="47"/>
          <pc:sldLayoutMkLst>
            <pc:docMk/>
            <pc:sldMasterMk cId="1915994808" sldId="2147483777"/>
            <pc:sldLayoutMk cId="3053721839" sldId="2147483924"/>
          </pc:sldLayoutMkLst>
        </pc:sldLayoutChg>
        <pc:sldLayoutChg chg="del">
          <pc:chgData name="Neamul AKHTER" userId="d8348a17-a688-4a12-b18d-5594537b638d" providerId="ADAL" clId="{47F0F466-06E7-4DE1-BBD0-3C235113AEF2}" dt="2021-10-03T07:21:23.709" v="73" actId="47"/>
          <pc:sldLayoutMkLst>
            <pc:docMk/>
            <pc:sldMasterMk cId="1915994808" sldId="2147483777"/>
            <pc:sldLayoutMk cId="4282578768" sldId="2147483925"/>
          </pc:sldLayoutMkLst>
        </pc:sldLayoutChg>
      </pc:sldMasterChg>
      <pc:sldMasterChg chg="del delSldLayout">
        <pc:chgData name="Neamul AKHTER" userId="d8348a17-a688-4a12-b18d-5594537b638d" providerId="ADAL" clId="{47F0F466-06E7-4DE1-BBD0-3C235113AEF2}" dt="2021-10-03T07:21:05.786" v="55" actId="47"/>
        <pc:sldMasterMkLst>
          <pc:docMk/>
          <pc:sldMasterMk cId="2419326174" sldId="2147483912"/>
        </pc:sldMasterMkLst>
        <pc:sldLayoutChg chg="del">
          <pc:chgData name="Neamul AKHTER" userId="d8348a17-a688-4a12-b18d-5594537b638d" providerId="ADAL" clId="{47F0F466-06E7-4DE1-BBD0-3C235113AEF2}" dt="2021-10-03T07:21:05.786" v="55" actId="47"/>
          <pc:sldLayoutMkLst>
            <pc:docMk/>
            <pc:sldMasterMk cId="2419326174" sldId="2147483912"/>
            <pc:sldLayoutMk cId="2351000936" sldId="2147483913"/>
          </pc:sldLayoutMkLst>
        </pc:sldLayoutChg>
        <pc:sldLayoutChg chg="del">
          <pc:chgData name="Neamul AKHTER" userId="d8348a17-a688-4a12-b18d-5594537b638d" providerId="ADAL" clId="{47F0F466-06E7-4DE1-BBD0-3C235113AEF2}" dt="2021-10-03T07:21:05.786" v="55" actId="47"/>
          <pc:sldLayoutMkLst>
            <pc:docMk/>
            <pc:sldMasterMk cId="2419326174" sldId="2147483912"/>
            <pc:sldLayoutMk cId="1271006055" sldId="2147483914"/>
          </pc:sldLayoutMkLst>
        </pc:sldLayoutChg>
        <pc:sldLayoutChg chg="del">
          <pc:chgData name="Neamul AKHTER" userId="d8348a17-a688-4a12-b18d-5594537b638d" providerId="ADAL" clId="{47F0F466-06E7-4DE1-BBD0-3C235113AEF2}" dt="2021-10-03T07:21:05.786" v="55" actId="47"/>
          <pc:sldLayoutMkLst>
            <pc:docMk/>
            <pc:sldMasterMk cId="2419326174" sldId="2147483912"/>
            <pc:sldLayoutMk cId="3396090888" sldId="2147483915"/>
          </pc:sldLayoutMkLst>
        </pc:sldLayoutChg>
        <pc:sldLayoutChg chg="del">
          <pc:chgData name="Neamul AKHTER" userId="d8348a17-a688-4a12-b18d-5594537b638d" providerId="ADAL" clId="{47F0F466-06E7-4DE1-BBD0-3C235113AEF2}" dt="2021-10-03T07:21:05.786" v="55" actId="47"/>
          <pc:sldLayoutMkLst>
            <pc:docMk/>
            <pc:sldMasterMk cId="2419326174" sldId="2147483912"/>
            <pc:sldLayoutMk cId="3599320398" sldId="2147483916"/>
          </pc:sldLayoutMkLst>
        </pc:sldLayoutChg>
        <pc:sldLayoutChg chg="del">
          <pc:chgData name="Neamul AKHTER" userId="d8348a17-a688-4a12-b18d-5594537b638d" providerId="ADAL" clId="{47F0F466-06E7-4DE1-BBD0-3C235113AEF2}" dt="2021-10-03T07:21:05.786" v="55" actId="47"/>
          <pc:sldLayoutMkLst>
            <pc:docMk/>
            <pc:sldMasterMk cId="2419326174" sldId="2147483912"/>
            <pc:sldLayoutMk cId="2243284045" sldId="2147483917"/>
          </pc:sldLayoutMkLst>
        </pc:sldLayoutChg>
        <pc:sldLayoutChg chg="del">
          <pc:chgData name="Neamul AKHTER" userId="d8348a17-a688-4a12-b18d-5594537b638d" providerId="ADAL" clId="{47F0F466-06E7-4DE1-BBD0-3C235113AEF2}" dt="2021-10-03T07:21:05.786" v="55" actId="47"/>
          <pc:sldLayoutMkLst>
            <pc:docMk/>
            <pc:sldMasterMk cId="2419326174" sldId="2147483912"/>
            <pc:sldLayoutMk cId="139319279" sldId="2147483918"/>
          </pc:sldLayoutMkLst>
        </pc:sldLayoutChg>
        <pc:sldLayoutChg chg="del">
          <pc:chgData name="Neamul AKHTER" userId="d8348a17-a688-4a12-b18d-5594537b638d" providerId="ADAL" clId="{47F0F466-06E7-4DE1-BBD0-3C235113AEF2}" dt="2021-10-03T07:21:05.786" v="55" actId="47"/>
          <pc:sldLayoutMkLst>
            <pc:docMk/>
            <pc:sldMasterMk cId="2419326174" sldId="2147483912"/>
            <pc:sldLayoutMk cId="442657779" sldId="2147483919"/>
          </pc:sldLayoutMkLst>
        </pc:sldLayoutChg>
        <pc:sldLayoutChg chg="del">
          <pc:chgData name="Neamul AKHTER" userId="d8348a17-a688-4a12-b18d-5594537b638d" providerId="ADAL" clId="{47F0F466-06E7-4DE1-BBD0-3C235113AEF2}" dt="2021-10-03T07:21:05.786" v="55" actId="47"/>
          <pc:sldLayoutMkLst>
            <pc:docMk/>
            <pc:sldMasterMk cId="2419326174" sldId="2147483912"/>
            <pc:sldLayoutMk cId="2041252172" sldId="2147483920"/>
          </pc:sldLayoutMkLst>
        </pc:sldLayoutChg>
        <pc:sldLayoutChg chg="del">
          <pc:chgData name="Neamul AKHTER" userId="d8348a17-a688-4a12-b18d-5594537b638d" providerId="ADAL" clId="{47F0F466-06E7-4DE1-BBD0-3C235113AEF2}" dt="2021-10-03T07:21:05.786" v="55" actId="47"/>
          <pc:sldLayoutMkLst>
            <pc:docMk/>
            <pc:sldMasterMk cId="2419326174" sldId="2147483912"/>
            <pc:sldLayoutMk cId="3190113306" sldId="2147483921"/>
          </pc:sldLayoutMkLst>
        </pc:sldLayoutChg>
        <pc:sldLayoutChg chg="del">
          <pc:chgData name="Neamul AKHTER" userId="d8348a17-a688-4a12-b18d-5594537b638d" providerId="ADAL" clId="{47F0F466-06E7-4DE1-BBD0-3C235113AEF2}" dt="2021-10-03T07:21:05.786" v="55" actId="47"/>
          <pc:sldLayoutMkLst>
            <pc:docMk/>
            <pc:sldMasterMk cId="2419326174" sldId="2147483912"/>
            <pc:sldLayoutMk cId="298035310" sldId="2147483922"/>
          </pc:sldLayoutMkLst>
        </pc:sldLayoutChg>
        <pc:sldLayoutChg chg="del">
          <pc:chgData name="Neamul AKHTER" userId="d8348a17-a688-4a12-b18d-5594537b638d" providerId="ADAL" clId="{47F0F466-06E7-4DE1-BBD0-3C235113AEF2}" dt="2021-10-03T07:21:05.786" v="55" actId="47"/>
          <pc:sldLayoutMkLst>
            <pc:docMk/>
            <pc:sldMasterMk cId="2419326174" sldId="2147483912"/>
            <pc:sldLayoutMk cId="3795448326" sldId="2147483923"/>
          </pc:sldLayoutMkLst>
        </pc:sldLayoutChg>
      </pc:sldMasterChg>
    </pc:docChg>
  </pc:docChgLst>
  <pc:docChgLst>
    <pc:chgData name="Ajmerry HOSSAIN" userId="S::ajmerry.hossain@wfp.org::654b8391-f5e8-4a5c-816c-a1d4cafae875" providerId="AD" clId="Web-{F985A1E8-C67E-A019-F697-091FF6CAC74A}"/>
    <pc:docChg chg="modSld">
      <pc:chgData name="Ajmerry HOSSAIN" userId="S::ajmerry.hossain@wfp.org::654b8391-f5e8-4a5c-816c-a1d4cafae875" providerId="AD" clId="Web-{F985A1E8-C67E-A019-F697-091FF6CAC74A}" dt="2021-10-19T04:43:31.493" v="13" actId="20577"/>
      <pc:docMkLst>
        <pc:docMk/>
      </pc:docMkLst>
      <pc:sldChg chg="modSp">
        <pc:chgData name="Ajmerry HOSSAIN" userId="S::ajmerry.hossain@wfp.org::654b8391-f5e8-4a5c-816c-a1d4cafae875" providerId="AD" clId="Web-{F985A1E8-C67E-A019-F697-091FF6CAC74A}" dt="2021-10-19T04:43:31.493" v="13" actId="20577"/>
        <pc:sldMkLst>
          <pc:docMk/>
          <pc:sldMk cId="2716575438" sldId="826"/>
        </pc:sldMkLst>
        <pc:spChg chg="mod">
          <ac:chgData name="Ajmerry HOSSAIN" userId="S::ajmerry.hossain@wfp.org::654b8391-f5e8-4a5c-816c-a1d4cafae875" providerId="AD" clId="Web-{F985A1E8-C67E-A019-F697-091FF6CAC74A}" dt="2021-10-19T04:43:31.493" v="13" actId="20577"/>
          <ac:spMkLst>
            <pc:docMk/>
            <pc:sldMk cId="2716575438" sldId="826"/>
            <ac:spMk id="7" creationId="{B4851A34-9536-42AB-AAD9-9633CAB1FEFC}"/>
          </ac:spMkLst>
        </pc:spChg>
      </pc:sldChg>
    </pc:docChg>
  </pc:docChgLst>
  <pc:docChgLst>
    <pc:chgData name="Martina IANNIZZOTTO" userId="S::martina.iannizzotto@wfp.org::3026dcc6-e8fb-42f1-af0c-becbf21bb0b1" providerId="AD" clId="Web-{58C2C584-3C40-8AAF-04C5-5FDB4B873872}"/>
    <pc:docChg chg="addSld delSld modSld sldOrd">
      <pc:chgData name="Martina IANNIZZOTTO" userId="S::martina.iannizzotto@wfp.org::3026dcc6-e8fb-42f1-af0c-becbf21bb0b1" providerId="AD" clId="Web-{58C2C584-3C40-8AAF-04C5-5FDB4B873872}" dt="2021-09-06T10:13:42.643" v="259" actId="20577"/>
      <pc:docMkLst>
        <pc:docMk/>
      </pc:docMkLst>
      <pc:sldChg chg="del">
        <pc:chgData name="Martina IANNIZZOTTO" userId="S::martina.iannizzotto@wfp.org::3026dcc6-e8fb-42f1-af0c-becbf21bb0b1" providerId="AD" clId="Web-{58C2C584-3C40-8AAF-04C5-5FDB4B873872}" dt="2021-09-06T10:12:14.985" v="193"/>
        <pc:sldMkLst>
          <pc:docMk/>
          <pc:sldMk cId="991359607" sldId="789"/>
        </pc:sldMkLst>
      </pc:sldChg>
      <pc:sldChg chg="modSp">
        <pc:chgData name="Martina IANNIZZOTTO" userId="S::martina.iannizzotto@wfp.org::3026dcc6-e8fb-42f1-af0c-becbf21bb0b1" providerId="AD" clId="Web-{58C2C584-3C40-8AAF-04C5-5FDB4B873872}" dt="2021-09-06T10:11:35.640" v="182" actId="20577"/>
        <pc:sldMkLst>
          <pc:docMk/>
          <pc:sldMk cId="912871047" sldId="790"/>
        </pc:sldMkLst>
        <pc:spChg chg="mod">
          <ac:chgData name="Martina IANNIZZOTTO" userId="S::martina.iannizzotto@wfp.org::3026dcc6-e8fb-42f1-af0c-becbf21bb0b1" providerId="AD" clId="Web-{58C2C584-3C40-8AAF-04C5-5FDB4B873872}" dt="2021-09-06T10:11:35.640" v="182" actId="20577"/>
          <ac:spMkLst>
            <pc:docMk/>
            <pc:sldMk cId="912871047" sldId="790"/>
            <ac:spMk id="7" creationId="{B4851A34-9536-42AB-AAD9-9633CAB1FEFC}"/>
          </ac:spMkLst>
        </pc:spChg>
      </pc:sldChg>
      <pc:sldChg chg="ord">
        <pc:chgData name="Martina IANNIZZOTTO" userId="S::martina.iannizzotto@wfp.org::3026dcc6-e8fb-42f1-af0c-becbf21bb0b1" providerId="AD" clId="Web-{58C2C584-3C40-8AAF-04C5-5FDB4B873872}" dt="2021-09-06T09:47:54.717" v="126"/>
        <pc:sldMkLst>
          <pc:docMk/>
          <pc:sldMk cId="3043906177" sldId="791"/>
        </pc:sldMkLst>
      </pc:sldChg>
      <pc:sldChg chg="modSp">
        <pc:chgData name="Martina IANNIZZOTTO" userId="S::martina.iannizzotto@wfp.org::3026dcc6-e8fb-42f1-af0c-becbf21bb0b1" providerId="AD" clId="Web-{58C2C584-3C40-8AAF-04C5-5FDB4B873872}" dt="2021-09-06T10:13:42.643" v="259" actId="20577"/>
        <pc:sldMkLst>
          <pc:docMk/>
          <pc:sldMk cId="3904382097" sldId="810"/>
        </pc:sldMkLst>
        <pc:spChg chg="mod">
          <ac:chgData name="Martina IANNIZZOTTO" userId="S::martina.iannizzotto@wfp.org::3026dcc6-e8fb-42f1-af0c-becbf21bb0b1" providerId="AD" clId="Web-{58C2C584-3C40-8AAF-04C5-5FDB4B873872}" dt="2021-09-06T10:13:42.643" v="259" actId="20577"/>
          <ac:spMkLst>
            <pc:docMk/>
            <pc:sldMk cId="3904382097" sldId="810"/>
            <ac:spMk id="7" creationId="{B4851A34-9536-42AB-AAD9-9633CAB1FEFC}"/>
          </ac:spMkLst>
        </pc:spChg>
      </pc:sldChg>
      <pc:sldChg chg="modSp">
        <pc:chgData name="Martina IANNIZZOTTO" userId="S::martina.iannizzotto@wfp.org::3026dcc6-e8fb-42f1-af0c-becbf21bb0b1" providerId="AD" clId="Web-{58C2C584-3C40-8AAF-04C5-5FDB4B873872}" dt="2021-09-06T10:12:02.219" v="192" actId="20577"/>
        <pc:sldMkLst>
          <pc:docMk/>
          <pc:sldMk cId="2098752188" sldId="811"/>
        </pc:sldMkLst>
        <pc:spChg chg="mod">
          <ac:chgData name="Martina IANNIZZOTTO" userId="S::martina.iannizzotto@wfp.org::3026dcc6-e8fb-42f1-af0c-becbf21bb0b1" providerId="AD" clId="Web-{58C2C584-3C40-8AAF-04C5-5FDB4B873872}" dt="2021-09-06T10:12:02.219" v="192" actId="20577"/>
          <ac:spMkLst>
            <pc:docMk/>
            <pc:sldMk cId="2098752188" sldId="811"/>
            <ac:spMk id="7" creationId="{B4851A34-9536-42AB-AAD9-9633CAB1FEFC}"/>
          </ac:spMkLst>
        </pc:spChg>
      </pc:sldChg>
      <pc:sldChg chg="modSp del">
        <pc:chgData name="Martina IANNIZZOTTO" userId="S::martina.iannizzotto@wfp.org::3026dcc6-e8fb-42f1-af0c-becbf21bb0b1" providerId="AD" clId="Web-{58C2C584-3C40-8AAF-04C5-5FDB4B873872}" dt="2021-09-06T09:48:20.858" v="128"/>
        <pc:sldMkLst>
          <pc:docMk/>
          <pc:sldMk cId="468477563" sldId="827"/>
        </pc:sldMkLst>
        <pc:spChg chg="mod">
          <ac:chgData name="Martina IANNIZZOTTO" userId="S::martina.iannizzotto@wfp.org::3026dcc6-e8fb-42f1-af0c-becbf21bb0b1" providerId="AD" clId="Web-{58C2C584-3C40-8AAF-04C5-5FDB4B873872}" dt="2021-09-06T09:48:11.842" v="127" actId="20577"/>
          <ac:spMkLst>
            <pc:docMk/>
            <pc:sldMk cId="468477563" sldId="827"/>
            <ac:spMk id="7" creationId="{B4851A34-9536-42AB-AAD9-9633CAB1FEFC}"/>
          </ac:spMkLst>
        </pc:spChg>
      </pc:sldChg>
      <pc:sldChg chg="modSp ord">
        <pc:chgData name="Martina IANNIZZOTTO" userId="S::martina.iannizzotto@wfp.org::3026dcc6-e8fb-42f1-af0c-becbf21bb0b1" providerId="AD" clId="Web-{58C2C584-3C40-8AAF-04C5-5FDB4B873872}" dt="2021-09-06T10:13:10.017" v="255" actId="20577"/>
        <pc:sldMkLst>
          <pc:docMk/>
          <pc:sldMk cId="2616493" sldId="828"/>
        </pc:sldMkLst>
        <pc:spChg chg="mod">
          <ac:chgData name="Martina IANNIZZOTTO" userId="S::martina.iannizzotto@wfp.org::3026dcc6-e8fb-42f1-af0c-becbf21bb0b1" providerId="AD" clId="Web-{58C2C584-3C40-8AAF-04C5-5FDB4B873872}" dt="2021-09-06T10:13:10.017" v="255" actId="20577"/>
          <ac:spMkLst>
            <pc:docMk/>
            <pc:sldMk cId="2616493" sldId="828"/>
            <ac:spMk id="7" creationId="{B4851A34-9536-42AB-AAD9-9633CAB1FEFC}"/>
          </ac:spMkLst>
        </pc:spChg>
      </pc:sldChg>
      <pc:sldChg chg="new del">
        <pc:chgData name="Martina IANNIZZOTTO" userId="S::martina.iannizzotto@wfp.org::3026dcc6-e8fb-42f1-af0c-becbf21bb0b1" providerId="AD" clId="Web-{58C2C584-3C40-8AAF-04C5-5FDB4B873872}" dt="2021-09-06T09:30:26.380" v="1"/>
        <pc:sldMkLst>
          <pc:docMk/>
          <pc:sldMk cId="4039170975" sldId="829"/>
        </pc:sldMkLst>
      </pc:sldChg>
    </pc:docChg>
  </pc:docChgLst>
  <pc:docChgLst>
    <pc:chgData name="Anna RZYM" userId="S::anna.rzym@wfp.org::0111bd45-5452-4f96-b324-140b95791be2" providerId="AD" clId="Web-{0DB43C55-6C77-803D-71A1-6878420BE441}"/>
    <pc:docChg chg="modSld">
      <pc:chgData name="Anna RZYM" userId="S::anna.rzym@wfp.org::0111bd45-5452-4f96-b324-140b95791be2" providerId="AD" clId="Web-{0DB43C55-6C77-803D-71A1-6878420BE441}" dt="2021-09-20T06:43:13.766" v="42" actId="20577"/>
      <pc:docMkLst>
        <pc:docMk/>
      </pc:docMkLst>
      <pc:sldChg chg="modSp">
        <pc:chgData name="Anna RZYM" userId="S::anna.rzym@wfp.org::0111bd45-5452-4f96-b324-140b95791be2" providerId="AD" clId="Web-{0DB43C55-6C77-803D-71A1-6878420BE441}" dt="2021-09-20T06:41:26.622" v="36" actId="20577"/>
        <pc:sldMkLst>
          <pc:docMk/>
          <pc:sldMk cId="3043906177" sldId="791"/>
        </pc:sldMkLst>
        <pc:spChg chg="mod">
          <ac:chgData name="Anna RZYM" userId="S::anna.rzym@wfp.org::0111bd45-5452-4f96-b324-140b95791be2" providerId="AD" clId="Web-{0DB43C55-6C77-803D-71A1-6878420BE441}" dt="2021-09-20T06:41:26.622" v="36" actId="20577"/>
          <ac:spMkLst>
            <pc:docMk/>
            <pc:sldMk cId="3043906177" sldId="791"/>
            <ac:spMk id="7" creationId="{B4851A34-9536-42AB-AAD9-9633CAB1FEFC}"/>
          </ac:spMkLst>
        </pc:spChg>
      </pc:sldChg>
      <pc:sldChg chg="modSp">
        <pc:chgData name="Anna RZYM" userId="S::anna.rzym@wfp.org::0111bd45-5452-4f96-b324-140b95791be2" providerId="AD" clId="Web-{0DB43C55-6C77-803D-71A1-6878420BE441}" dt="2021-09-20T06:33:11.751" v="32" actId="20577"/>
        <pc:sldMkLst>
          <pc:docMk/>
          <pc:sldMk cId="2616493" sldId="828"/>
        </pc:sldMkLst>
        <pc:spChg chg="mod">
          <ac:chgData name="Anna RZYM" userId="S::anna.rzym@wfp.org::0111bd45-5452-4f96-b324-140b95791be2" providerId="AD" clId="Web-{0DB43C55-6C77-803D-71A1-6878420BE441}" dt="2021-09-20T06:33:11.751" v="32" actId="20577"/>
          <ac:spMkLst>
            <pc:docMk/>
            <pc:sldMk cId="2616493" sldId="828"/>
            <ac:spMk id="7" creationId="{B4851A34-9536-42AB-AAD9-9633CAB1FEFC}"/>
          </ac:spMkLst>
        </pc:spChg>
      </pc:sldChg>
      <pc:sldChg chg="modSp">
        <pc:chgData name="Anna RZYM" userId="S::anna.rzym@wfp.org::0111bd45-5452-4f96-b324-140b95791be2" providerId="AD" clId="Web-{0DB43C55-6C77-803D-71A1-6878420BE441}" dt="2021-09-20T06:40:34.668" v="33" actId="20577"/>
        <pc:sldMkLst>
          <pc:docMk/>
          <pc:sldMk cId="96833907" sldId="831"/>
        </pc:sldMkLst>
        <pc:spChg chg="mod">
          <ac:chgData name="Anna RZYM" userId="S::anna.rzym@wfp.org::0111bd45-5452-4f96-b324-140b95791be2" providerId="AD" clId="Web-{0DB43C55-6C77-803D-71A1-6878420BE441}" dt="2021-09-20T06:40:34.668" v="33" actId="20577"/>
          <ac:spMkLst>
            <pc:docMk/>
            <pc:sldMk cId="96833907" sldId="831"/>
            <ac:spMk id="7" creationId="{B4851A34-9536-42AB-AAD9-9633CAB1FEFC}"/>
          </ac:spMkLst>
        </pc:spChg>
      </pc:sldChg>
      <pc:sldChg chg="delSp modSp">
        <pc:chgData name="Anna RZYM" userId="S::anna.rzym@wfp.org::0111bd45-5452-4f96-b324-140b95791be2" providerId="AD" clId="Web-{0DB43C55-6C77-803D-71A1-6878420BE441}" dt="2021-09-20T06:43:13.766" v="42" actId="20577"/>
        <pc:sldMkLst>
          <pc:docMk/>
          <pc:sldMk cId="1321110940" sldId="834"/>
        </pc:sldMkLst>
        <pc:spChg chg="mod">
          <ac:chgData name="Anna RZYM" userId="S::anna.rzym@wfp.org::0111bd45-5452-4f96-b324-140b95791be2" providerId="AD" clId="Web-{0DB43C55-6C77-803D-71A1-6878420BE441}" dt="2021-09-20T06:43:13.766" v="42" actId="20577"/>
          <ac:spMkLst>
            <pc:docMk/>
            <pc:sldMk cId="1321110940" sldId="834"/>
            <ac:spMk id="7" creationId="{B4851A34-9536-42AB-AAD9-9633CAB1FEFC}"/>
          </ac:spMkLst>
        </pc:spChg>
        <pc:spChg chg="del">
          <ac:chgData name="Anna RZYM" userId="S::anna.rzym@wfp.org::0111bd45-5452-4f96-b324-140b95791be2" providerId="AD" clId="Web-{0DB43C55-6C77-803D-71A1-6878420BE441}" dt="2021-09-20T06:42:14.889" v="38"/>
          <ac:spMkLst>
            <pc:docMk/>
            <pc:sldMk cId="1321110940" sldId="834"/>
            <ac:spMk id="10" creationId="{4401FC48-9081-443F-8FF4-E2DF5C90683F}"/>
          </ac:spMkLst>
        </pc:spChg>
      </pc:sldChg>
      <pc:sldChg chg="addSp modSp">
        <pc:chgData name="Anna RZYM" userId="S::anna.rzym@wfp.org::0111bd45-5452-4f96-b324-140b95791be2" providerId="AD" clId="Web-{0DB43C55-6C77-803D-71A1-6878420BE441}" dt="2021-09-20T06:22:51.627" v="29" actId="20577"/>
        <pc:sldMkLst>
          <pc:docMk/>
          <pc:sldMk cId="2011164577" sldId="835"/>
        </pc:sldMkLst>
        <pc:spChg chg="add mod">
          <ac:chgData name="Anna RZYM" userId="S::anna.rzym@wfp.org::0111bd45-5452-4f96-b324-140b95791be2" providerId="AD" clId="Web-{0DB43C55-6C77-803D-71A1-6878420BE441}" dt="2021-09-20T06:22:51.627" v="29" actId="20577"/>
          <ac:spMkLst>
            <pc:docMk/>
            <pc:sldMk cId="2011164577" sldId="835"/>
            <ac:spMk id="2" creationId="{91B80C31-A0C1-4F0B-8C5E-713C31C8B43C}"/>
          </ac:spMkLst>
        </pc:spChg>
      </pc:sldChg>
    </pc:docChg>
  </pc:docChgLst>
  <pc:docChgLst>
    <pc:chgData name="Neamul AKHTER" userId="S::neamul.akhter@wfp.org::d8348a17-a688-4a12-b18d-5594537b638d" providerId="AD" clId="Web-{CF2FCA60-FE52-A305-4F68-7920ED777FEA}"/>
    <pc:docChg chg="modSld">
      <pc:chgData name="Neamul AKHTER" userId="S::neamul.akhter@wfp.org::d8348a17-a688-4a12-b18d-5594537b638d" providerId="AD" clId="Web-{CF2FCA60-FE52-A305-4F68-7920ED777FEA}" dt="2021-12-29T04:51:09.685" v="387" actId="20577"/>
      <pc:docMkLst>
        <pc:docMk/>
      </pc:docMkLst>
      <pc:sldChg chg="addSp delSp modSp">
        <pc:chgData name="Neamul AKHTER" userId="S::neamul.akhter@wfp.org::d8348a17-a688-4a12-b18d-5594537b638d" providerId="AD" clId="Web-{CF2FCA60-FE52-A305-4F68-7920ED777FEA}" dt="2021-12-29T04:43:03.314" v="250" actId="1076"/>
        <pc:sldMkLst>
          <pc:docMk/>
          <pc:sldMk cId="229262836" sldId="923"/>
        </pc:sldMkLst>
        <pc:spChg chg="add mod">
          <ac:chgData name="Neamul AKHTER" userId="S::neamul.akhter@wfp.org::d8348a17-a688-4a12-b18d-5594537b638d" providerId="AD" clId="Web-{CF2FCA60-FE52-A305-4F68-7920ED777FEA}" dt="2021-12-29T04:36:43.820" v="225" actId="1076"/>
          <ac:spMkLst>
            <pc:docMk/>
            <pc:sldMk cId="229262836" sldId="923"/>
            <ac:spMk id="8" creationId="{D20CC518-10D8-4FEE-B0E1-7767D0552B5F}"/>
          </ac:spMkLst>
        </pc:spChg>
        <pc:graphicFrameChg chg="add del mod">
          <ac:chgData name="Neamul AKHTER" userId="S::neamul.akhter@wfp.org::d8348a17-a688-4a12-b18d-5594537b638d" providerId="AD" clId="Web-{CF2FCA60-FE52-A305-4F68-7920ED777FEA}" dt="2021-12-29T04:32:35.595" v="1"/>
          <ac:graphicFrameMkLst>
            <pc:docMk/>
            <pc:sldMk cId="229262836" sldId="923"/>
            <ac:graphicFrameMk id="4" creationId="{AEE6B438-81B0-449F-983E-EA65B1291B81}"/>
          </ac:graphicFrameMkLst>
        </pc:graphicFrameChg>
        <pc:graphicFrameChg chg="add mod modGraphic">
          <ac:chgData name="Neamul AKHTER" userId="S::neamul.akhter@wfp.org::d8348a17-a688-4a12-b18d-5594537b638d" providerId="AD" clId="Web-{CF2FCA60-FE52-A305-4F68-7920ED777FEA}" dt="2021-12-29T04:43:03.314" v="250" actId="1076"/>
          <ac:graphicFrameMkLst>
            <pc:docMk/>
            <pc:sldMk cId="229262836" sldId="923"/>
            <ac:graphicFrameMk id="6" creationId="{A5E1C0A4-F201-4CC5-9FDA-D2C4A1731574}"/>
          </ac:graphicFrameMkLst>
        </pc:graphicFrameChg>
      </pc:sldChg>
      <pc:sldChg chg="addSp delSp modSp">
        <pc:chgData name="Neamul AKHTER" userId="S::neamul.akhter@wfp.org::d8348a17-a688-4a12-b18d-5594537b638d" providerId="AD" clId="Web-{CF2FCA60-FE52-A305-4F68-7920ED777FEA}" dt="2021-12-29T04:51:09.685" v="387" actId="20577"/>
        <pc:sldMkLst>
          <pc:docMk/>
          <pc:sldMk cId="4285404134" sldId="924"/>
        </pc:sldMkLst>
        <pc:spChg chg="add mod">
          <ac:chgData name="Neamul AKHTER" userId="S::neamul.akhter@wfp.org::d8348a17-a688-4a12-b18d-5594537b638d" providerId="AD" clId="Web-{CF2FCA60-FE52-A305-4F68-7920ED777FEA}" dt="2021-12-29T04:50:49.685" v="369" actId="1076"/>
          <ac:spMkLst>
            <pc:docMk/>
            <pc:sldMk cId="4285404134" sldId="924"/>
            <ac:spMk id="2" creationId="{61A772D7-CFD6-476A-9405-945A71591667}"/>
          </ac:spMkLst>
        </pc:spChg>
        <pc:spChg chg="add mod">
          <ac:chgData name="Neamul AKHTER" userId="S::neamul.akhter@wfp.org::d8348a17-a688-4a12-b18d-5594537b638d" providerId="AD" clId="Web-{CF2FCA60-FE52-A305-4F68-7920ED777FEA}" dt="2021-12-29T04:51:09.685" v="387" actId="20577"/>
          <ac:spMkLst>
            <pc:docMk/>
            <pc:sldMk cId="4285404134" sldId="924"/>
            <ac:spMk id="6" creationId="{6D3A609C-4782-47B8-9428-6397CB51C6D3}"/>
          </ac:spMkLst>
        </pc:spChg>
        <pc:graphicFrameChg chg="add del mod">
          <ac:chgData name="Neamul AKHTER" userId="S::neamul.akhter@wfp.org::d8348a17-a688-4a12-b18d-5594537b638d" providerId="AD" clId="Web-{CF2FCA60-FE52-A305-4F68-7920ED777FEA}" dt="2021-12-29T04:48:41.588" v="278"/>
          <ac:graphicFrameMkLst>
            <pc:docMk/>
            <pc:sldMk cId="4285404134" sldId="924"/>
            <ac:graphicFrameMk id="5" creationId="{B91546C3-4C37-4B9F-87A5-BF475FFC40F8}"/>
          </ac:graphicFrameMkLst>
        </pc:graphicFrameChg>
        <pc:graphicFrameChg chg="add del mod">
          <ac:chgData name="Neamul AKHTER" userId="S::neamul.akhter@wfp.org::d8348a17-a688-4a12-b18d-5594537b638d" providerId="AD" clId="Web-{CF2FCA60-FE52-A305-4F68-7920ED777FEA}" dt="2021-12-29T04:48:54.276" v="282"/>
          <ac:graphicFrameMkLst>
            <pc:docMk/>
            <pc:sldMk cId="4285404134" sldId="924"/>
            <ac:graphicFrameMk id="9" creationId="{2585887A-8F19-4F71-A99A-52EBB6D68329}"/>
          </ac:graphicFrameMkLst>
        </pc:graphicFrameChg>
      </pc:sldChg>
    </pc:docChg>
  </pc:docChgLst>
  <pc:docChgLst>
    <pc:chgData name="Neamul AKHTER" userId="S::neamul.akhter@wfp.org::d8348a17-a688-4a12-b18d-5594537b638d" providerId="AD" clId="Web-{F1E34916-CA04-A89B-723C-309910033770}"/>
    <pc:docChg chg="modSld">
      <pc:chgData name="Neamul AKHTER" userId="S::neamul.akhter@wfp.org::d8348a17-a688-4a12-b18d-5594537b638d" providerId="AD" clId="Web-{F1E34916-CA04-A89B-723C-309910033770}" dt="2021-12-29T05:01:11.151" v="0" actId="20577"/>
      <pc:docMkLst>
        <pc:docMk/>
      </pc:docMkLst>
      <pc:sldChg chg="modSp">
        <pc:chgData name="Neamul AKHTER" userId="S::neamul.akhter@wfp.org::d8348a17-a688-4a12-b18d-5594537b638d" providerId="AD" clId="Web-{F1E34916-CA04-A89B-723C-309910033770}" dt="2021-12-29T05:01:11.151" v="0" actId="20577"/>
        <pc:sldMkLst>
          <pc:docMk/>
          <pc:sldMk cId="4285404134" sldId="924"/>
        </pc:sldMkLst>
        <pc:spChg chg="mod">
          <ac:chgData name="Neamul AKHTER" userId="S::neamul.akhter@wfp.org::d8348a17-a688-4a12-b18d-5594537b638d" providerId="AD" clId="Web-{F1E34916-CA04-A89B-723C-309910033770}" dt="2021-12-29T05:01:11.151" v="0" actId="20577"/>
          <ac:spMkLst>
            <pc:docMk/>
            <pc:sldMk cId="4285404134" sldId="924"/>
            <ac:spMk id="6" creationId="{6D3A609C-4782-47B8-9428-6397CB51C6D3}"/>
          </ac:spMkLst>
        </pc:spChg>
      </pc:sldChg>
    </pc:docChg>
  </pc:docChgLst>
  <pc:docChgLst>
    <pc:chgData name="Martina IANNIZZOTTO" userId="S::martina.iannizzotto@wfp.org::3026dcc6-e8fb-42f1-af0c-becbf21bb0b1" providerId="AD" clId="Web-{9F0F7404-962A-2F94-5420-793D3F0AFB02}"/>
    <pc:docChg chg="modSld">
      <pc:chgData name="Martina IANNIZZOTTO" userId="S::martina.iannizzotto@wfp.org::3026dcc6-e8fb-42f1-af0c-becbf21bb0b1" providerId="AD" clId="Web-{9F0F7404-962A-2F94-5420-793D3F0AFB02}" dt="2021-09-07T04:23:12.207" v="100" actId="20577"/>
      <pc:docMkLst>
        <pc:docMk/>
      </pc:docMkLst>
      <pc:sldChg chg="modSp">
        <pc:chgData name="Martina IANNIZZOTTO" userId="S::martina.iannizzotto@wfp.org::3026dcc6-e8fb-42f1-af0c-becbf21bb0b1" providerId="AD" clId="Web-{9F0F7404-962A-2F94-5420-793D3F0AFB02}" dt="2021-09-07T04:23:12.207" v="100" actId="20577"/>
        <pc:sldMkLst>
          <pc:docMk/>
          <pc:sldMk cId="2098752188" sldId="811"/>
        </pc:sldMkLst>
        <pc:spChg chg="mod">
          <ac:chgData name="Martina IANNIZZOTTO" userId="S::martina.iannizzotto@wfp.org::3026dcc6-e8fb-42f1-af0c-becbf21bb0b1" providerId="AD" clId="Web-{9F0F7404-962A-2F94-5420-793D3F0AFB02}" dt="2021-09-07T04:23:12.207" v="100" actId="20577"/>
          <ac:spMkLst>
            <pc:docMk/>
            <pc:sldMk cId="2098752188" sldId="811"/>
            <ac:spMk id="7" creationId="{B4851A34-9536-42AB-AAD9-9633CAB1FEFC}"/>
          </ac:spMkLst>
        </pc:spChg>
      </pc:sldChg>
    </pc:docChg>
  </pc:docChgLst>
  <pc:docChgLst>
    <pc:chgData name="Ajmerry HOSSAIN" userId="S::ajmerry.hossain@wfp.org::654b8391-f5e8-4a5c-816c-a1d4cafae875" providerId="AD" clId="Web-{0FA079AE-6458-928E-69F2-7841F7C8D420}"/>
    <pc:docChg chg="modSld">
      <pc:chgData name="Ajmerry HOSSAIN" userId="S::ajmerry.hossain@wfp.org::654b8391-f5e8-4a5c-816c-a1d4cafae875" providerId="AD" clId="Web-{0FA079AE-6458-928E-69F2-7841F7C8D420}" dt="2021-09-07T03:20:10.133" v="113" actId="20577"/>
      <pc:docMkLst>
        <pc:docMk/>
      </pc:docMkLst>
      <pc:sldChg chg="addSp modSp">
        <pc:chgData name="Ajmerry HOSSAIN" userId="S::ajmerry.hossain@wfp.org::654b8391-f5e8-4a5c-816c-a1d4cafae875" providerId="AD" clId="Web-{0FA079AE-6458-928E-69F2-7841F7C8D420}" dt="2021-09-07T03:17:43.144" v="83" actId="20577"/>
        <pc:sldMkLst>
          <pc:docMk/>
          <pc:sldMk cId="4145856307" sldId="641"/>
        </pc:sldMkLst>
        <pc:spChg chg="mod">
          <ac:chgData name="Ajmerry HOSSAIN" userId="S::ajmerry.hossain@wfp.org::654b8391-f5e8-4a5c-816c-a1d4cafae875" providerId="AD" clId="Web-{0FA079AE-6458-928E-69F2-7841F7C8D420}" dt="2021-09-07T03:17:43.144" v="83" actId="20577"/>
          <ac:spMkLst>
            <pc:docMk/>
            <pc:sldMk cId="4145856307" sldId="641"/>
            <ac:spMk id="7" creationId="{B4851A34-9536-42AB-AAD9-9633CAB1FEFC}"/>
          </ac:spMkLst>
        </pc:spChg>
        <pc:graphicFrameChg chg="add mod modGraphic">
          <ac:chgData name="Ajmerry HOSSAIN" userId="S::ajmerry.hossain@wfp.org::654b8391-f5e8-4a5c-816c-a1d4cafae875" providerId="AD" clId="Web-{0FA079AE-6458-928E-69F2-7841F7C8D420}" dt="2021-09-07T03:17:13.769" v="54"/>
          <ac:graphicFrameMkLst>
            <pc:docMk/>
            <pc:sldMk cId="4145856307" sldId="641"/>
            <ac:graphicFrameMk id="4" creationId="{15E0D02E-550F-4140-BEBB-0562C6C9535E}"/>
          </ac:graphicFrameMkLst>
        </pc:graphicFrameChg>
      </pc:sldChg>
      <pc:sldChg chg="modSp">
        <pc:chgData name="Ajmerry HOSSAIN" userId="S::ajmerry.hossain@wfp.org::654b8391-f5e8-4a5c-816c-a1d4cafae875" providerId="AD" clId="Web-{0FA079AE-6458-928E-69F2-7841F7C8D420}" dt="2021-09-07T03:20:10.133" v="113" actId="20577"/>
        <pc:sldMkLst>
          <pc:docMk/>
          <pc:sldMk cId="1696162267" sldId="812"/>
        </pc:sldMkLst>
        <pc:spChg chg="mod">
          <ac:chgData name="Ajmerry HOSSAIN" userId="S::ajmerry.hossain@wfp.org::654b8391-f5e8-4a5c-816c-a1d4cafae875" providerId="AD" clId="Web-{0FA079AE-6458-928E-69F2-7841F7C8D420}" dt="2021-09-07T03:20:10.133" v="113" actId="20577"/>
          <ac:spMkLst>
            <pc:docMk/>
            <pc:sldMk cId="1696162267" sldId="812"/>
            <ac:spMk id="7" creationId="{B4851A34-9536-42AB-AAD9-9633CAB1FEFC}"/>
          </ac:spMkLst>
        </pc:spChg>
      </pc:sldChg>
      <pc:sldChg chg="modSp">
        <pc:chgData name="Ajmerry HOSSAIN" userId="S::ajmerry.hossain@wfp.org::654b8391-f5e8-4a5c-816c-a1d4cafae875" providerId="AD" clId="Web-{0FA079AE-6458-928E-69F2-7841F7C8D420}" dt="2021-09-07T03:18:41.661" v="84" actId="1076"/>
        <pc:sldMkLst>
          <pc:docMk/>
          <pc:sldMk cId="2716575438" sldId="826"/>
        </pc:sldMkLst>
        <pc:picChg chg="mod">
          <ac:chgData name="Ajmerry HOSSAIN" userId="S::ajmerry.hossain@wfp.org::654b8391-f5e8-4a5c-816c-a1d4cafae875" providerId="AD" clId="Web-{0FA079AE-6458-928E-69F2-7841F7C8D420}" dt="2021-09-07T03:18:41.661" v="84" actId="1076"/>
          <ac:picMkLst>
            <pc:docMk/>
            <pc:sldMk cId="2716575438" sldId="826"/>
            <ac:picMk id="4" creationId="{4DA051BD-34A9-4C5D-932A-2286D2FE2C29}"/>
          </ac:picMkLst>
        </pc:picChg>
      </pc:sldChg>
    </pc:docChg>
  </pc:docChgLst>
  <pc:docChgLst>
    <pc:chgData name="Neamul AKHTER" userId="S::neamul.akhter@wfp.org::d8348a17-a688-4a12-b18d-5594537b638d" providerId="AD" clId="Web-{DA2ECEFD-2A2D-FD54-0B4A-271AF692DD8F}"/>
    <pc:docChg chg="delSld modSld">
      <pc:chgData name="Neamul AKHTER" userId="S::neamul.akhter@wfp.org::d8348a17-a688-4a12-b18d-5594537b638d" providerId="AD" clId="Web-{DA2ECEFD-2A2D-FD54-0B4A-271AF692DD8F}" dt="2021-10-18T13:11:33.765" v="40" actId="20577"/>
      <pc:docMkLst>
        <pc:docMk/>
      </pc:docMkLst>
      <pc:sldChg chg="modSp">
        <pc:chgData name="Neamul AKHTER" userId="S::neamul.akhter@wfp.org::d8348a17-a688-4a12-b18d-5594537b638d" providerId="AD" clId="Web-{DA2ECEFD-2A2D-FD54-0B4A-271AF692DD8F}" dt="2021-10-18T13:11:33.765" v="40" actId="20577"/>
        <pc:sldMkLst>
          <pc:docMk/>
          <pc:sldMk cId="2716575438" sldId="826"/>
        </pc:sldMkLst>
        <pc:spChg chg="mod">
          <ac:chgData name="Neamul AKHTER" userId="S::neamul.akhter@wfp.org::d8348a17-a688-4a12-b18d-5594537b638d" providerId="AD" clId="Web-{DA2ECEFD-2A2D-FD54-0B4A-271AF692DD8F}" dt="2021-10-18T13:11:33.765" v="40" actId="20577"/>
          <ac:spMkLst>
            <pc:docMk/>
            <pc:sldMk cId="2716575438" sldId="826"/>
            <ac:spMk id="7" creationId="{B4851A34-9536-42AB-AAD9-9633CAB1FEFC}"/>
          </ac:spMkLst>
        </pc:spChg>
      </pc:sldChg>
      <pc:sldChg chg="modSp">
        <pc:chgData name="Neamul AKHTER" userId="S::neamul.akhter@wfp.org::d8348a17-a688-4a12-b18d-5594537b638d" providerId="AD" clId="Web-{DA2ECEFD-2A2D-FD54-0B4A-271AF692DD8F}" dt="2021-10-18T13:10:26.888" v="23" actId="20577"/>
        <pc:sldMkLst>
          <pc:docMk/>
          <pc:sldMk cId="2012227723" sldId="842"/>
        </pc:sldMkLst>
        <pc:spChg chg="mod">
          <ac:chgData name="Neamul AKHTER" userId="S::neamul.akhter@wfp.org::d8348a17-a688-4a12-b18d-5594537b638d" providerId="AD" clId="Web-{DA2ECEFD-2A2D-FD54-0B4A-271AF692DD8F}" dt="2021-10-18T13:10:26.888" v="23" actId="20577"/>
          <ac:spMkLst>
            <pc:docMk/>
            <pc:sldMk cId="2012227723" sldId="842"/>
            <ac:spMk id="7" creationId="{B4851A34-9536-42AB-AAD9-9633CAB1FEFC}"/>
          </ac:spMkLst>
        </pc:spChg>
      </pc:sldChg>
      <pc:sldChg chg="modSp">
        <pc:chgData name="Neamul AKHTER" userId="S::neamul.akhter@wfp.org::d8348a17-a688-4a12-b18d-5594537b638d" providerId="AD" clId="Web-{DA2ECEFD-2A2D-FD54-0B4A-271AF692DD8F}" dt="2021-10-18T13:09:28.340" v="9" actId="14100"/>
        <pc:sldMkLst>
          <pc:docMk/>
          <pc:sldMk cId="2084016124" sldId="847"/>
        </pc:sldMkLst>
        <pc:spChg chg="mod">
          <ac:chgData name="Neamul AKHTER" userId="S::neamul.akhter@wfp.org::d8348a17-a688-4a12-b18d-5594537b638d" providerId="AD" clId="Web-{DA2ECEFD-2A2D-FD54-0B4A-271AF692DD8F}" dt="2021-10-18T13:09:28.340" v="9" actId="14100"/>
          <ac:spMkLst>
            <pc:docMk/>
            <pc:sldMk cId="2084016124" sldId="847"/>
            <ac:spMk id="7" creationId="{B4851A34-9536-42AB-AAD9-9633CAB1FEFC}"/>
          </ac:spMkLst>
        </pc:spChg>
      </pc:sldChg>
      <pc:sldChg chg="modSp">
        <pc:chgData name="Neamul AKHTER" userId="S::neamul.akhter@wfp.org::d8348a17-a688-4a12-b18d-5594537b638d" providerId="AD" clId="Web-{DA2ECEFD-2A2D-FD54-0B4A-271AF692DD8F}" dt="2021-10-18T13:08:54.636" v="4" actId="20577"/>
        <pc:sldMkLst>
          <pc:docMk/>
          <pc:sldMk cId="2808787745" sldId="849"/>
        </pc:sldMkLst>
        <pc:spChg chg="mod">
          <ac:chgData name="Neamul AKHTER" userId="S::neamul.akhter@wfp.org::d8348a17-a688-4a12-b18d-5594537b638d" providerId="AD" clId="Web-{DA2ECEFD-2A2D-FD54-0B4A-271AF692DD8F}" dt="2021-10-18T13:08:54.636" v="4" actId="20577"/>
          <ac:spMkLst>
            <pc:docMk/>
            <pc:sldMk cId="2808787745" sldId="849"/>
            <ac:spMk id="7" creationId="{B4851A34-9536-42AB-AAD9-9633CAB1FEFC}"/>
          </ac:spMkLst>
        </pc:spChg>
      </pc:sldChg>
      <pc:sldChg chg="del">
        <pc:chgData name="Neamul AKHTER" userId="S::neamul.akhter@wfp.org::d8348a17-a688-4a12-b18d-5594537b638d" providerId="AD" clId="Web-{DA2ECEFD-2A2D-FD54-0B4A-271AF692DD8F}" dt="2021-10-18T13:10:33.075" v="24"/>
        <pc:sldMkLst>
          <pc:docMk/>
          <pc:sldMk cId="2777991922" sldId="853"/>
        </pc:sldMkLst>
      </pc:sldChg>
    </pc:docChg>
  </pc:docChgLst>
  <pc:docChgLst>
    <pc:chgData name="Martina IANNIZZOTTO" userId="S::martina.iannizzotto@wfp.org::3026dcc6-e8fb-42f1-af0c-becbf21bb0b1" providerId="AD" clId="Web-{345AFF2D-E05F-3DCA-9422-C403F2F3257C}"/>
    <pc:docChg chg="delSld modSld">
      <pc:chgData name="Martina IANNIZZOTTO" userId="S::martina.iannizzotto@wfp.org::3026dcc6-e8fb-42f1-af0c-becbf21bb0b1" providerId="AD" clId="Web-{345AFF2D-E05F-3DCA-9422-C403F2F3257C}" dt="2021-09-10T06:28:19.991" v="90"/>
      <pc:docMkLst>
        <pc:docMk/>
      </pc:docMkLst>
      <pc:sldChg chg="modSp">
        <pc:chgData name="Martina IANNIZZOTTO" userId="S::martina.iannizzotto@wfp.org::3026dcc6-e8fb-42f1-af0c-becbf21bb0b1" providerId="AD" clId="Web-{345AFF2D-E05F-3DCA-9422-C403F2F3257C}" dt="2021-09-10T06:28:14.241" v="89" actId="20577"/>
        <pc:sldMkLst>
          <pc:docMk/>
          <pc:sldMk cId="4154344469" sldId="379"/>
        </pc:sldMkLst>
        <pc:spChg chg="mod">
          <ac:chgData name="Martina IANNIZZOTTO" userId="S::martina.iannizzotto@wfp.org::3026dcc6-e8fb-42f1-af0c-becbf21bb0b1" providerId="AD" clId="Web-{345AFF2D-E05F-3DCA-9422-C403F2F3257C}" dt="2021-09-10T06:28:14.241" v="89" actId="20577"/>
          <ac:spMkLst>
            <pc:docMk/>
            <pc:sldMk cId="4154344469" sldId="379"/>
            <ac:spMk id="4" creationId="{26ACF568-0263-470A-A353-26FBDE98F7D0}"/>
          </ac:spMkLst>
        </pc:spChg>
      </pc:sldChg>
      <pc:sldChg chg="del">
        <pc:chgData name="Martina IANNIZZOTTO" userId="S::martina.iannizzotto@wfp.org::3026dcc6-e8fb-42f1-af0c-becbf21bb0b1" providerId="AD" clId="Web-{345AFF2D-E05F-3DCA-9422-C403F2F3257C}" dt="2021-09-10T06:28:19.991" v="90"/>
        <pc:sldMkLst>
          <pc:docMk/>
          <pc:sldMk cId="2032988622" sldId="380"/>
        </pc:sldMkLst>
      </pc:sldChg>
      <pc:sldChg chg="modSp">
        <pc:chgData name="Martina IANNIZZOTTO" userId="S::martina.iannizzotto@wfp.org::3026dcc6-e8fb-42f1-af0c-becbf21bb0b1" providerId="AD" clId="Web-{345AFF2D-E05F-3DCA-9422-C403F2F3257C}" dt="2021-09-10T06:23:52.125" v="20" actId="20577"/>
        <pc:sldMkLst>
          <pc:docMk/>
          <pc:sldMk cId="2106471562" sldId="799"/>
        </pc:sldMkLst>
        <pc:spChg chg="mod">
          <ac:chgData name="Martina IANNIZZOTTO" userId="S::martina.iannizzotto@wfp.org::3026dcc6-e8fb-42f1-af0c-becbf21bb0b1" providerId="AD" clId="Web-{345AFF2D-E05F-3DCA-9422-C403F2F3257C}" dt="2021-09-10T06:23:52.125" v="20" actId="20577"/>
          <ac:spMkLst>
            <pc:docMk/>
            <pc:sldMk cId="2106471562" sldId="799"/>
            <ac:spMk id="6" creationId="{BCF24794-C94E-44AF-AD7A-7FB4882853A5}"/>
          </ac:spMkLst>
        </pc:spChg>
      </pc:sldChg>
      <pc:sldChg chg="modSp">
        <pc:chgData name="Martina IANNIZZOTTO" userId="S::martina.iannizzotto@wfp.org::3026dcc6-e8fb-42f1-af0c-becbf21bb0b1" providerId="AD" clId="Web-{345AFF2D-E05F-3DCA-9422-C403F2F3257C}" dt="2021-09-10T06:25:02.346" v="36" actId="20577"/>
        <pc:sldMkLst>
          <pc:docMk/>
          <pc:sldMk cId="3762633715" sldId="831"/>
        </pc:sldMkLst>
        <pc:spChg chg="mod">
          <ac:chgData name="Martina IANNIZZOTTO" userId="S::martina.iannizzotto@wfp.org::3026dcc6-e8fb-42f1-af0c-becbf21bb0b1" providerId="AD" clId="Web-{345AFF2D-E05F-3DCA-9422-C403F2F3257C}" dt="2021-09-10T06:25:02.346" v="36" actId="20577"/>
          <ac:spMkLst>
            <pc:docMk/>
            <pc:sldMk cId="3762633715" sldId="831"/>
            <ac:spMk id="6" creationId="{BCF24794-C94E-44AF-AD7A-7FB4882853A5}"/>
          </ac:spMkLst>
        </pc:spChg>
      </pc:sldChg>
      <pc:sldChg chg="modSp">
        <pc:chgData name="Martina IANNIZZOTTO" userId="S::martina.iannizzotto@wfp.org::3026dcc6-e8fb-42f1-af0c-becbf21bb0b1" providerId="AD" clId="Web-{345AFF2D-E05F-3DCA-9422-C403F2F3257C}" dt="2021-09-10T06:27:26.381" v="64" actId="20577"/>
        <pc:sldMkLst>
          <pc:docMk/>
          <pc:sldMk cId="3294301666" sldId="832"/>
        </pc:sldMkLst>
        <pc:spChg chg="mod">
          <ac:chgData name="Martina IANNIZZOTTO" userId="S::martina.iannizzotto@wfp.org::3026dcc6-e8fb-42f1-af0c-becbf21bb0b1" providerId="AD" clId="Web-{345AFF2D-E05F-3DCA-9422-C403F2F3257C}" dt="2021-09-10T06:27:26.381" v="64" actId="20577"/>
          <ac:spMkLst>
            <pc:docMk/>
            <pc:sldMk cId="3294301666" sldId="832"/>
            <ac:spMk id="6" creationId="{BCF24794-C94E-44AF-AD7A-7FB4882853A5}"/>
          </ac:spMkLst>
        </pc:spChg>
      </pc:sldChg>
    </pc:docChg>
  </pc:docChgLst>
  <pc:docChgLst>
    <pc:chgData name="Neamul AKHTER" userId="S::neamul.akhter@wfp.org::d8348a17-a688-4a12-b18d-5594537b638d" providerId="AD" clId="Web-{FD645249-57A1-2741-DE14-11ED6A608E25}"/>
    <pc:docChg chg="addSld delSld modSld">
      <pc:chgData name="Neamul AKHTER" userId="S::neamul.akhter@wfp.org::d8348a17-a688-4a12-b18d-5594537b638d" providerId="AD" clId="Web-{FD645249-57A1-2741-DE14-11ED6A608E25}" dt="2021-09-26T05:11:51.669" v="5"/>
      <pc:docMkLst>
        <pc:docMk/>
      </pc:docMkLst>
      <pc:sldChg chg="modSp">
        <pc:chgData name="Neamul AKHTER" userId="S::neamul.akhter@wfp.org::d8348a17-a688-4a12-b18d-5594537b638d" providerId="AD" clId="Web-{FD645249-57A1-2741-DE14-11ED6A608E25}" dt="2021-09-26T04:54:10" v="3" actId="20577"/>
        <pc:sldMkLst>
          <pc:docMk/>
          <pc:sldMk cId="3047526892" sldId="847"/>
        </pc:sldMkLst>
        <pc:spChg chg="mod">
          <ac:chgData name="Neamul AKHTER" userId="S::neamul.akhter@wfp.org::d8348a17-a688-4a12-b18d-5594537b638d" providerId="AD" clId="Web-{FD645249-57A1-2741-DE14-11ED6A608E25}" dt="2021-09-26T04:54:10" v="3" actId="20577"/>
          <ac:spMkLst>
            <pc:docMk/>
            <pc:sldMk cId="3047526892" sldId="847"/>
            <ac:spMk id="6" creationId="{BCF24794-C94E-44AF-AD7A-7FB4882853A5}"/>
          </ac:spMkLst>
        </pc:spChg>
      </pc:sldChg>
      <pc:sldChg chg="new del">
        <pc:chgData name="Neamul AKHTER" userId="S::neamul.akhter@wfp.org::d8348a17-a688-4a12-b18d-5594537b638d" providerId="AD" clId="Web-{FD645249-57A1-2741-DE14-11ED6A608E25}" dt="2021-09-26T05:11:51.669" v="5"/>
        <pc:sldMkLst>
          <pc:docMk/>
          <pc:sldMk cId="3043625068" sldId="849"/>
        </pc:sldMkLst>
      </pc:sldChg>
    </pc:docChg>
  </pc:docChgLst>
  <pc:docChgLst>
    <pc:chgData name="Guest User" userId="S::urn:spo:anon#d313f8a9b4684e6cc74978d7c2d245fbe3c38ae45a7c53fe1215eca6760bff73::" providerId="AD" clId="Web-{5BE64E32-0231-2BF1-F97E-FE610B19BF1D}"/>
    <pc:docChg chg="modSld">
      <pc:chgData name="Guest User" userId="S::urn:spo:anon#d313f8a9b4684e6cc74978d7c2d245fbe3c38ae45a7c53fe1215eca6760bff73::" providerId="AD" clId="Web-{5BE64E32-0231-2BF1-F97E-FE610B19BF1D}" dt="2021-09-20T11:21:25.538" v="497" actId="20577"/>
      <pc:docMkLst>
        <pc:docMk/>
      </pc:docMkLst>
      <pc:sldChg chg="modSp">
        <pc:chgData name="Guest User" userId="S::urn:spo:anon#d313f8a9b4684e6cc74978d7c2d245fbe3c38ae45a7c53fe1215eca6760bff73::" providerId="AD" clId="Web-{5BE64E32-0231-2BF1-F97E-FE610B19BF1D}" dt="2021-09-20T11:21:25.538" v="497" actId="20577"/>
        <pc:sldMkLst>
          <pc:docMk/>
          <pc:sldMk cId="2098752188" sldId="811"/>
        </pc:sldMkLst>
        <pc:spChg chg="mod">
          <ac:chgData name="Guest User" userId="S::urn:spo:anon#d313f8a9b4684e6cc74978d7c2d245fbe3c38ae45a7c53fe1215eca6760bff73::" providerId="AD" clId="Web-{5BE64E32-0231-2BF1-F97E-FE610B19BF1D}" dt="2021-09-20T11:21:25.538" v="497" actId="20577"/>
          <ac:spMkLst>
            <pc:docMk/>
            <pc:sldMk cId="2098752188" sldId="811"/>
            <ac:spMk id="7" creationId="{B4851A34-9536-42AB-AAD9-9633CAB1FEFC}"/>
          </ac:spMkLst>
        </pc:spChg>
      </pc:sldChg>
    </pc:docChg>
  </pc:docChgLst>
  <pc:docChgLst>
    <pc:chgData name="Guest User" userId="S::urn:spo:anon#dec6ed8082d88a72d90db510c4d5d2ba97d5832004d81f0399dee36b60b923e2::" providerId="AD" clId="Web-{2AB1AB0A-8DC1-BAF8-FDCA-1294DDE36397}"/>
    <pc:docChg chg="modSld">
      <pc:chgData name="Guest User" userId="S::urn:spo:anon#dec6ed8082d88a72d90db510c4d5d2ba97d5832004d81f0399dee36b60b923e2::" providerId="AD" clId="Web-{2AB1AB0A-8DC1-BAF8-FDCA-1294DDE36397}" dt="2021-12-29T04:36:09.404" v="0"/>
      <pc:docMkLst>
        <pc:docMk/>
      </pc:docMkLst>
      <pc:sldChg chg="modSp">
        <pc:chgData name="Guest User" userId="S::urn:spo:anon#dec6ed8082d88a72d90db510c4d5d2ba97d5832004d81f0399dee36b60b923e2::" providerId="AD" clId="Web-{2AB1AB0A-8DC1-BAF8-FDCA-1294DDE36397}" dt="2021-12-29T04:36:09.404" v="0"/>
        <pc:sldMkLst>
          <pc:docMk/>
          <pc:sldMk cId="229262836" sldId="923"/>
        </pc:sldMkLst>
        <pc:graphicFrameChg chg="modGraphic">
          <ac:chgData name="Guest User" userId="S::urn:spo:anon#dec6ed8082d88a72d90db510c4d5d2ba97d5832004d81f0399dee36b60b923e2::" providerId="AD" clId="Web-{2AB1AB0A-8DC1-BAF8-FDCA-1294DDE36397}" dt="2021-12-29T04:36:09.404" v="0"/>
          <ac:graphicFrameMkLst>
            <pc:docMk/>
            <pc:sldMk cId="229262836" sldId="923"/>
            <ac:graphicFrameMk id="6" creationId="{A5E1C0A4-F201-4CC5-9FDA-D2C4A1731574}"/>
          </ac:graphicFrameMkLst>
        </pc:graphicFrameChg>
      </pc:sldChg>
    </pc:docChg>
  </pc:docChgLst>
  <pc:docChgLst>
    <pc:chgData name="Neamul AKHTER" userId="d8348a17-a688-4a12-b18d-5594537b638d" providerId="ADAL" clId="{F3C6B442-D105-4DB7-8691-ED61AE69018D}"/>
    <pc:docChg chg="undo custSel addSld delSld modSld">
      <pc:chgData name="Neamul AKHTER" userId="d8348a17-a688-4a12-b18d-5594537b638d" providerId="ADAL" clId="{F3C6B442-D105-4DB7-8691-ED61AE69018D}" dt="2021-10-25T11:07:00.935" v="124" actId="6549"/>
      <pc:docMkLst>
        <pc:docMk/>
      </pc:docMkLst>
      <pc:sldChg chg="add del">
        <pc:chgData name="Neamul AKHTER" userId="d8348a17-a688-4a12-b18d-5594537b638d" providerId="ADAL" clId="{F3C6B442-D105-4DB7-8691-ED61AE69018D}" dt="2021-10-25T11:05:10.924" v="83" actId="47"/>
        <pc:sldMkLst>
          <pc:docMk/>
          <pc:sldMk cId="2134113863" sldId="256"/>
        </pc:sldMkLst>
      </pc:sldChg>
      <pc:sldChg chg="addSp delSp modSp mod">
        <pc:chgData name="Neamul AKHTER" userId="d8348a17-a688-4a12-b18d-5594537b638d" providerId="ADAL" clId="{F3C6B442-D105-4DB7-8691-ED61AE69018D}" dt="2021-10-25T11:04:41.611" v="27" actId="14100"/>
        <pc:sldMkLst>
          <pc:docMk/>
          <pc:sldMk cId="647780113" sldId="257"/>
        </pc:sldMkLst>
        <pc:spChg chg="add del">
          <ac:chgData name="Neamul AKHTER" userId="d8348a17-a688-4a12-b18d-5594537b638d" providerId="ADAL" clId="{F3C6B442-D105-4DB7-8691-ED61AE69018D}" dt="2021-10-25T11:03:43.601" v="11"/>
          <ac:spMkLst>
            <pc:docMk/>
            <pc:sldMk cId="647780113" sldId="257"/>
            <ac:spMk id="3" creationId="{911C5C89-D79D-4C3D-A8AD-9869A386CE65}"/>
          </ac:spMkLst>
        </pc:spChg>
        <pc:spChg chg="mod">
          <ac:chgData name="Neamul AKHTER" userId="d8348a17-a688-4a12-b18d-5594537b638d" providerId="ADAL" clId="{F3C6B442-D105-4DB7-8691-ED61AE69018D}" dt="2021-10-25T11:04:41.611" v="27" actId="14100"/>
          <ac:spMkLst>
            <pc:docMk/>
            <pc:sldMk cId="647780113" sldId="257"/>
            <ac:spMk id="4" creationId="{D392D0AA-D589-43A6-9EB5-271A1B1047D1}"/>
          </ac:spMkLst>
        </pc:spChg>
        <pc:spChg chg="add del">
          <ac:chgData name="Neamul AKHTER" userId="d8348a17-a688-4a12-b18d-5594537b638d" providerId="ADAL" clId="{F3C6B442-D105-4DB7-8691-ED61AE69018D}" dt="2021-10-25T11:03:46.014" v="13"/>
          <ac:spMkLst>
            <pc:docMk/>
            <pc:sldMk cId="647780113" sldId="257"/>
            <ac:spMk id="5" creationId="{3E883933-7A39-435D-BF2C-0922884E245A}"/>
          </ac:spMkLst>
        </pc:spChg>
        <pc:spChg chg="add mod">
          <ac:chgData name="Neamul AKHTER" userId="d8348a17-a688-4a12-b18d-5594537b638d" providerId="ADAL" clId="{F3C6B442-D105-4DB7-8691-ED61AE69018D}" dt="2021-10-25T11:03:53.619" v="16" actId="21"/>
          <ac:spMkLst>
            <pc:docMk/>
            <pc:sldMk cId="647780113" sldId="257"/>
            <ac:spMk id="6" creationId="{2A4B0C86-11BF-426D-9F41-ED3421B90063}"/>
          </ac:spMkLst>
        </pc:spChg>
      </pc:sldChg>
      <pc:sldChg chg="add del">
        <pc:chgData name="Neamul AKHTER" userId="d8348a17-a688-4a12-b18d-5594537b638d" providerId="ADAL" clId="{F3C6B442-D105-4DB7-8691-ED61AE69018D}" dt="2021-10-25T11:05:11.106" v="84" actId="47"/>
        <pc:sldMkLst>
          <pc:docMk/>
          <pc:sldMk cId="2859736391" sldId="258"/>
        </pc:sldMkLst>
      </pc:sldChg>
      <pc:sldChg chg="del">
        <pc:chgData name="Neamul AKHTER" userId="d8348a17-a688-4a12-b18d-5594537b638d" providerId="ADAL" clId="{F3C6B442-D105-4DB7-8691-ED61AE69018D}" dt="2021-10-25T11:04:47.909" v="28" actId="47"/>
        <pc:sldMkLst>
          <pc:docMk/>
          <pc:sldMk cId="2050921642" sldId="259"/>
        </pc:sldMkLst>
      </pc:sldChg>
      <pc:sldChg chg="add del">
        <pc:chgData name="Neamul AKHTER" userId="d8348a17-a688-4a12-b18d-5594537b638d" providerId="ADAL" clId="{F3C6B442-D105-4DB7-8691-ED61AE69018D}" dt="2021-10-25T11:05:11.635" v="87" actId="47"/>
        <pc:sldMkLst>
          <pc:docMk/>
          <pc:sldMk cId="609801948" sldId="260"/>
        </pc:sldMkLst>
      </pc:sldChg>
      <pc:sldChg chg="del">
        <pc:chgData name="Neamul AKHTER" userId="d8348a17-a688-4a12-b18d-5594537b638d" providerId="ADAL" clId="{F3C6B442-D105-4DB7-8691-ED61AE69018D}" dt="2021-10-25T11:05:14.575" v="101" actId="47"/>
        <pc:sldMkLst>
          <pc:docMk/>
          <pc:sldMk cId="3867533077" sldId="261"/>
        </pc:sldMkLst>
      </pc:sldChg>
      <pc:sldChg chg="add del">
        <pc:chgData name="Neamul AKHTER" userId="d8348a17-a688-4a12-b18d-5594537b638d" providerId="ADAL" clId="{F3C6B442-D105-4DB7-8691-ED61AE69018D}" dt="2021-10-25T11:05:12.051" v="89" actId="47"/>
        <pc:sldMkLst>
          <pc:docMk/>
          <pc:sldMk cId="2172685987" sldId="262"/>
        </pc:sldMkLst>
      </pc:sldChg>
      <pc:sldChg chg="add del">
        <pc:chgData name="Neamul AKHTER" userId="d8348a17-a688-4a12-b18d-5594537b638d" providerId="ADAL" clId="{F3C6B442-D105-4DB7-8691-ED61AE69018D}" dt="2021-10-25T11:05:11.276" v="85" actId="47"/>
        <pc:sldMkLst>
          <pc:docMk/>
          <pc:sldMk cId="1118492027" sldId="263"/>
        </pc:sldMkLst>
      </pc:sldChg>
      <pc:sldChg chg="add del">
        <pc:chgData name="Neamul AKHTER" userId="d8348a17-a688-4a12-b18d-5594537b638d" providerId="ADAL" clId="{F3C6B442-D105-4DB7-8691-ED61AE69018D}" dt="2021-10-25T11:05:12.366" v="90" actId="47"/>
        <pc:sldMkLst>
          <pc:docMk/>
          <pc:sldMk cId="2984263587" sldId="264"/>
        </pc:sldMkLst>
      </pc:sldChg>
      <pc:sldChg chg="add del">
        <pc:chgData name="Neamul AKHTER" userId="d8348a17-a688-4a12-b18d-5594537b638d" providerId="ADAL" clId="{F3C6B442-D105-4DB7-8691-ED61AE69018D}" dt="2021-10-25T11:05:12.621" v="91" actId="47"/>
        <pc:sldMkLst>
          <pc:docMk/>
          <pc:sldMk cId="1653744702" sldId="265"/>
        </pc:sldMkLst>
      </pc:sldChg>
      <pc:sldChg chg="add del">
        <pc:chgData name="Neamul AKHTER" userId="d8348a17-a688-4a12-b18d-5594537b638d" providerId="ADAL" clId="{F3C6B442-D105-4DB7-8691-ED61AE69018D}" dt="2021-10-25T11:05:13.037" v="93" actId="47"/>
        <pc:sldMkLst>
          <pc:docMk/>
          <pc:sldMk cId="3321666387" sldId="266"/>
        </pc:sldMkLst>
      </pc:sldChg>
      <pc:sldChg chg="add del">
        <pc:chgData name="Neamul AKHTER" userId="d8348a17-a688-4a12-b18d-5594537b638d" providerId="ADAL" clId="{F3C6B442-D105-4DB7-8691-ED61AE69018D}" dt="2021-10-25T11:05:13.243" v="94" actId="47"/>
        <pc:sldMkLst>
          <pc:docMk/>
          <pc:sldMk cId="1945408906" sldId="269"/>
        </pc:sldMkLst>
      </pc:sldChg>
      <pc:sldChg chg="add del">
        <pc:chgData name="Neamul AKHTER" userId="d8348a17-a688-4a12-b18d-5594537b638d" providerId="ADAL" clId="{F3C6B442-D105-4DB7-8691-ED61AE69018D}" dt="2021-10-25T11:05:12.818" v="92" actId="47"/>
        <pc:sldMkLst>
          <pc:docMk/>
          <pc:sldMk cId="1159988271" sldId="270"/>
        </pc:sldMkLst>
      </pc:sldChg>
      <pc:sldChg chg="add del">
        <pc:chgData name="Neamul AKHTER" userId="d8348a17-a688-4a12-b18d-5594537b638d" providerId="ADAL" clId="{F3C6B442-D105-4DB7-8691-ED61AE69018D}" dt="2021-10-25T11:05:11.829" v="88" actId="47"/>
        <pc:sldMkLst>
          <pc:docMk/>
          <pc:sldMk cId="339327939" sldId="271"/>
        </pc:sldMkLst>
      </pc:sldChg>
      <pc:sldChg chg="add del">
        <pc:chgData name="Neamul AKHTER" userId="d8348a17-a688-4a12-b18d-5594537b638d" providerId="ADAL" clId="{F3C6B442-D105-4DB7-8691-ED61AE69018D}" dt="2021-10-25T11:05:13.808" v="97" actId="47"/>
        <pc:sldMkLst>
          <pc:docMk/>
          <pc:sldMk cId="3041548679" sldId="272"/>
        </pc:sldMkLst>
      </pc:sldChg>
      <pc:sldChg chg="del">
        <pc:chgData name="Neamul AKHTER" userId="d8348a17-a688-4a12-b18d-5594537b638d" providerId="ADAL" clId="{F3C6B442-D105-4DB7-8691-ED61AE69018D}" dt="2021-10-25T11:05:13.993" v="98" actId="47"/>
        <pc:sldMkLst>
          <pc:docMk/>
          <pc:sldMk cId="3579104021" sldId="273"/>
        </pc:sldMkLst>
      </pc:sldChg>
      <pc:sldChg chg="del">
        <pc:chgData name="Neamul AKHTER" userId="d8348a17-a688-4a12-b18d-5594537b638d" providerId="ADAL" clId="{F3C6B442-D105-4DB7-8691-ED61AE69018D}" dt="2021-10-25T11:05:14.171" v="99" actId="47"/>
        <pc:sldMkLst>
          <pc:docMk/>
          <pc:sldMk cId="3771168934" sldId="274"/>
        </pc:sldMkLst>
      </pc:sldChg>
      <pc:sldChg chg="del">
        <pc:chgData name="Neamul AKHTER" userId="d8348a17-a688-4a12-b18d-5594537b638d" providerId="ADAL" clId="{F3C6B442-D105-4DB7-8691-ED61AE69018D}" dt="2021-10-25T11:05:14.374" v="100" actId="47"/>
        <pc:sldMkLst>
          <pc:docMk/>
          <pc:sldMk cId="3606393454" sldId="275"/>
        </pc:sldMkLst>
      </pc:sldChg>
      <pc:sldChg chg="add del">
        <pc:chgData name="Neamul AKHTER" userId="d8348a17-a688-4a12-b18d-5594537b638d" providerId="ADAL" clId="{F3C6B442-D105-4DB7-8691-ED61AE69018D}" dt="2021-10-25T11:05:13.623" v="96" actId="47"/>
        <pc:sldMkLst>
          <pc:docMk/>
          <pc:sldMk cId="3618266735" sldId="276"/>
        </pc:sldMkLst>
      </pc:sldChg>
      <pc:sldChg chg="modSp mod">
        <pc:chgData name="Neamul AKHTER" userId="d8348a17-a688-4a12-b18d-5594537b638d" providerId="ADAL" clId="{F3C6B442-D105-4DB7-8691-ED61AE69018D}" dt="2021-10-25T11:01:57.650" v="6" actId="6549"/>
        <pc:sldMkLst>
          <pc:docMk/>
          <pc:sldMk cId="1278483534" sldId="492"/>
        </pc:sldMkLst>
        <pc:spChg chg="mod">
          <ac:chgData name="Neamul AKHTER" userId="d8348a17-a688-4a12-b18d-5594537b638d" providerId="ADAL" clId="{F3C6B442-D105-4DB7-8691-ED61AE69018D}" dt="2021-10-25T11:01:57.650" v="6" actId="6549"/>
          <ac:spMkLst>
            <pc:docMk/>
            <pc:sldMk cId="1278483534" sldId="492"/>
            <ac:spMk id="7" creationId="{4BC33822-59AB-4A96-BDFB-0856A009597C}"/>
          </ac:spMkLst>
        </pc:spChg>
      </pc:sldChg>
      <pc:sldChg chg="del">
        <pc:chgData name="Neamul AKHTER" userId="d8348a17-a688-4a12-b18d-5594537b638d" providerId="ADAL" clId="{F3C6B442-D105-4DB7-8691-ED61AE69018D}" dt="2021-10-25T11:05:15.425" v="105" actId="47"/>
        <pc:sldMkLst>
          <pc:docMk/>
          <pc:sldMk cId="0" sldId="531"/>
        </pc:sldMkLst>
      </pc:sldChg>
      <pc:sldChg chg="del">
        <pc:chgData name="Neamul AKHTER" userId="d8348a17-a688-4a12-b18d-5594537b638d" providerId="ADAL" clId="{F3C6B442-D105-4DB7-8691-ED61AE69018D}" dt="2021-10-25T11:05:16.905" v="110" actId="47"/>
        <pc:sldMkLst>
          <pc:docMk/>
          <pc:sldMk cId="0" sldId="564"/>
        </pc:sldMkLst>
      </pc:sldChg>
      <pc:sldChg chg="del">
        <pc:chgData name="Neamul AKHTER" userId="d8348a17-a688-4a12-b18d-5594537b638d" providerId="ADAL" clId="{F3C6B442-D105-4DB7-8691-ED61AE69018D}" dt="2021-10-25T11:05:16.502" v="108" actId="47"/>
        <pc:sldMkLst>
          <pc:docMk/>
          <pc:sldMk cId="0" sldId="565"/>
        </pc:sldMkLst>
      </pc:sldChg>
      <pc:sldChg chg="del">
        <pc:chgData name="Neamul AKHTER" userId="d8348a17-a688-4a12-b18d-5594537b638d" providerId="ADAL" clId="{F3C6B442-D105-4DB7-8691-ED61AE69018D}" dt="2021-10-25T11:05:14.984" v="103" actId="47"/>
        <pc:sldMkLst>
          <pc:docMk/>
          <pc:sldMk cId="0" sldId="569"/>
        </pc:sldMkLst>
      </pc:sldChg>
      <pc:sldChg chg="del">
        <pc:chgData name="Neamul AKHTER" userId="d8348a17-a688-4a12-b18d-5594537b638d" providerId="ADAL" clId="{F3C6B442-D105-4DB7-8691-ED61AE69018D}" dt="2021-10-25T11:05:15.216" v="104" actId="47"/>
        <pc:sldMkLst>
          <pc:docMk/>
          <pc:sldMk cId="0" sldId="570"/>
        </pc:sldMkLst>
      </pc:sldChg>
      <pc:sldChg chg="del">
        <pc:chgData name="Neamul AKHTER" userId="d8348a17-a688-4a12-b18d-5594537b638d" providerId="ADAL" clId="{F3C6B442-D105-4DB7-8691-ED61AE69018D}" dt="2021-10-25T11:05:15.662" v="106" actId="47"/>
        <pc:sldMkLst>
          <pc:docMk/>
          <pc:sldMk cId="0" sldId="584"/>
        </pc:sldMkLst>
      </pc:sldChg>
      <pc:sldChg chg="del">
        <pc:chgData name="Neamul AKHTER" userId="d8348a17-a688-4a12-b18d-5594537b638d" providerId="ADAL" clId="{F3C6B442-D105-4DB7-8691-ED61AE69018D}" dt="2021-10-25T11:05:16.285" v="107" actId="47"/>
        <pc:sldMkLst>
          <pc:docMk/>
          <pc:sldMk cId="0" sldId="586"/>
        </pc:sldMkLst>
      </pc:sldChg>
      <pc:sldChg chg="del">
        <pc:chgData name="Neamul AKHTER" userId="d8348a17-a688-4a12-b18d-5594537b638d" providerId="ADAL" clId="{F3C6B442-D105-4DB7-8691-ED61AE69018D}" dt="2021-10-25T11:05:16.696" v="109" actId="47"/>
        <pc:sldMkLst>
          <pc:docMk/>
          <pc:sldMk cId="0" sldId="587"/>
        </pc:sldMkLst>
      </pc:sldChg>
      <pc:sldChg chg="add del">
        <pc:chgData name="Neamul AKHTER" userId="d8348a17-a688-4a12-b18d-5594537b638d" providerId="ADAL" clId="{F3C6B442-D105-4DB7-8691-ED61AE69018D}" dt="2021-10-25T11:05:10.235" v="79" actId="47"/>
        <pc:sldMkLst>
          <pc:docMk/>
          <pc:sldMk cId="2098752188" sldId="811"/>
        </pc:sldMkLst>
      </pc:sldChg>
      <pc:sldChg chg="add del">
        <pc:chgData name="Neamul AKHTER" userId="d8348a17-a688-4a12-b18d-5594537b638d" providerId="ADAL" clId="{F3C6B442-D105-4DB7-8691-ED61AE69018D}" dt="2021-10-25T11:05:10.562" v="81" actId="47"/>
        <pc:sldMkLst>
          <pc:docMk/>
          <pc:sldMk cId="2716575438" sldId="826"/>
        </pc:sldMkLst>
      </pc:sldChg>
      <pc:sldChg chg="add del">
        <pc:chgData name="Neamul AKHTER" userId="d8348a17-a688-4a12-b18d-5594537b638d" providerId="ADAL" clId="{F3C6B442-D105-4DB7-8691-ED61AE69018D}" dt="2021-10-25T11:05:10.420" v="80" actId="47"/>
        <pc:sldMkLst>
          <pc:docMk/>
          <pc:sldMk cId="706515887" sldId="832"/>
        </pc:sldMkLst>
      </pc:sldChg>
      <pc:sldChg chg="del">
        <pc:chgData name="Neamul AKHTER" userId="d8348a17-a688-4a12-b18d-5594537b638d" providerId="ADAL" clId="{F3C6B442-D105-4DB7-8691-ED61AE69018D}" dt="2021-10-25T11:04:52.456" v="31" actId="47"/>
        <pc:sldMkLst>
          <pc:docMk/>
          <pc:sldMk cId="458790636" sldId="837"/>
        </pc:sldMkLst>
      </pc:sldChg>
      <pc:sldChg chg="add del">
        <pc:chgData name="Neamul AKHTER" userId="d8348a17-a688-4a12-b18d-5594537b638d" providerId="ADAL" clId="{F3C6B442-D105-4DB7-8691-ED61AE69018D}" dt="2021-10-25T11:06:56.346" v="123" actId="47"/>
        <pc:sldMkLst>
          <pc:docMk/>
          <pc:sldMk cId="3682180391" sldId="839"/>
        </pc:sldMkLst>
      </pc:sldChg>
      <pc:sldChg chg="del">
        <pc:chgData name="Neamul AKHTER" userId="d8348a17-a688-4a12-b18d-5594537b638d" providerId="ADAL" clId="{F3C6B442-D105-4DB7-8691-ED61AE69018D}" dt="2021-10-25T11:04:55.304" v="36" actId="47"/>
        <pc:sldMkLst>
          <pc:docMk/>
          <pc:sldMk cId="2012227723" sldId="842"/>
        </pc:sldMkLst>
      </pc:sldChg>
      <pc:sldChg chg="del">
        <pc:chgData name="Neamul AKHTER" userId="d8348a17-a688-4a12-b18d-5594537b638d" providerId="ADAL" clId="{F3C6B442-D105-4DB7-8691-ED61AE69018D}" dt="2021-10-25T11:04:54.271" v="35" actId="47"/>
        <pc:sldMkLst>
          <pc:docMk/>
          <pc:sldMk cId="2084016124" sldId="847"/>
        </pc:sldMkLst>
      </pc:sldChg>
      <pc:sldChg chg="del">
        <pc:chgData name="Neamul AKHTER" userId="d8348a17-a688-4a12-b18d-5594537b638d" providerId="ADAL" clId="{F3C6B442-D105-4DB7-8691-ED61AE69018D}" dt="2021-10-25T11:04:53.788" v="34" actId="47"/>
        <pc:sldMkLst>
          <pc:docMk/>
          <pc:sldMk cId="2808787745" sldId="849"/>
        </pc:sldMkLst>
      </pc:sldChg>
      <pc:sldChg chg="del">
        <pc:chgData name="Neamul AKHTER" userId="d8348a17-a688-4a12-b18d-5594537b638d" providerId="ADAL" clId="{F3C6B442-D105-4DB7-8691-ED61AE69018D}" dt="2021-10-25T11:05:14.766" v="102" actId="47"/>
        <pc:sldMkLst>
          <pc:docMk/>
          <pc:sldMk cId="1998968172" sldId="852"/>
        </pc:sldMkLst>
      </pc:sldChg>
      <pc:sldChg chg="del">
        <pc:chgData name="Neamul AKHTER" userId="d8348a17-a688-4a12-b18d-5594537b638d" providerId="ADAL" clId="{F3C6B442-D105-4DB7-8691-ED61AE69018D}" dt="2021-10-25T11:04:55.545" v="37" actId="47"/>
        <pc:sldMkLst>
          <pc:docMk/>
          <pc:sldMk cId="2618078639" sldId="857"/>
        </pc:sldMkLst>
      </pc:sldChg>
      <pc:sldChg chg="del">
        <pc:chgData name="Neamul AKHTER" userId="d8348a17-a688-4a12-b18d-5594537b638d" providerId="ADAL" clId="{F3C6B442-D105-4DB7-8691-ED61AE69018D}" dt="2021-10-25T11:04:55.756" v="38" actId="47"/>
        <pc:sldMkLst>
          <pc:docMk/>
          <pc:sldMk cId="2840760164" sldId="858"/>
        </pc:sldMkLst>
      </pc:sldChg>
      <pc:sldChg chg="modSp add del mod">
        <pc:chgData name="Neamul AKHTER" userId="d8348a17-a688-4a12-b18d-5594537b638d" providerId="ADAL" clId="{F3C6B442-D105-4DB7-8691-ED61AE69018D}" dt="2021-10-25T11:05:44.145" v="119" actId="5793"/>
        <pc:sldMkLst>
          <pc:docMk/>
          <pc:sldMk cId="214098240" sldId="860"/>
        </pc:sldMkLst>
        <pc:spChg chg="mod">
          <ac:chgData name="Neamul AKHTER" userId="d8348a17-a688-4a12-b18d-5594537b638d" providerId="ADAL" clId="{F3C6B442-D105-4DB7-8691-ED61AE69018D}" dt="2021-10-25T11:05:44.145" v="119" actId="5793"/>
          <ac:spMkLst>
            <pc:docMk/>
            <pc:sldMk cId="214098240" sldId="860"/>
            <ac:spMk id="3" creationId="{2BA485C7-D916-495F-AEC6-B315393A6A72}"/>
          </ac:spMkLst>
        </pc:spChg>
        <pc:spChg chg="mod">
          <ac:chgData name="Neamul AKHTER" userId="d8348a17-a688-4a12-b18d-5594537b638d" providerId="ADAL" clId="{F3C6B442-D105-4DB7-8691-ED61AE69018D}" dt="2021-10-25T11:05:34.139" v="117" actId="20577"/>
          <ac:spMkLst>
            <pc:docMk/>
            <pc:sldMk cId="214098240" sldId="860"/>
            <ac:spMk id="7" creationId="{B4851A34-9536-42AB-AAD9-9633CAB1FEFC}"/>
          </ac:spMkLst>
        </pc:spChg>
      </pc:sldChg>
      <pc:sldChg chg="add del">
        <pc:chgData name="Neamul AKHTER" userId="d8348a17-a688-4a12-b18d-5594537b638d" providerId="ADAL" clId="{F3C6B442-D105-4DB7-8691-ED61AE69018D}" dt="2021-10-25T11:05:24.621" v="116"/>
        <pc:sldMkLst>
          <pc:docMk/>
          <pc:sldMk cId="732507552" sldId="861"/>
        </pc:sldMkLst>
      </pc:sldChg>
      <pc:sldChg chg="add">
        <pc:chgData name="Neamul AKHTER" userId="d8348a17-a688-4a12-b18d-5594537b638d" providerId="ADAL" clId="{F3C6B442-D105-4DB7-8691-ED61AE69018D}" dt="2021-10-25T11:05:53.329" v="120" actId="2890"/>
        <pc:sldMkLst>
          <pc:docMk/>
          <pc:sldMk cId="994217213" sldId="861"/>
        </pc:sldMkLst>
      </pc:sldChg>
      <pc:sldChg chg="add">
        <pc:chgData name="Neamul AKHTER" userId="d8348a17-a688-4a12-b18d-5594537b638d" providerId="ADAL" clId="{F3C6B442-D105-4DB7-8691-ED61AE69018D}" dt="2021-10-25T11:05:57.841" v="121" actId="2890"/>
        <pc:sldMkLst>
          <pc:docMk/>
          <pc:sldMk cId="472081536" sldId="862"/>
        </pc:sldMkLst>
      </pc:sldChg>
      <pc:sldChg chg="add del">
        <pc:chgData name="Neamul AKHTER" userId="d8348a17-a688-4a12-b18d-5594537b638d" providerId="ADAL" clId="{F3C6B442-D105-4DB7-8691-ED61AE69018D}" dt="2021-10-25T11:05:24.404" v="115"/>
        <pc:sldMkLst>
          <pc:docMk/>
          <pc:sldMk cId="2011428898" sldId="862"/>
        </pc:sldMkLst>
      </pc:sldChg>
      <pc:sldChg chg="del">
        <pc:chgData name="Neamul AKHTER" userId="d8348a17-a688-4a12-b18d-5594537b638d" providerId="ADAL" clId="{F3C6B442-D105-4DB7-8691-ED61AE69018D}" dt="2021-10-25T11:05:10.761" v="82" actId="47"/>
        <pc:sldMkLst>
          <pc:docMk/>
          <pc:sldMk cId="2532525049" sldId="863"/>
        </pc:sldMkLst>
      </pc:sldChg>
      <pc:sldChg chg="del">
        <pc:chgData name="Neamul AKHTER" userId="d8348a17-a688-4a12-b18d-5594537b638d" providerId="ADAL" clId="{F3C6B442-D105-4DB7-8691-ED61AE69018D}" dt="2021-10-25T11:04:53.459" v="33" actId="47"/>
        <pc:sldMkLst>
          <pc:docMk/>
          <pc:sldMk cId="2272087179" sldId="864"/>
        </pc:sldMkLst>
      </pc:sldChg>
      <pc:sldChg chg="del">
        <pc:chgData name="Neamul AKHTER" userId="d8348a17-a688-4a12-b18d-5594537b638d" providerId="ADAL" clId="{F3C6B442-D105-4DB7-8691-ED61AE69018D}" dt="2021-10-25T11:04:51.520" v="30" actId="47"/>
        <pc:sldMkLst>
          <pc:docMk/>
          <pc:sldMk cId="541301547" sldId="865"/>
        </pc:sldMkLst>
      </pc:sldChg>
      <pc:sldChg chg="del">
        <pc:chgData name="Neamul AKHTER" userId="d8348a17-a688-4a12-b18d-5594537b638d" providerId="ADAL" clId="{F3C6B442-D105-4DB7-8691-ED61AE69018D}" dt="2021-10-25T11:04:52.770" v="32" actId="47"/>
        <pc:sldMkLst>
          <pc:docMk/>
          <pc:sldMk cId="2873358535" sldId="866"/>
        </pc:sldMkLst>
      </pc:sldChg>
      <pc:sldChg chg="del">
        <pc:chgData name="Neamul AKHTER" userId="d8348a17-a688-4a12-b18d-5594537b638d" providerId="ADAL" clId="{F3C6B442-D105-4DB7-8691-ED61AE69018D}" dt="2021-10-25T11:04:50.902" v="29" actId="47"/>
        <pc:sldMkLst>
          <pc:docMk/>
          <pc:sldMk cId="411547815" sldId="867"/>
        </pc:sldMkLst>
      </pc:sldChg>
      <pc:sldChg chg="del">
        <pc:chgData name="Neamul AKHTER" userId="d8348a17-a688-4a12-b18d-5594537b638d" providerId="ADAL" clId="{F3C6B442-D105-4DB7-8691-ED61AE69018D}" dt="2021-10-25T11:02:04.249" v="7" actId="47"/>
        <pc:sldMkLst>
          <pc:docMk/>
          <pc:sldMk cId="3762633715" sldId="872"/>
        </pc:sldMkLst>
      </pc:sldChg>
      <pc:sldChg chg="del">
        <pc:chgData name="Neamul AKHTER" userId="d8348a17-a688-4a12-b18d-5594537b638d" providerId="ADAL" clId="{F3C6B442-D105-4DB7-8691-ED61AE69018D}" dt="2021-10-25T11:02:04.901" v="8" actId="47"/>
        <pc:sldMkLst>
          <pc:docMk/>
          <pc:sldMk cId="1737510365" sldId="873"/>
        </pc:sldMkLst>
      </pc:sldChg>
      <pc:sldChg chg="del">
        <pc:chgData name="Neamul AKHTER" userId="d8348a17-a688-4a12-b18d-5594537b638d" providerId="ADAL" clId="{F3C6B442-D105-4DB7-8691-ED61AE69018D}" dt="2021-10-25T11:02:05.737" v="9" actId="47"/>
        <pc:sldMkLst>
          <pc:docMk/>
          <pc:sldMk cId="3108053216" sldId="874"/>
        </pc:sldMkLst>
      </pc:sldChg>
      <pc:sldChg chg="add del">
        <pc:chgData name="Neamul AKHTER" userId="d8348a17-a688-4a12-b18d-5594537b638d" providerId="ADAL" clId="{F3C6B442-D105-4DB7-8691-ED61AE69018D}" dt="2021-10-25T11:05:11.421" v="86" actId="47"/>
        <pc:sldMkLst>
          <pc:docMk/>
          <pc:sldMk cId="612305300" sldId="875"/>
        </pc:sldMkLst>
      </pc:sldChg>
      <pc:sldChg chg="add del">
        <pc:chgData name="Neamul AKHTER" userId="d8348a17-a688-4a12-b18d-5594537b638d" providerId="ADAL" clId="{F3C6B442-D105-4DB7-8691-ED61AE69018D}" dt="2021-10-25T11:05:13.465" v="95" actId="47"/>
        <pc:sldMkLst>
          <pc:docMk/>
          <pc:sldMk cId="2194066718" sldId="876"/>
        </pc:sldMkLst>
      </pc:sldChg>
      <pc:sldChg chg="modSp add del mod">
        <pc:chgData name="Neamul AKHTER" userId="d8348a17-a688-4a12-b18d-5594537b638d" providerId="ADAL" clId="{F3C6B442-D105-4DB7-8691-ED61AE69018D}" dt="2021-10-25T11:07:00.935" v="124" actId="6549"/>
        <pc:sldMkLst>
          <pc:docMk/>
          <pc:sldMk cId="3637691539" sldId="877"/>
        </pc:sldMkLst>
        <pc:spChg chg="mod">
          <ac:chgData name="Neamul AKHTER" userId="d8348a17-a688-4a12-b18d-5594537b638d" providerId="ADAL" clId="{F3C6B442-D105-4DB7-8691-ED61AE69018D}" dt="2021-10-25T11:07:00.935" v="124" actId="6549"/>
          <ac:spMkLst>
            <pc:docMk/>
            <pc:sldMk cId="3637691539" sldId="877"/>
            <ac:spMk id="2" creationId="{72FE0E43-8A27-407F-9963-D841D1189A3D}"/>
          </ac:spMkLst>
        </pc:spChg>
      </pc:sldChg>
      <pc:sldChg chg="add del">
        <pc:chgData name="Neamul AKHTER" userId="d8348a17-a688-4a12-b18d-5594537b638d" providerId="ADAL" clId="{F3C6B442-D105-4DB7-8691-ED61AE69018D}" dt="2021-10-25T11:06:52.831" v="122"/>
        <pc:sldMkLst>
          <pc:docMk/>
          <pc:sldMk cId="2634440417" sldId="879"/>
        </pc:sldMkLst>
      </pc:sldChg>
      <pc:sldMasterChg chg="addSldLayout delSldLayout">
        <pc:chgData name="Neamul AKHTER" userId="d8348a17-a688-4a12-b18d-5594537b638d" providerId="ADAL" clId="{F3C6B442-D105-4DB7-8691-ED61AE69018D}" dt="2021-10-25T11:05:16.905" v="110" actId="47"/>
        <pc:sldMasterMkLst>
          <pc:docMk/>
          <pc:sldMasterMk cId="1915994808" sldId="2147483777"/>
        </pc:sldMasterMkLst>
        <pc:sldLayoutChg chg="add del">
          <pc:chgData name="Neamul AKHTER" userId="d8348a17-a688-4a12-b18d-5594537b638d" providerId="ADAL" clId="{F3C6B442-D105-4DB7-8691-ED61AE69018D}" dt="2021-10-25T11:05:13.465" v="95" actId="47"/>
          <pc:sldLayoutMkLst>
            <pc:docMk/>
            <pc:sldMasterMk cId="1915994808" sldId="2147483777"/>
            <pc:sldLayoutMk cId="1746253705" sldId="2147483912"/>
          </pc:sldLayoutMkLst>
        </pc:sldLayoutChg>
        <pc:sldLayoutChg chg="del">
          <pc:chgData name="Neamul AKHTER" userId="d8348a17-a688-4a12-b18d-5594537b638d" providerId="ADAL" clId="{F3C6B442-D105-4DB7-8691-ED61AE69018D}" dt="2021-10-25T11:05:16.905" v="110" actId="47"/>
          <pc:sldLayoutMkLst>
            <pc:docMk/>
            <pc:sldMasterMk cId="1915994808" sldId="2147483777"/>
            <pc:sldLayoutMk cId="304269373" sldId="2147483913"/>
          </pc:sldLayoutMkLst>
        </pc:sldLayoutChg>
        <pc:sldLayoutChg chg="del">
          <pc:chgData name="Neamul AKHTER" userId="d8348a17-a688-4a12-b18d-5594537b638d" providerId="ADAL" clId="{F3C6B442-D105-4DB7-8691-ED61AE69018D}" dt="2021-10-25T11:05:14.374" v="100" actId="47"/>
          <pc:sldLayoutMkLst>
            <pc:docMk/>
            <pc:sldMasterMk cId="1915994808" sldId="2147483777"/>
            <pc:sldLayoutMk cId="1119462393" sldId="2147483914"/>
          </pc:sldLayoutMkLst>
        </pc:sldLayoutChg>
      </pc:sldMasterChg>
    </pc:docChg>
  </pc:docChgLst>
  <pc:docChgLst>
    <pc:chgData name="Anna RZYM" userId="S::anna.rzym@wfp.org::0111bd45-5452-4f96-b324-140b95791be2" providerId="AD" clId="Web-{44B271A3-2668-BB2D-58DE-9C2F8A8F6D88}"/>
    <pc:docChg chg="addSld modSld sldOrd">
      <pc:chgData name="Anna RZYM" userId="S::anna.rzym@wfp.org::0111bd45-5452-4f96-b324-140b95791be2" providerId="AD" clId="Web-{44B271A3-2668-BB2D-58DE-9C2F8A8F6D88}" dt="2021-10-04T11:20:20.920" v="38" actId="20577"/>
      <pc:docMkLst>
        <pc:docMk/>
      </pc:docMkLst>
      <pc:sldChg chg="ord">
        <pc:chgData name="Anna RZYM" userId="S::anna.rzym@wfp.org::0111bd45-5452-4f96-b324-140b95791be2" providerId="AD" clId="Web-{44B271A3-2668-BB2D-58DE-9C2F8A8F6D88}" dt="2021-10-04T11:17:53.865" v="6"/>
        <pc:sldMkLst>
          <pc:docMk/>
          <pc:sldMk cId="2462557643" sldId="818"/>
        </pc:sldMkLst>
      </pc:sldChg>
      <pc:sldChg chg="modSp">
        <pc:chgData name="Anna RZYM" userId="S::anna.rzym@wfp.org::0111bd45-5452-4f96-b324-140b95791be2" providerId="AD" clId="Web-{44B271A3-2668-BB2D-58DE-9C2F8A8F6D88}" dt="2021-10-04T10:47:47.991" v="4" actId="20577"/>
        <pc:sldMkLst>
          <pc:docMk/>
          <pc:sldMk cId="458790636" sldId="837"/>
        </pc:sldMkLst>
        <pc:spChg chg="mod">
          <ac:chgData name="Anna RZYM" userId="S::anna.rzym@wfp.org::0111bd45-5452-4f96-b324-140b95791be2" providerId="AD" clId="Web-{44B271A3-2668-BB2D-58DE-9C2F8A8F6D88}" dt="2021-10-04T10:47:47.991" v="4" actId="20577"/>
          <ac:spMkLst>
            <pc:docMk/>
            <pc:sldMk cId="458790636" sldId="837"/>
            <ac:spMk id="7" creationId="{B4851A34-9536-42AB-AAD9-9633CAB1FEFC}"/>
          </ac:spMkLst>
        </pc:spChg>
      </pc:sldChg>
      <pc:sldChg chg="modSp add replId">
        <pc:chgData name="Anna RZYM" userId="S::anna.rzym@wfp.org::0111bd45-5452-4f96-b324-140b95791be2" providerId="AD" clId="Web-{44B271A3-2668-BB2D-58DE-9C2F8A8F6D88}" dt="2021-10-04T11:20:20.920" v="38" actId="20577"/>
        <pc:sldMkLst>
          <pc:docMk/>
          <pc:sldMk cId="3401167406" sldId="848"/>
        </pc:sldMkLst>
        <pc:spChg chg="mod">
          <ac:chgData name="Anna RZYM" userId="S::anna.rzym@wfp.org::0111bd45-5452-4f96-b324-140b95791be2" providerId="AD" clId="Web-{44B271A3-2668-BB2D-58DE-9C2F8A8F6D88}" dt="2021-10-04T11:18:24.289" v="22" actId="20577"/>
          <ac:spMkLst>
            <pc:docMk/>
            <pc:sldMk cId="3401167406" sldId="848"/>
            <ac:spMk id="3" creationId="{2BA485C7-D916-495F-AEC6-B315393A6A72}"/>
          </ac:spMkLst>
        </pc:spChg>
        <pc:spChg chg="mod">
          <ac:chgData name="Anna RZYM" userId="S::anna.rzym@wfp.org::0111bd45-5452-4f96-b324-140b95791be2" providerId="AD" clId="Web-{44B271A3-2668-BB2D-58DE-9C2F8A8F6D88}" dt="2021-10-04T11:20:20.920" v="38" actId="20577"/>
          <ac:spMkLst>
            <pc:docMk/>
            <pc:sldMk cId="3401167406" sldId="848"/>
            <ac:spMk id="7" creationId="{B4851A34-9536-42AB-AAD9-9633CAB1FEFC}"/>
          </ac:spMkLst>
        </pc:spChg>
      </pc:sldChg>
    </pc:docChg>
  </pc:docChgLst>
  <pc:docChgLst>
    <pc:chgData name="Zolboo BOLD-ERDENE" userId="S::zolboo.bold-erdene@wfp.org::2da99bfc-2d31-4bae-97a8-2cacb8dd45bd" providerId="AD" clId="Web-{D8C4ABA0-B244-9AE2-23EE-8A87AA5AC0BC}"/>
    <pc:docChg chg="delSld">
      <pc:chgData name="Zolboo BOLD-ERDENE" userId="S::zolboo.bold-erdene@wfp.org::2da99bfc-2d31-4bae-97a8-2cacb8dd45bd" providerId="AD" clId="Web-{D8C4ABA0-B244-9AE2-23EE-8A87AA5AC0BC}" dt="2021-11-24T04:49:12.026" v="0"/>
      <pc:docMkLst>
        <pc:docMk/>
      </pc:docMkLst>
      <pc:sldChg chg="del">
        <pc:chgData name="Zolboo BOLD-ERDENE" userId="S::zolboo.bold-erdene@wfp.org::2da99bfc-2d31-4bae-97a8-2cacb8dd45bd" providerId="AD" clId="Web-{D8C4ABA0-B244-9AE2-23EE-8A87AA5AC0BC}" dt="2021-11-24T04:49:12.026" v="0"/>
        <pc:sldMkLst>
          <pc:docMk/>
          <pc:sldMk cId="3721891281" sldId="896"/>
        </pc:sldMkLst>
      </pc:sldChg>
    </pc:docChg>
  </pc:docChgLst>
  <pc:docChgLst>
    <pc:chgData name="Guest User" userId="S::urn:spo:anon#d313f8a9b4684e6cc74978d7c2d245fbe3c38ae45a7c53fe1215eca6760bff73::" providerId="AD" clId="Web-{568F6AFC-F3D4-AF6C-CB08-7A631C1F3053}"/>
    <pc:docChg chg="modSld">
      <pc:chgData name="Guest User" userId="S::urn:spo:anon#d313f8a9b4684e6cc74978d7c2d245fbe3c38ae45a7c53fe1215eca6760bff73::" providerId="AD" clId="Web-{568F6AFC-F3D4-AF6C-CB08-7A631C1F3053}" dt="2021-09-06T09:37:54.482" v="43" actId="20577"/>
      <pc:docMkLst>
        <pc:docMk/>
      </pc:docMkLst>
      <pc:sldChg chg="modSp">
        <pc:chgData name="Guest User" userId="S::urn:spo:anon#d313f8a9b4684e6cc74978d7c2d245fbe3c38ae45a7c53fe1215eca6760bff73::" providerId="AD" clId="Web-{568F6AFC-F3D4-AF6C-CB08-7A631C1F3053}" dt="2021-09-06T09:37:54.482" v="43" actId="20577"/>
        <pc:sldMkLst>
          <pc:docMk/>
          <pc:sldMk cId="2098752188" sldId="811"/>
        </pc:sldMkLst>
        <pc:spChg chg="mod">
          <ac:chgData name="Guest User" userId="S::urn:spo:anon#d313f8a9b4684e6cc74978d7c2d245fbe3c38ae45a7c53fe1215eca6760bff73::" providerId="AD" clId="Web-{568F6AFC-F3D4-AF6C-CB08-7A631C1F3053}" dt="2021-09-06T09:37:54.482" v="43" actId="20577"/>
          <ac:spMkLst>
            <pc:docMk/>
            <pc:sldMk cId="2098752188" sldId="811"/>
            <ac:spMk id="7" creationId="{B4851A34-9536-42AB-AAD9-9633CAB1FEFC}"/>
          </ac:spMkLst>
        </pc:spChg>
      </pc:sldChg>
    </pc:docChg>
  </pc:docChgLst>
  <pc:docChgLst>
    <pc:chgData name="Guest User" userId="S::urn:spo:anon#d313f8a9b4684e6cc74978d7c2d245fbe3c38ae45a7c53fe1215eca6760bff73::" providerId="AD" clId="Web-{C55CB68F-6201-03AE-924E-699D2C0E5039}"/>
    <pc:docChg chg="modSld">
      <pc:chgData name="Guest User" userId="S::urn:spo:anon#d313f8a9b4684e6cc74978d7c2d245fbe3c38ae45a7c53fe1215eca6760bff73::" providerId="AD" clId="Web-{C55CB68F-6201-03AE-924E-699D2C0E5039}" dt="2021-09-20T07:18:10.595" v="26" actId="20577"/>
      <pc:docMkLst>
        <pc:docMk/>
      </pc:docMkLst>
      <pc:sldChg chg="modSp">
        <pc:chgData name="Guest User" userId="S::urn:spo:anon#d313f8a9b4684e6cc74978d7c2d245fbe3c38ae45a7c53fe1215eca6760bff73::" providerId="AD" clId="Web-{C55CB68F-6201-03AE-924E-699D2C0E5039}" dt="2021-09-20T07:18:10.595" v="26" actId="20577"/>
        <pc:sldMkLst>
          <pc:docMk/>
          <pc:sldMk cId="2716575438" sldId="826"/>
        </pc:sldMkLst>
        <pc:spChg chg="mod">
          <ac:chgData name="Guest User" userId="S::urn:spo:anon#d313f8a9b4684e6cc74978d7c2d245fbe3c38ae45a7c53fe1215eca6760bff73::" providerId="AD" clId="Web-{C55CB68F-6201-03AE-924E-699D2C0E5039}" dt="2021-09-20T07:18:10.595" v="26" actId="20577"/>
          <ac:spMkLst>
            <pc:docMk/>
            <pc:sldMk cId="2716575438" sldId="826"/>
            <ac:spMk id="7" creationId="{B4851A34-9536-42AB-AAD9-9633CAB1FEFC}"/>
          </ac:spMkLst>
        </pc:spChg>
      </pc:sldChg>
    </pc:docChg>
  </pc:docChgLst>
  <pc:docChgLst>
    <pc:chgData name="Zolboo BOLD-ERDENE" userId="S::zolboo.bold-erdene@wfp.org::2da99bfc-2d31-4bae-97a8-2cacb8dd45bd" providerId="AD" clId="Web-{125197C0-A7CD-DC40-4E67-F8C49706CCB0}"/>
    <pc:docChg chg="addSld delSld modSld sldOrd">
      <pc:chgData name="Zolboo BOLD-ERDENE" userId="S::zolboo.bold-erdene@wfp.org::2da99bfc-2d31-4bae-97a8-2cacb8dd45bd" providerId="AD" clId="Web-{125197C0-A7CD-DC40-4E67-F8C49706CCB0}" dt="2021-10-27T05:12:13.888" v="442" actId="20577"/>
      <pc:docMkLst>
        <pc:docMk/>
      </pc:docMkLst>
      <pc:sldChg chg="delSp modSp">
        <pc:chgData name="Zolboo BOLD-ERDENE" userId="S::zolboo.bold-erdene@wfp.org::2da99bfc-2d31-4bae-97a8-2cacb8dd45bd" providerId="AD" clId="Web-{125197C0-A7CD-DC40-4E67-F8C49706CCB0}" dt="2021-10-27T05:12:13.888" v="442" actId="20577"/>
        <pc:sldMkLst>
          <pc:docMk/>
          <pc:sldMk cId="214098240" sldId="860"/>
        </pc:sldMkLst>
        <pc:spChg chg="mod">
          <ac:chgData name="Zolboo BOLD-ERDENE" userId="S::zolboo.bold-erdene@wfp.org::2da99bfc-2d31-4bae-97a8-2cacb8dd45bd" providerId="AD" clId="Web-{125197C0-A7CD-DC40-4E67-F8C49706CCB0}" dt="2021-10-27T05:12:13.888" v="442" actId="20577"/>
          <ac:spMkLst>
            <pc:docMk/>
            <pc:sldMk cId="214098240" sldId="860"/>
            <ac:spMk id="3" creationId="{2BA485C7-D916-495F-AEC6-B315393A6A72}"/>
          </ac:spMkLst>
        </pc:spChg>
        <pc:picChg chg="del">
          <ac:chgData name="Zolboo BOLD-ERDENE" userId="S::zolboo.bold-erdene@wfp.org::2da99bfc-2d31-4bae-97a8-2cacb8dd45bd" providerId="AD" clId="Web-{125197C0-A7CD-DC40-4E67-F8C49706CCB0}" dt="2021-10-27T04:45:46.409" v="409"/>
          <ac:picMkLst>
            <pc:docMk/>
            <pc:sldMk cId="214098240" sldId="860"/>
            <ac:picMk id="5" creationId="{3C2228BE-9685-4056-8011-73C4761A2D4C}"/>
          </ac:picMkLst>
        </pc:picChg>
      </pc:sldChg>
      <pc:sldChg chg="delSp new del">
        <pc:chgData name="Zolboo BOLD-ERDENE" userId="S::zolboo.bold-erdene@wfp.org::2da99bfc-2d31-4bae-97a8-2cacb8dd45bd" providerId="AD" clId="Web-{125197C0-A7CD-DC40-4E67-F8C49706CCB0}" dt="2021-10-27T00:36:59.914" v="8"/>
        <pc:sldMkLst>
          <pc:docMk/>
          <pc:sldMk cId="1449440188" sldId="883"/>
        </pc:sldMkLst>
        <pc:spChg chg="del">
          <ac:chgData name="Zolboo BOLD-ERDENE" userId="S::zolboo.bold-erdene@wfp.org::2da99bfc-2d31-4bae-97a8-2cacb8dd45bd" providerId="AD" clId="Web-{125197C0-A7CD-DC40-4E67-F8C49706CCB0}" dt="2021-10-27T00:36:41.038" v="6"/>
          <ac:spMkLst>
            <pc:docMk/>
            <pc:sldMk cId="1449440188" sldId="883"/>
            <ac:spMk id="2" creationId="{F423FE8D-2C86-464D-91FE-7E1C14DDE610}"/>
          </ac:spMkLst>
        </pc:spChg>
        <pc:spChg chg="del">
          <ac:chgData name="Zolboo BOLD-ERDENE" userId="S::zolboo.bold-erdene@wfp.org::2da99bfc-2d31-4bae-97a8-2cacb8dd45bd" providerId="AD" clId="Web-{125197C0-A7CD-DC40-4E67-F8C49706CCB0}" dt="2021-10-27T00:36:41.038" v="5"/>
          <ac:spMkLst>
            <pc:docMk/>
            <pc:sldMk cId="1449440188" sldId="883"/>
            <ac:spMk id="3" creationId="{12DC5298-987F-4A25-928C-D4E051B8588B}"/>
          </ac:spMkLst>
        </pc:spChg>
        <pc:spChg chg="del">
          <ac:chgData name="Zolboo BOLD-ERDENE" userId="S::zolboo.bold-erdene@wfp.org::2da99bfc-2d31-4bae-97a8-2cacb8dd45bd" providerId="AD" clId="Web-{125197C0-A7CD-DC40-4E67-F8C49706CCB0}" dt="2021-10-27T00:36:41.038" v="4"/>
          <ac:spMkLst>
            <pc:docMk/>
            <pc:sldMk cId="1449440188" sldId="883"/>
            <ac:spMk id="4" creationId="{87C84112-30AA-4FC0-B11E-AED68DF68B60}"/>
          </ac:spMkLst>
        </pc:spChg>
        <pc:spChg chg="del">
          <ac:chgData name="Zolboo BOLD-ERDENE" userId="S::zolboo.bold-erdene@wfp.org::2da99bfc-2d31-4bae-97a8-2cacb8dd45bd" providerId="AD" clId="Web-{125197C0-A7CD-DC40-4E67-F8C49706CCB0}" dt="2021-10-27T00:36:41.038" v="3"/>
          <ac:spMkLst>
            <pc:docMk/>
            <pc:sldMk cId="1449440188" sldId="883"/>
            <ac:spMk id="5" creationId="{BB8A8876-BA1E-46E0-BB99-4AAE50179E0D}"/>
          </ac:spMkLst>
        </pc:spChg>
        <pc:spChg chg="del">
          <ac:chgData name="Zolboo BOLD-ERDENE" userId="S::zolboo.bold-erdene@wfp.org::2da99bfc-2d31-4bae-97a8-2cacb8dd45bd" providerId="AD" clId="Web-{125197C0-A7CD-DC40-4E67-F8C49706CCB0}" dt="2021-10-27T00:36:41.038" v="2"/>
          <ac:spMkLst>
            <pc:docMk/>
            <pc:sldMk cId="1449440188" sldId="883"/>
            <ac:spMk id="6" creationId="{4D164952-5211-421C-9B92-98F38647CE1B}"/>
          </ac:spMkLst>
        </pc:spChg>
        <pc:spChg chg="del">
          <ac:chgData name="Zolboo BOLD-ERDENE" userId="S::zolboo.bold-erdene@wfp.org::2da99bfc-2d31-4bae-97a8-2cacb8dd45bd" providerId="AD" clId="Web-{125197C0-A7CD-DC40-4E67-F8C49706CCB0}" dt="2021-10-27T00:36:41.038" v="1"/>
          <ac:spMkLst>
            <pc:docMk/>
            <pc:sldMk cId="1449440188" sldId="883"/>
            <ac:spMk id="7" creationId="{38BA3A60-FE3C-468C-939C-C26ADF05F20D}"/>
          </ac:spMkLst>
        </pc:spChg>
      </pc:sldChg>
      <pc:sldChg chg="addSp delSp modSp new del">
        <pc:chgData name="Zolboo BOLD-ERDENE" userId="S::zolboo.bold-erdene@wfp.org::2da99bfc-2d31-4bae-97a8-2cacb8dd45bd" providerId="AD" clId="Web-{125197C0-A7CD-DC40-4E67-F8C49706CCB0}" dt="2021-10-27T00:44:34.192" v="40"/>
        <pc:sldMkLst>
          <pc:docMk/>
          <pc:sldMk cId="715571585" sldId="884"/>
        </pc:sldMkLst>
        <pc:picChg chg="add del mod">
          <ac:chgData name="Zolboo BOLD-ERDENE" userId="S::zolboo.bold-erdene@wfp.org::2da99bfc-2d31-4bae-97a8-2cacb8dd45bd" providerId="AD" clId="Web-{125197C0-A7CD-DC40-4E67-F8C49706CCB0}" dt="2021-10-27T00:40:53.155" v="26"/>
          <ac:picMkLst>
            <pc:docMk/>
            <pc:sldMk cId="715571585" sldId="884"/>
            <ac:picMk id="2" creationId="{39451CB8-CEEF-479B-B784-7538F8CDA278}"/>
          </ac:picMkLst>
        </pc:picChg>
        <pc:picChg chg="add del mod">
          <ac:chgData name="Zolboo BOLD-ERDENE" userId="S::zolboo.bold-erdene@wfp.org::2da99bfc-2d31-4bae-97a8-2cacb8dd45bd" providerId="AD" clId="Web-{125197C0-A7CD-DC40-4E67-F8C49706CCB0}" dt="2021-10-27T00:42:38.549" v="32"/>
          <ac:picMkLst>
            <pc:docMk/>
            <pc:sldMk cId="715571585" sldId="884"/>
            <ac:picMk id="3" creationId="{6B2F4960-637A-453E-AB1D-24669CB8E53E}"/>
          </ac:picMkLst>
        </pc:picChg>
        <pc:picChg chg="add del mod">
          <ac:chgData name="Zolboo BOLD-ERDENE" userId="S::zolboo.bold-erdene@wfp.org::2da99bfc-2d31-4bae-97a8-2cacb8dd45bd" providerId="AD" clId="Web-{125197C0-A7CD-DC40-4E67-F8C49706CCB0}" dt="2021-10-27T00:44:18.176" v="34"/>
          <ac:picMkLst>
            <pc:docMk/>
            <pc:sldMk cId="715571585" sldId="884"/>
            <ac:picMk id="4" creationId="{77D7EBAF-90DE-42FF-9A41-2B8D7F89C2D2}"/>
          </ac:picMkLst>
        </pc:picChg>
      </pc:sldChg>
      <pc:sldChg chg="addSp delSp modSp add del replId">
        <pc:chgData name="Zolboo BOLD-ERDENE" userId="S::zolboo.bold-erdene@wfp.org::2da99bfc-2d31-4bae-97a8-2cacb8dd45bd" providerId="AD" clId="Web-{125197C0-A7CD-DC40-4E67-F8C49706CCB0}" dt="2021-10-27T00:44:34.192" v="39"/>
        <pc:sldMkLst>
          <pc:docMk/>
          <pc:sldMk cId="1625186610" sldId="885"/>
        </pc:sldMkLst>
        <pc:picChg chg="add del mod">
          <ac:chgData name="Zolboo BOLD-ERDENE" userId="S::zolboo.bold-erdene@wfp.org::2da99bfc-2d31-4bae-97a8-2cacb8dd45bd" providerId="AD" clId="Web-{125197C0-A7CD-DC40-4E67-F8C49706CCB0}" dt="2021-10-27T00:40:55.296" v="27"/>
          <ac:picMkLst>
            <pc:docMk/>
            <pc:sldMk cId="1625186610" sldId="885"/>
            <ac:picMk id="2" creationId="{755F54A9-2970-4B50-A4BE-67E65C648AAD}"/>
          </ac:picMkLst>
        </pc:picChg>
      </pc:sldChg>
      <pc:sldChg chg="add del replId">
        <pc:chgData name="Zolboo BOLD-ERDENE" userId="S::zolboo.bold-erdene@wfp.org::2da99bfc-2d31-4bae-97a8-2cacb8dd45bd" providerId="AD" clId="Web-{125197C0-A7CD-DC40-4E67-F8C49706CCB0}" dt="2021-10-27T00:44:34.192" v="38"/>
        <pc:sldMkLst>
          <pc:docMk/>
          <pc:sldMk cId="332507185" sldId="886"/>
        </pc:sldMkLst>
      </pc:sldChg>
      <pc:sldChg chg="add del replId">
        <pc:chgData name="Zolboo BOLD-ERDENE" userId="S::zolboo.bold-erdene@wfp.org::2da99bfc-2d31-4bae-97a8-2cacb8dd45bd" providerId="AD" clId="Web-{125197C0-A7CD-DC40-4E67-F8C49706CCB0}" dt="2021-10-27T00:44:34.192" v="37"/>
        <pc:sldMkLst>
          <pc:docMk/>
          <pc:sldMk cId="3987948054" sldId="887"/>
        </pc:sldMkLst>
      </pc:sldChg>
      <pc:sldChg chg="add del replId">
        <pc:chgData name="Zolboo BOLD-ERDENE" userId="S::zolboo.bold-erdene@wfp.org::2da99bfc-2d31-4bae-97a8-2cacb8dd45bd" providerId="AD" clId="Web-{125197C0-A7CD-DC40-4E67-F8C49706CCB0}" dt="2021-10-27T00:44:34.192" v="36"/>
        <pc:sldMkLst>
          <pc:docMk/>
          <pc:sldMk cId="3713486646" sldId="888"/>
        </pc:sldMkLst>
      </pc:sldChg>
      <pc:sldChg chg="add del replId">
        <pc:chgData name="Zolboo BOLD-ERDENE" userId="S::zolboo.bold-erdene@wfp.org::2da99bfc-2d31-4bae-97a8-2cacb8dd45bd" providerId="AD" clId="Web-{125197C0-A7CD-DC40-4E67-F8C49706CCB0}" dt="2021-10-27T00:44:34.192" v="35"/>
        <pc:sldMkLst>
          <pc:docMk/>
          <pc:sldMk cId="3942180669" sldId="889"/>
        </pc:sldMkLst>
      </pc:sldChg>
      <pc:sldChg chg="add replId">
        <pc:chgData name="Zolboo BOLD-ERDENE" userId="S::zolboo.bold-erdene@wfp.org::2da99bfc-2d31-4bae-97a8-2cacb8dd45bd" providerId="AD" clId="Web-{125197C0-A7CD-DC40-4E67-F8C49706CCB0}" dt="2021-10-27T00:37:07.602" v="14"/>
        <pc:sldMkLst>
          <pc:docMk/>
          <pc:sldMk cId="3101715186" sldId="890"/>
        </pc:sldMkLst>
      </pc:sldChg>
      <pc:sldChg chg="modSp del">
        <pc:chgData name="Zolboo BOLD-ERDENE" userId="S::zolboo.bold-erdene@wfp.org::2da99bfc-2d31-4bae-97a8-2cacb8dd45bd" providerId="AD" clId="Web-{125197C0-A7CD-DC40-4E67-F8C49706CCB0}" dt="2021-10-27T04:31:59.638" v="43"/>
        <pc:sldMkLst>
          <pc:docMk/>
          <pc:sldMk cId="1416530014" sldId="893"/>
        </pc:sldMkLst>
        <pc:spChg chg="mod">
          <ac:chgData name="Zolboo BOLD-ERDENE" userId="S::zolboo.bold-erdene@wfp.org::2da99bfc-2d31-4bae-97a8-2cacb8dd45bd" providerId="AD" clId="Web-{125197C0-A7CD-DC40-4E67-F8C49706CCB0}" dt="2021-10-27T04:31:31.371" v="41" actId="20577"/>
          <ac:spMkLst>
            <pc:docMk/>
            <pc:sldMk cId="1416530014" sldId="893"/>
            <ac:spMk id="3" creationId="{2BA485C7-D916-495F-AEC6-B315393A6A72}"/>
          </ac:spMkLst>
        </pc:spChg>
      </pc:sldChg>
      <pc:sldChg chg="add replId">
        <pc:chgData name="Zolboo BOLD-ERDENE" userId="S::zolboo.bold-erdene@wfp.org::2da99bfc-2d31-4bae-97a8-2cacb8dd45bd" providerId="AD" clId="Web-{125197C0-A7CD-DC40-4E67-F8C49706CCB0}" dt="2021-10-27T04:31:51.794" v="42"/>
        <pc:sldMkLst>
          <pc:docMk/>
          <pc:sldMk cId="3429420204" sldId="894"/>
        </pc:sldMkLst>
      </pc:sldChg>
      <pc:sldChg chg="modSp ord">
        <pc:chgData name="Zolboo BOLD-ERDENE" userId="S::zolboo.bold-erdene@wfp.org::2da99bfc-2d31-4bae-97a8-2cacb8dd45bd" providerId="AD" clId="Web-{125197C0-A7CD-DC40-4E67-F8C49706CCB0}" dt="2021-10-27T04:49:03.148" v="440"/>
        <pc:sldMkLst>
          <pc:docMk/>
          <pc:sldMk cId="4128029046" sldId="894"/>
        </pc:sldMkLst>
        <pc:spChg chg="mod">
          <ac:chgData name="Zolboo BOLD-ERDENE" userId="S::zolboo.bold-erdene@wfp.org::2da99bfc-2d31-4bae-97a8-2cacb8dd45bd" providerId="AD" clId="Web-{125197C0-A7CD-DC40-4E67-F8C49706CCB0}" dt="2021-10-27T04:47:33.755" v="439" actId="20577"/>
          <ac:spMkLst>
            <pc:docMk/>
            <pc:sldMk cId="4128029046" sldId="894"/>
            <ac:spMk id="2" creationId="{79D0F382-3B2A-43BD-BA74-DA974C2A9D30}"/>
          </ac:spMkLst>
        </pc:spChg>
      </pc:sldChg>
      <pc:sldChg chg="modSp">
        <pc:chgData name="Zolboo BOLD-ERDENE" userId="S::zolboo.bold-erdene@wfp.org::2da99bfc-2d31-4bae-97a8-2cacb8dd45bd" providerId="AD" clId="Web-{125197C0-A7CD-DC40-4E67-F8C49706CCB0}" dt="2021-10-27T04:41:02.620" v="288" actId="20577"/>
        <pc:sldMkLst>
          <pc:docMk/>
          <pc:sldMk cId="3429420204" sldId="895"/>
        </pc:sldMkLst>
        <pc:spChg chg="mod">
          <ac:chgData name="Zolboo BOLD-ERDENE" userId="S::zolboo.bold-erdene@wfp.org::2da99bfc-2d31-4bae-97a8-2cacb8dd45bd" providerId="AD" clId="Web-{125197C0-A7CD-DC40-4E67-F8C49706CCB0}" dt="2021-10-27T04:41:02.620" v="288" actId="20577"/>
          <ac:spMkLst>
            <pc:docMk/>
            <pc:sldMk cId="3429420204" sldId="895"/>
            <ac:spMk id="2" creationId="{79D0F382-3B2A-43BD-BA74-DA974C2A9D30}"/>
          </ac:spMkLst>
        </pc:spChg>
        <pc:spChg chg="mod">
          <ac:chgData name="Zolboo BOLD-ERDENE" userId="S::zolboo.bold-erdene@wfp.org::2da99bfc-2d31-4bae-97a8-2cacb8dd45bd" providerId="AD" clId="Web-{125197C0-A7CD-DC40-4E67-F8C49706CCB0}" dt="2021-10-27T04:32:10.888" v="47" actId="20577"/>
          <ac:spMkLst>
            <pc:docMk/>
            <pc:sldMk cId="3429420204" sldId="895"/>
            <ac:spMk id="3" creationId="{2BA485C7-D916-495F-AEC6-B315393A6A72}"/>
          </ac:spMkLst>
        </pc:spChg>
      </pc:sldChg>
      <pc:sldChg chg="addSp delSp modSp add replId">
        <pc:chgData name="Zolboo BOLD-ERDENE" userId="S::zolboo.bold-erdene@wfp.org::2da99bfc-2d31-4bae-97a8-2cacb8dd45bd" providerId="AD" clId="Web-{125197C0-A7CD-DC40-4E67-F8C49706CCB0}" dt="2021-10-27T04:36:47.114" v="209" actId="20577"/>
        <pc:sldMkLst>
          <pc:docMk/>
          <pc:sldMk cId="3721891281" sldId="896"/>
        </pc:sldMkLst>
        <pc:spChg chg="del">
          <ac:chgData name="Zolboo BOLD-ERDENE" userId="S::zolboo.bold-erdene@wfp.org::2da99bfc-2d31-4bae-97a8-2cacb8dd45bd" providerId="AD" clId="Web-{125197C0-A7CD-DC40-4E67-F8C49706CCB0}" dt="2021-10-27T04:35:27.409" v="176"/>
          <ac:spMkLst>
            <pc:docMk/>
            <pc:sldMk cId="3721891281" sldId="896"/>
            <ac:spMk id="2" creationId="{79D0F382-3B2A-43BD-BA74-DA974C2A9D30}"/>
          </ac:spMkLst>
        </pc:spChg>
        <pc:spChg chg="add mod">
          <ac:chgData name="Zolboo BOLD-ERDENE" userId="S::zolboo.bold-erdene@wfp.org::2da99bfc-2d31-4bae-97a8-2cacb8dd45bd" providerId="AD" clId="Web-{125197C0-A7CD-DC40-4E67-F8C49706CCB0}" dt="2021-10-27T04:36:47.114" v="209" actId="20577"/>
          <ac:spMkLst>
            <pc:docMk/>
            <pc:sldMk cId="3721891281" sldId="896"/>
            <ac:spMk id="5" creationId="{7324EE37-D873-4385-9447-498902450A9C}"/>
          </ac:spMkLst>
        </pc:spChg>
        <pc:picChg chg="add mod">
          <ac:chgData name="Zolboo BOLD-ERDENE" userId="S::zolboo.bold-erdene@wfp.org::2da99bfc-2d31-4bae-97a8-2cacb8dd45bd" providerId="AD" clId="Web-{125197C0-A7CD-DC40-4E67-F8C49706CCB0}" dt="2021-10-27T04:35:48.003" v="180" actId="1076"/>
          <ac:picMkLst>
            <pc:docMk/>
            <pc:sldMk cId="3721891281" sldId="896"/>
            <ac:picMk id="4" creationId="{269C37AD-0305-4041-9EDE-7EA631146C73}"/>
          </ac:picMkLst>
        </pc:picChg>
      </pc:sldChg>
      <pc:sldChg chg="add del">
        <pc:chgData name="Zolboo BOLD-ERDENE" userId="S::zolboo.bold-erdene@wfp.org::2da99bfc-2d31-4bae-97a8-2cacb8dd45bd" providerId="AD" clId="Web-{125197C0-A7CD-DC40-4E67-F8C49706CCB0}" dt="2021-10-27T04:33:38.953" v="81"/>
        <pc:sldMkLst>
          <pc:docMk/>
          <pc:sldMk cId="4288661885" sldId="896"/>
        </pc:sldMkLst>
      </pc:sldChg>
      <pc:sldChg chg="modSp add ord replId">
        <pc:chgData name="Zolboo BOLD-ERDENE" userId="S::zolboo.bold-erdene@wfp.org::2da99bfc-2d31-4bae-97a8-2cacb8dd45bd" providerId="AD" clId="Web-{125197C0-A7CD-DC40-4E67-F8C49706CCB0}" dt="2021-10-27T04:49:31.743" v="441"/>
        <pc:sldMkLst>
          <pc:docMk/>
          <pc:sldMk cId="2197377262" sldId="897"/>
        </pc:sldMkLst>
        <pc:spChg chg="mod">
          <ac:chgData name="Zolboo BOLD-ERDENE" userId="S::zolboo.bold-erdene@wfp.org::2da99bfc-2d31-4bae-97a8-2cacb8dd45bd" providerId="AD" clId="Web-{125197C0-A7CD-DC40-4E67-F8C49706CCB0}" dt="2021-10-27T04:44:03.250" v="407" actId="1076"/>
          <ac:spMkLst>
            <pc:docMk/>
            <pc:sldMk cId="2197377262" sldId="897"/>
            <ac:spMk id="2" creationId="{79D0F382-3B2A-43BD-BA74-DA974C2A9D30}"/>
          </ac:spMkLst>
        </pc:spChg>
        <pc:spChg chg="mod">
          <ac:chgData name="Zolboo BOLD-ERDENE" userId="S::zolboo.bold-erdene@wfp.org::2da99bfc-2d31-4bae-97a8-2cacb8dd45bd" providerId="AD" clId="Web-{125197C0-A7CD-DC40-4E67-F8C49706CCB0}" dt="2021-10-27T04:42:43.326" v="307" actId="20577"/>
          <ac:spMkLst>
            <pc:docMk/>
            <pc:sldMk cId="2197377262" sldId="897"/>
            <ac:spMk id="3" creationId="{2BA485C7-D916-495F-AEC6-B315393A6A72}"/>
          </ac:spMkLst>
        </pc:spChg>
      </pc:sldChg>
    </pc:docChg>
  </pc:docChgLst>
  <pc:docChgLst>
    <pc:chgData name="Guest User" userId="S::urn:spo:anon#6d8bd8da64a18c0d46e71164822cf238b349d41a06d50d28d29cd23568e8a690::" providerId="AD" clId="Web-{E820E281-6F58-CB0A-AF00-B9225371225B}"/>
    <pc:docChg chg="delSld modSld">
      <pc:chgData name="Guest User" userId="S::urn:spo:anon#6d8bd8da64a18c0d46e71164822cf238b349d41a06d50d28d29cd23568e8a690::" providerId="AD" clId="Web-{E820E281-6F58-CB0A-AF00-B9225371225B}" dt="2021-10-19T04:19:45.822" v="342" actId="20577"/>
      <pc:docMkLst>
        <pc:docMk/>
      </pc:docMkLst>
      <pc:sldChg chg="modSp">
        <pc:chgData name="Guest User" userId="S::urn:spo:anon#6d8bd8da64a18c0d46e71164822cf238b349d41a06d50d28d29cd23568e8a690::" providerId="AD" clId="Web-{E820E281-6F58-CB0A-AF00-B9225371225B}" dt="2021-10-19T04:19:45.822" v="342" actId="20577"/>
        <pc:sldMkLst>
          <pc:docMk/>
          <pc:sldMk cId="2098752188" sldId="811"/>
        </pc:sldMkLst>
        <pc:spChg chg="mod">
          <ac:chgData name="Guest User" userId="S::urn:spo:anon#6d8bd8da64a18c0d46e71164822cf238b349d41a06d50d28d29cd23568e8a690::" providerId="AD" clId="Web-{E820E281-6F58-CB0A-AF00-B9225371225B}" dt="2021-10-19T04:19:45.822" v="342" actId="20577"/>
          <ac:spMkLst>
            <pc:docMk/>
            <pc:sldMk cId="2098752188" sldId="811"/>
            <ac:spMk id="7" creationId="{B4851A34-9536-42AB-AAD9-9633CAB1FEFC}"/>
          </ac:spMkLst>
        </pc:spChg>
      </pc:sldChg>
      <pc:sldChg chg="modSp del">
        <pc:chgData name="Guest User" userId="S::urn:spo:anon#6d8bd8da64a18c0d46e71164822cf238b349d41a06d50d28d29cd23568e8a690::" providerId="AD" clId="Web-{E820E281-6F58-CB0A-AF00-B9225371225B}" dt="2021-10-19T03:22:23.691" v="95"/>
        <pc:sldMkLst>
          <pc:docMk/>
          <pc:sldMk cId="3906296991" sldId="862"/>
        </pc:sldMkLst>
        <pc:spChg chg="mod">
          <ac:chgData name="Guest User" userId="S::urn:spo:anon#6d8bd8da64a18c0d46e71164822cf238b349d41a06d50d28d29cd23568e8a690::" providerId="AD" clId="Web-{E820E281-6F58-CB0A-AF00-B9225371225B}" dt="2021-10-19T03:21:55.158" v="89" actId="20577"/>
          <ac:spMkLst>
            <pc:docMk/>
            <pc:sldMk cId="3906296991" sldId="862"/>
            <ac:spMk id="7" creationId="{B4851A34-9536-42AB-AAD9-9633CAB1FEFC}"/>
          </ac:spMkLst>
        </pc:spChg>
      </pc:sldChg>
    </pc:docChg>
  </pc:docChgLst>
  <pc:docChgLst>
    <pc:chgData name="Neamul AKHTER" userId="d8348a17-a688-4a12-b18d-5594537b638d" providerId="ADAL" clId="{B166C75B-48B7-4FE1-A9CB-3728B3D1A9E7}"/>
    <pc:docChg chg="undo redo custSel addSld delSld modSld sldOrd">
      <pc:chgData name="Neamul AKHTER" userId="d8348a17-a688-4a12-b18d-5594537b638d" providerId="ADAL" clId="{B166C75B-48B7-4FE1-A9CB-3728B3D1A9E7}" dt="2021-11-24T04:47:50.286" v="315" actId="20577"/>
      <pc:docMkLst>
        <pc:docMk/>
      </pc:docMkLst>
      <pc:sldChg chg="modSp add del mod">
        <pc:chgData name="Neamul AKHTER" userId="d8348a17-a688-4a12-b18d-5594537b638d" providerId="ADAL" clId="{B166C75B-48B7-4FE1-A9CB-3728B3D1A9E7}" dt="2021-11-24T04:17:30.410" v="162" actId="27636"/>
        <pc:sldMkLst>
          <pc:docMk/>
          <pc:sldMk cId="1216601408" sldId="256"/>
        </pc:sldMkLst>
        <pc:spChg chg="mod">
          <ac:chgData name="Neamul AKHTER" userId="d8348a17-a688-4a12-b18d-5594537b638d" providerId="ADAL" clId="{B166C75B-48B7-4FE1-A9CB-3728B3D1A9E7}" dt="2021-11-24T04:17:30.410" v="162" actId="27636"/>
          <ac:spMkLst>
            <pc:docMk/>
            <pc:sldMk cId="1216601408" sldId="256"/>
            <ac:spMk id="2" creationId="{00000000-0000-0000-0000-000000000000}"/>
          </ac:spMkLst>
        </pc:spChg>
      </pc:sldChg>
      <pc:sldChg chg="modSp mod">
        <pc:chgData name="Neamul AKHTER" userId="d8348a17-a688-4a12-b18d-5594537b638d" providerId="ADAL" clId="{B166C75B-48B7-4FE1-A9CB-3728B3D1A9E7}" dt="2021-11-23T10:25:57.734" v="55"/>
        <pc:sldMkLst>
          <pc:docMk/>
          <pc:sldMk cId="647780113" sldId="257"/>
        </pc:sldMkLst>
        <pc:spChg chg="mod">
          <ac:chgData name="Neamul AKHTER" userId="d8348a17-a688-4a12-b18d-5594537b638d" providerId="ADAL" clId="{B166C75B-48B7-4FE1-A9CB-3728B3D1A9E7}" dt="2021-11-23T10:25:57.734" v="55"/>
          <ac:spMkLst>
            <pc:docMk/>
            <pc:sldMk cId="647780113" sldId="257"/>
            <ac:spMk id="2" creationId="{33F6E804-3882-4696-B992-D69E4A4E53B2}"/>
          </ac:spMkLst>
        </pc:spChg>
        <pc:spChg chg="mod">
          <ac:chgData name="Neamul AKHTER" userId="d8348a17-a688-4a12-b18d-5594537b638d" providerId="ADAL" clId="{B166C75B-48B7-4FE1-A9CB-3728B3D1A9E7}" dt="2021-11-23T10:25:57.026" v="54" actId="14100"/>
          <ac:spMkLst>
            <pc:docMk/>
            <pc:sldMk cId="647780113" sldId="257"/>
            <ac:spMk id="4" creationId="{D392D0AA-D589-43A6-9EB5-271A1B1047D1}"/>
          </ac:spMkLst>
        </pc:spChg>
      </pc:sldChg>
      <pc:sldChg chg="modSp add del mod">
        <pc:chgData name="Neamul AKHTER" userId="d8348a17-a688-4a12-b18d-5594537b638d" providerId="ADAL" clId="{B166C75B-48B7-4FE1-A9CB-3728B3D1A9E7}" dt="2021-11-24T04:36:09.729" v="200" actId="14100"/>
        <pc:sldMkLst>
          <pc:docMk/>
          <pc:sldMk cId="729458270" sldId="358"/>
        </pc:sldMkLst>
        <pc:spChg chg="mod">
          <ac:chgData name="Neamul AKHTER" userId="d8348a17-a688-4a12-b18d-5594537b638d" providerId="ADAL" clId="{B166C75B-48B7-4FE1-A9CB-3728B3D1A9E7}" dt="2021-11-24T04:36:09.729" v="200" actId="14100"/>
          <ac:spMkLst>
            <pc:docMk/>
            <pc:sldMk cId="729458270" sldId="358"/>
            <ac:spMk id="249" creationId="{00000000-0000-0000-0000-000000000000}"/>
          </ac:spMkLst>
        </pc:spChg>
      </pc:sldChg>
      <pc:sldChg chg="modSp add del mod">
        <pc:chgData name="Neamul AKHTER" userId="d8348a17-a688-4a12-b18d-5594537b638d" providerId="ADAL" clId="{B166C75B-48B7-4FE1-A9CB-3728B3D1A9E7}" dt="2021-11-24T04:38:23.994" v="225" actId="255"/>
        <pc:sldMkLst>
          <pc:docMk/>
          <pc:sldMk cId="1746507252" sldId="360"/>
        </pc:sldMkLst>
        <pc:spChg chg="mod">
          <ac:chgData name="Neamul AKHTER" userId="d8348a17-a688-4a12-b18d-5594537b638d" providerId="ADAL" clId="{B166C75B-48B7-4FE1-A9CB-3728B3D1A9E7}" dt="2021-11-24T04:38:23.994" v="225" actId="255"/>
          <ac:spMkLst>
            <pc:docMk/>
            <pc:sldMk cId="1746507252" sldId="360"/>
            <ac:spMk id="261" creationId="{00000000-0000-0000-0000-000000000000}"/>
          </ac:spMkLst>
        </pc:spChg>
      </pc:sldChg>
      <pc:sldChg chg="modSp add del mod">
        <pc:chgData name="Neamul AKHTER" userId="d8348a17-a688-4a12-b18d-5594537b638d" providerId="ADAL" clId="{B166C75B-48B7-4FE1-A9CB-3728B3D1A9E7}" dt="2021-11-24T04:39:34.440" v="238" actId="255"/>
        <pc:sldMkLst>
          <pc:docMk/>
          <pc:sldMk cId="4159572526" sldId="362"/>
        </pc:sldMkLst>
        <pc:spChg chg="mod">
          <ac:chgData name="Neamul AKHTER" userId="d8348a17-a688-4a12-b18d-5594537b638d" providerId="ADAL" clId="{B166C75B-48B7-4FE1-A9CB-3728B3D1A9E7}" dt="2021-11-24T04:39:34.440" v="238" actId="255"/>
          <ac:spMkLst>
            <pc:docMk/>
            <pc:sldMk cId="4159572526" sldId="362"/>
            <ac:spMk id="273" creationId="{00000000-0000-0000-0000-000000000000}"/>
          </ac:spMkLst>
        </pc:spChg>
      </pc:sldChg>
      <pc:sldChg chg="modSp add del mod">
        <pc:chgData name="Neamul AKHTER" userId="d8348a17-a688-4a12-b18d-5594537b638d" providerId="ADAL" clId="{B166C75B-48B7-4FE1-A9CB-3728B3D1A9E7}" dt="2021-11-24T04:39:49.940" v="240" actId="255"/>
        <pc:sldMkLst>
          <pc:docMk/>
          <pc:sldMk cId="894623004" sldId="364"/>
        </pc:sldMkLst>
        <pc:spChg chg="mod">
          <ac:chgData name="Neamul AKHTER" userId="d8348a17-a688-4a12-b18d-5594537b638d" providerId="ADAL" clId="{B166C75B-48B7-4FE1-A9CB-3728B3D1A9E7}" dt="2021-11-24T04:39:49.940" v="240" actId="255"/>
          <ac:spMkLst>
            <pc:docMk/>
            <pc:sldMk cId="894623004" sldId="364"/>
            <ac:spMk id="286" creationId="{00000000-0000-0000-0000-000000000000}"/>
          </ac:spMkLst>
        </pc:spChg>
      </pc:sldChg>
      <pc:sldChg chg="modSp add del mod">
        <pc:chgData name="Neamul AKHTER" userId="d8348a17-a688-4a12-b18d-5594537b638d" providerId="ADAL" clId="{B166C75B-48B7-4FE1-A9CB-3728B3D1A9E7}" dt="2021-11-24T04:40:37.423" v="249" actId="255"/>
        <pc:sldMkLst>
          <pc:docMk/>
          <pc:sldMk cId="1712225447" sldId="366"/>
        </pc:sldMkLst>
        <pc:spChg chg="mod">
          <ac:chgData name="Neamul AKHTER" userId="d8348a17-a688-4a12-b18d-5594537b638d" providerId="ADAL" clId="{B166C75B-48B7-4FE1-A9CB-3728B3D1A9E7}" dt="2021-11-24T04:40:37.423" v="249" actId="255"/>
          <ac:spMkLst>
            <pc:docMk/>
            <pc:sldMk cId="1712225447" sldId="366"/>
            <ac:spMk id="299" creationId="{00000000-0000-0000-0000-000000000000}"/>
          </ac:spMkLst>
        </pc:spChg>
      </pc:sldChg>
      <pc:sldChg chg="modSp add del mod">
        <pc:chgData name="Neamul AKHTER" userId="d8348a17-a688-4a12-b18d-5594537b638d" providerId="ADAL" clId="{B166C75B-48B7-4FE1-A9CB-3728B3D1A9E7}" dt="2021-11-24T04:40:53.868" v="252" actId="255"/>
        <pc:sldMkLst>
          <pc:docMk/>
          <pc:sldMk cId="2522196120" sldId="370"/>
        </pc:sldMkLst>
        <pc:spChg chg="mod">
          <ac:chgData name="Neamul AKHTER" userId="d8348a17-a688-4a12-b18d-5594537b638d" providerId="ADAL" clId="{B166C75B-48B7-4FE1-A9CB-3728B3D1A9E7}" dt="2021-11-24T04:40:53.868" v="252" actId="255"/>
          <ac:spMkLst>
            <pc:docMk/>
            <pc:sldMk cId="2522196120" sldId="370"/>
            <ac:spMk id="323" creationId="{00000000-0000-0000-0000-000000000000}"/>
          </ac:spMkLst>
        </pc:spChg>
      </pc:sldChg>
      <pc:sldChg chg="modSp add del mod">
        <pc:chgData name="Neamul AKHTER" userId="d8348a17-a688-4a12-b18d-5594537b638d" providerId="ADAL" clId="{B166C75B-48B7-4FE1-A9CB-3728B3D1A9E7}" dt="2021-11-24T04:41:07.775" v="254" actId="255"/>
        <pc:sldMkLst>
          <pc:docMk/>
          <pc:sldMk cId="3368336357" sldId="372"/>
        </pc:sldMkLst>
        <pc:spChg chg="mod">
          <ac:chgData name="Neamul AKHTER" userId="d8348a17-a688-4a12-b18d-5594537b638d" providerId="ADAL" clId="{B166C75B-48B7-4FE1-A9CB-3728B3D1A9E7}" dt="2021-11-24T04:41:07.775" v="254" actId="255"/>
          <ac:spMkLst>
            <pc:docMk/>
            <pc:sldMk cId="3368336357" sldId="372"/>
            <ac:spMk id="335" creationId="{00000000-0000-0000-0000-000000000000}"/>
          </ac:spMkLst>
        </pc:spChg>
      </pc:sldChg>
      <pc:sldChg chg="modSp add del mod">
        <pc:chgData name="Neamul AKHTER" userId="d8348a17-a688-4a12-b18d-5594537b638d" providerId="ADAL" clId="{B166C75B-48B7-4FE1-A9CB-3728B3D1A9E7}" dt="2021-11-24T04:41:46.930" v="260" actId="14100"/>
        <pc:sldMkLst>
          <pc:docMk/>
          <pc:sldMk cId="3082272250" sldId="383"/>
        </pc:sldMkLst>
        <pc:spChg chg="mod">
          <ac:chgData name="Neamul AKHTER" userId="d8348a17-a688-4a12-b18d-5594537b638d" providerId="ADAL" clId="{B166C75B-48B7-4FE1-A9CB-3728B3D1A9E7}" dt="2021-11-24T04:41:46.930" v="260" actId="14100"/>
          <ac:spMkLst>
            <pc:docMk/>
            <pc:sldMk cId="3082272250" sldId="383"/>
            <ac:spMk id="405" creationId="{00000000-0000-0000-0000-000000000000}"/>
          </ac:spMkLst>
        </pc:spChg>
      </pc:sldChg>
      <pc:sldChg chg="modSp add del mod">
        <pc:chgData name="Neamul AKHTER" userId="d8348a17-a688-4a12-b18d-5594537b638d" providerId="ADAL" clId="{B166C75B-48B7-4FE1-A9CB-3728B3D1A9E7}" dt="2021-11-24T04:41:37.970" v="258" actId="14100"/>
        <pc:sldMkLst>
          <pc:docMk/>
          <pc:sldMk cId="2300826494" sldId="384"/>
        </pc:sldMkLst>
        <pc:spChg chg="mod">
          <ac:chgData name="Neamul AKHTER" userId="d8348a17-a688-4a12-b18d-5594537b638d" providerId="ADAL" clId="{B166C75B-48B7-4FE1-A9CB-3728B3D1A9E7}" dt="2021-11-24T04:41:37.970" v="258" actId="14100"/>
          <ac:spMkLst>
            <pc:docMk/>
            <pc:sldMk cId="2300826494" sldId="384"/>
            <ac:spMk id="411" creationId="{00000000-0000-0000-0000-000000000000}"/>
          </ac:spMkLst>
        </pc:spChg>
      </pc:sldChg>
      <pc:sldChg chg="modSp add del mod">
        <pc:chgData name="Neamul AKHTER" userId="d8348a17-a688-4a12-b18d-5594537b638d" providerId="ADAL" clId="{B166C75B-48B7-4FE1-A9CB-3728B3D1A9E7}" dt="2021-11-24T04:41:58.721" v="263" actId="14100"/>
        <pc:sldMkLst>
          <pc:docMk/>
          <pc:sldMk cId="2300072090" sldId="385"/>
        </pc:sldMkLst>
        <pc:spChg chg="mod">
          <ac:chgData name="Neamul AKHTER" userId="d8348a17-a688-4a12-b18d-5594537b638d" providerId="ADAL" clId="{B166C75B-48B7-4FE1-A9CB-3728B3D1A9E7}" dt="2021-11-24T04:41:58.721" v="263" actId="14100"/>
          <ac:spMkLst>
            <pc:docMk/>
            <pc:sldMk cId="2300072090" sldId="385"/>
            <ac:spMk id="417" creationId="{00000000-0000-0000-0000-000000000000}"/>
          </ac:spMkLst>
        </pc:spChg>
        <pc:spChg chg="mod">
          <ac:chgData name="Neamul AKHTER" userId="d8348a17-a688-4a12-b18d-5594537b638d" providerId="ADAL" clId="{B166C75B-48B7-4FE1-A9CB-3728B3D1A9E7}" dt="2021-11-24T04:17:30.490" v="164" actId="27636"/>
          <ac:spMkLst>
            <pc:docMk/>
            <pc:sldMk cId="2300072090" sldId="385"/>
            <ac:spMk id="418" creationId="{00000000-0000-0000-0000-000000000000}"/>
          </ac:spMkLst>
        </pc:spChg>
      </pc:sldChg>
      <pc:sldChg chg="modSp add del mod">
        <pc:chgData name="Neamul AKHTER" userId="d8348a17-a688-4a12-b18d-5594537b638d" providerId="ADAL" clId="{B166C75B-48B7-4FE1-A9CB-3728B3D1A9E7}" dt="2021-11-24T04:42:12.234" v="267" actId="255"/>
        <pc:sldMkLst>
          <pc:docMk/>
          <pc:sldMk cId="885241687" sldId="386"/>
        </pc:sldMkLst>
        <pc:spChg chg="mod">
          <ac:chgData name="Neamul AKHTER" userId="d8348a17-a688-4a12-b18d-5594537b638d" providerId="ADAL" clId="{B166C75B-48B7-4FE1-A9CB-3728B3D1A9E7}" dt="2021-11-24T04:42:04.062" v="265" actId="27636"/>
          <ac:spMkLst>
            <pc:docMk/>
            <pc:sldMk cId="885241687" sldId="386"/>
            <ac:spMk id="423" creationId="{00000000-0000-0000-0000-000000000000}"/>
          </ac:spMkLst>
        </pc:spChg>
        <pc:spChg chg="mod">
          <ac:chgData name="Neamul AKHTER" userId="d8348a17-a688-4a12-b18d-5594537b638d" providerId="ADAL" clId="{B166C75B-48B7-4FE1-A9CB-3728B3D1A9E7}" dt="2021-11-24T04:42:12.234" v="267" actId="255"/>
          <ac:spMkLst>
            <pc:docMk/>
            <pc:sldMk cId="885241687" sldId="386"/>
            <ac:spMk id="424" creationId="{00000000-0000-0000-0000-000000000000}"/>
          </ac:spMkLst>
        </pc:spChg>
      </pc:sldChg>
      <pc:sldChg chg="modSp add del mod">
        <pc:chgData name="Neamul AKHTER" userId="d8348a17-a688-4a12-b18d-5594537b638d" providerId="ADAL" clId="{B166C75B-48B7-4FE1-A9CB-3728B3D1A9E7}" dt="2021-11-24T04:42:24.257" v="270" actId="27636"/>
        <pc:sldMkLst>
          <pc:docMk/>
          <pc:sldMk cId="3228696445" sldId="387"/>
        </pc:sldMkLst>
        <pc:spChg chg="mod">
          <ac:chgData name="Neamul AKHTER" userId="d8348a17-a688-4a12-b18d-5594537b638d" providerId="ADAL" clId="{B166C75B-48B7-4FE1-A9CB-3728B3D1A9E7}" dt="2021-11-24T04:42:24.257" v="270" actId="27636"/>
          <ac:spMkLst>
            <pc:docMk/>
            <pc:sldMk cId="3228696445" sldId="387"/>
            <ac:spMk id="429" creationId="{00000000-0000-0000-0000-000000000000}"/>
          </ac:spMkLst>
        </pc:spChg>
        <pc:spChg chg="mod">
          <ac:chgData name="Neamul AKHTER" userId="d8348a17-a688-4a12-b18d-5594537b638d" providerId="ADAL" clId="{B166C75B-48B7-4FE1-A9CB-3728B3D1A9E7}" dt="2021-11-24T04:42:19.175" v="268" actId="255"/>
          <ac:spMkLst>
            <pc:docMk/>
            <pc:sldMk cId="3228696445" sldId="387"/>
            <ac:spMk id="430" creationId="{00000000-0000-0000-0000-000000000000}"/>
          </ac:spMkLst>
        </pc:spChg>
      </pc:sldChg>
      <pc:sldChg chg="modSp add del mod">
        <pc:chgData name="Neamul AKHTER" userId="d8348a17-a688-4a12-b18d-5594537b638d" providerId="ADAL" clId="{B166C75B-48B7-4FE1-A9CB-3728B3D1A9E7}" dt="2021-11-24T04:42:30.700" v="271" actId="255"/>
        <pc:sldMkLst>
          <pc:docMk/>
          <pc:sldMk cId="783464509" sldId="388"/>
        </pc:sldMkLst>
        <pc:spChg chg="mod">
          <ac:chgData name="Neamul AKHTER" userId="d8348a17-a688-4a12-b18d-5594537b638d" providerId="ADAL" clId="{B166C75B-48B7-4FE1-A9CB-3728B3D1A9E7}" dt="2021-11-24T04:42:30.700" v="271" actId="255"/>
          <ac:spMkLst>
            <pc:docMk/>
            <pc:sldMk cId="783464509" sldId="388"/>
            <ac:spMk id="435" creationId="{00000000-0000-0000-0000-000000000000}"/>
          </ac:spMkLst>
        </pc:spChg>
        <pc:spChg chg="mod">
          <ac:chgData name="Neamul AKHTER" userId="d8348a17-a688-4a12-b18d-5594537b638d" providerId="ADAL" clId="{B166C75B-48B7-4FE1-A9CB-3728B3D1A9E7}" dt="2021-11-24T04:17:30.540" v="167" actId="27636"/>
          <ac:spMkLst>
            <pc:docMk/>
            <pc:sldMk cId="783464509" sldId="388"/>
            <ac:spMk id="436" creationId="{00000000-0000-0000-0000-000000000000}"/>
          </ac:spMkLst>
        </pc:spChg>
      </pc:sldChg>
      <pc:sldChg chg="modSp add del mod">
        <pc:chgData name="Neamul AKHTER" userId="d8348a17-a688-4a12-b18d-5594537b638d" providerId="ADAL" clId="{B166C75B-48B7-4FE1-A9CB-3728B3D1A9E7}" dt="2021-11-24T04:42:55.131" v="276" actId="255"/>
        <pc:sldMkLst>
          <pc:docMk/>
          <pc:sldMk cId="1932978915" sldId="389"/>
        </pc:sldMkLst>
        <pc:spChg chg="mod">
          <ac:chgData name="Neamul AKHTER" userId="d8348a17-a688-4a12-b18d-5594537b638d" providerId="ADAL" clId="{B166C75B-48B7-4FE1-A9CB-3728B3D1A9E7}" dt="2021-11-24T04:42:43.776" v="275" actId="14100"/>
          <ac:spMkLst>
            <pc:docMk/>
            <pc:sldMk cId="1932978915" sldId="389"/>
            <ac:spMk id="441" creationId="{00000000-0000-0000-0000-000000000000}"/>
          </ac:spMkLst>
        </pc:spChg>
        <pc:spChg chg="mod">
          <ac:chgData name="Neamul AKHTER" userId="d8348a17-a688-4a12-b18d-5594537b638d" providerId="ADAL" clId="{B166C75B-48B7-4FE1-A9CB-3728B3D1A9E7}" dt="2021-11-24T04:42:55.131" v="276" actId="255"/>
          <ac:spMkLst>
            <pc:docMk/>
            <pc:sldMk cId="1932978915" sldId="389"/>
            <ac:spMk id="442" creationId="{00000000-0000-0000-0000-000000000000}"/>
          </ac:spMkLst>
        </pc:spChg>
      </pc:sldChg>
      <pc:sldChg chg="add del">
        <pc:chgData name="Neamul AKHTER" userId="d8348a17-a688-4a12-b18d-5594537b638d" providerId="ADAL" clId="{B166C75B-48B7-4FE1-A9CB-3728B3D1A9E7}" dt="2021-11-24T04:17:30.348" v="161"/>
        <pc:sldMkLst>
          <pc:docMk/>
          <pc:sldMk cId="1401510160" sldId="426"/>
        </pc:sldMkLst>
      </pc:sldChg>
      <pc:sldChg chg="addSp modSp add del mod">
        <pc:chgData name="Neamul AKHTER" userId="d8348a17-a688-4a12-b18d-5594537b638d" providerId="ADAL" clId="{B166C75B-48B7-4FE1-A9CB-3728B3D1A9E7}" dt="2021-11-24T04:38:01.726" v="222" actId="255"/>
        <pc:sldMkLst>
          <pc:docMk/>
          <pc:sldMk cId="3019972345" sldId="438"/>
        </pc:sldMkLst>
        <pc:spChg chg="mod">
          <ac:chgData name="Neamul AKHTER" userId="d8348a17-a688-4a12-b18d-5594537b638d" providerId="ADAL" clId="{B166C75B-48B7-4FE1-A9CB-3728B3D1A9E7}" dt="2021-11-24T04:36:16.478" v="201" actId="21"/>
          <ac:spMkLst>
            <pc:docMk/>
            <pc:sldMk cId="3019972345" sldId="438"/>
            <ac:spMk id="2" creationId="{00000000-0000-0000-0000-000000000000}"/>
          </ac:spMkLst>
        </pc:spChg>
        <pc:spChg chg="add mod">
          <ac:chgData name="Neamul AKHTER" userId="d8348a17-a688-4a12-b18d-5594537b638d" providerId="ADAL" clId="{B166C75B-48B7-4FE1-A9CB-3728B3D1A9E7}" dt="2021-11-24T04:38:01.726" v="222" actId="255"/>
          <ac:spMkLst>
            <pc:docMk/>
            <pc:sldMk cId="3019972345" sldId="438"/>
            <ac:spMk id="3" creationId="{F201857B-4E28-4FFD-9D8D-69993699FB1B}"/>
          </ac:spMkLst>
        </pc:spChg>
      </pc:sldChg>
      <pc:sldChg chg="addSp modSp add del mod">
        <pc:chgData name="Neamul AKHTER" userId="d8348a17-a688-4a12-b18d-5594537b638d" providerId="ADAL" clId="{B166C75B-48B7-4FE1-A9CB-3728B3D1A9E7}" dt="2021-11-24T04:39:10.076" v="234" actId="255"/>
        <pc:sldMkLst>
          <pc:docMk/>
          <pc:sldMk cId="2162570269" sldId="439"/>
        </pc:sldMkLst>
        <pc:spChg chg="mod">
          <ac:chgData name="Neamul AKHTER" userId="d8348a17-a688-4a12-b18d-5594537b638d" providerId="ADAL" clId="{B166C75B-48B7-4FE1-A9CB-3728B3D1A9E7}" dt="2021-11-24T04:38:43.873" v="228" actId="21"/>
          <ac:spMkLst>
            <pc:docMk/>
            <pc:sldMk cId="2162570269" sldId="439"/>
            <ac:spMk id="2" creationId="{00000000-0000-0000-0000-000000000000}"/>
          </ac:spMkLst>
        </pc:spChg>
        <pc:spChg chg="add mod">
          <ac:chgData name="Neamul AKHTER" userId="d8348a17-a688-4a12-b18d-5594537b638d" providerId="ADAL" clId="{B166C75B-48B7-4FE1-A9CB-3728B3D1A9E7}" dt="2021-11-24T04:39:10.076" v="234" actId="255"/>
          <ac:spMkLst>
            <pc:docMk/>
            <pc:sldMk cId="2162570269" sldId="439"/>
            <ac:spMk id="3" creationId="{2EEBCC42-1E32-401C-A3BD-157A70E3FC51}"/>
          </ac:spMkLst>
        </pc:spChg>
      </pc:sldChg>
      <pc:sldChg chg="addSp modSp add del mod">
        <pc:chgData name="Neamul AKHTER" userId="d8348a17-a688-4a12-b18d-5594537b638d" providerId="ADAL" clId="{B166C75B-48B7-4FE1-A9CB-3728B3D1A9E7}" dt="2021-11-24T04:40:23.769" v="247" actId="14100"/>
        <pc:sldMkLst>
          <pc:docMk/>
          <pc:sldMk cId="4103713617" sldId="442"/>
        </pc:sldMkLst>
        <pc:spChg chg="mod">
          <ac:chgData name="Neamul AKHTER" userId="d8348a17-a688-4a12-b18d-5594537b638d" providerId="ADAL" clId="{B166C75B-48B7-4FE1-A9CB-3728B3D1A9E7}" dt="2021-11-24T04:40:00.529" v="242" actId="21"/>
          <ac:spMkLst>
            <pc:docMk/>
            <pc:sldMk cId="4103713617" sldId="442"/>
            <ac:spMk id="2" creationId="{00000000-0000-0000-0000-000000000000}"/>
          </ac:spMkLst>
        </pc:spChg>
        <pc:spChg chg="add mod">
          <ac:chgData name="Neamul AKHTER" userId="d8348a17-a688-4a12-b18d-5594537b638d" providerId="ADAL" clId="{B166C75B-48B7-4FE1-A9CB-3728B3D1A9E7}" dt="2021-11-24T04:40:23.769" v="247" actId="14100"/>
          <ac:spMkLst>
            <pc:docMk/>
            <pc:sldMk cId="4103713617" sldId="442"/>
            <ac:spMk id="3" creationId="{7881635E-73FB-4D1B-9265-3596B4CE65C1}"/>
          </ac:spMkLst>
        </pc:spChg>
      </pc:sldChg>
      <pc:sldChg chg="addSp modSp add del mod">
        <pc:chgData name="Neamul AKHTER" userId="d8348a17-a688-4a12-b18d-5594537b638d" providerId="ADAL" clId="{B166C75B-48B7-4FE1-A9CB-3728B3D1A9E7}" dt="2021-11-24T04:47:50.286" v="315" actId="20577"/>
        <pc:sldMkLst>
          <pc:docMk/>
          <pc:sldMk cId="69070082" sldId="448"/>
        </pc:sldMkLst>
        <pc:spChg chg="mod">
          <ac:chgData name="Neamul AKHTER" userId="d8348a17-a688-4a12-b18d-5594537b638d" providerId="ADAL" clId="{B166C75B-48B7-4FE1-A9CB-3728B3D1A9E7}" dt="2021-11-24T04:45:08.886" v="277" actId="21"/>
          <ac:spMkLst>
            <pc:docMk/>
            <pc:sldMk cId="69070082" sldId="448"/>
            <ac:spMk id="2" creationId="{00000000-0000-0000-0000-000000000000}"/>
          </ac:spMkLst>
        </pc:spChg>
        <pc:spChg chg="mod">
          <ac:chgData name="Neamul AKHTER" userId="d8348a17-a688-4a12-b18d-5594537b638d" providerId="ADAL" clId="{B166C75B-48B7-4FE1-A9CB-3728B3D1A9E7}" dt="2021-11-24T04:47:50.286" v="315" actId="20577"/>
          <ac:spMkLst>
            <pc:docMk/>
            <pc:sldMk cId="69070082" sldId="448"/>
            <ac:spMk id="3" creationId="{00000000-0000-0000-0000-000000000000}"/>
          </ac:spMkLst>
        </pc:spChg>
        <pc:spChg chg="add mod">
          <ac:chgData name="Neamul AKHTER" userId="d8348a17-a688-4a12-b18d-5594537b638d" providerId="ADAL" clId="{B166C75B-48B7-4FE1-A9CB-3728B3D1A9E7}" dt="2021-11-24T04:45:38.087" v="283" actId="1076"/>
          <ac:spMkLst>
            <pc:docMk/>
            <pc:sldMk cId="69070082" sldId="448"/>
            <ac:spMk id="4" creationId="{3561D776-C219-4609-A158-2CA350B052F1}"/>
          </ac:spMkLst>
        </pc:spChg>
      </pc:sldChg>
      <pc:sldChg chg="addSp modSp add del mod">
        <pc:chgData name="Neamul AKHTER" userId="d8348a17-a688-4a12-b18d-5594537b638d" providerId="ADAL" clId="{B166C75B-48B7-4FE1-A9CB-3728B3D1A9E7}" dt="2021-11-24T04:46:02.833" v="289" actId="122"/>
        <pc:sldMkLst>
          <pc:docMk/>
          <pc:sldMk cId="1023753705" sldId="449"/>
        </pc:sldMkLst>
        <pc:spChg chg="mod">
          <ac:chgData name="Neamul AKHTER" userId="d8348a17-a688-4a12-b18d-5594537b638d" providerId="ADAL" clId="{B166C75B-48B7-4FE1-A9CB-3728B3D1A9E7}" dt="2021-11-24T04:45:46.019" v="284" actId="21"/>
          <ac:spMkLst>
            <pc:docMk/>
            <pc:sldMk cId="1023753705" sldId="449"/>
            <ac:spMk id="2" creationId="{00000000-0000-0000-0000-000000000000}"/>
          </ac:spMkLst>
        </pc:spChg>
        <pc:spChg chg="add mod">
          <ac:chgData name="Neamul AKHTER" userId="d8348a17-a688-4a12-b18d-5594537b638d" providerId="ADAL" clId="{B166C75B-48B7-4FE1-A9CB-3728B3D1A9E7}" dt="2021-11-24T04:46:02.833" v="289" actId="122"/>
          <ac:spMkLst>
            <pc:docMk/>
            <pc:sldMk cId="1023753705" sldId="449"/>
            <ac:spMk id="3" creationId="{166F1B80-15C6-4D81-B3F1-464104A945A0}"/>
          </ac:spMkLst>
        </pc:spChg>
        <pc:graphicFrameChg chg="mod modGraphic">
          <ac:chgData name="Neamul AKHTER" userId="d8348a17-a688-4a12-b18d-5594537b638d" providerId="ADAL" clId="{B166C75B-48B7-4FE1-A9CB-3728B3D1A9E7}" dt="2021-11-24T04:33:05.557" v="176" actId="14100"/>
          <ac:graphicFrameMkLst>
            <pc:docMk/>
            <pc:sldMk cId="1023753705" sldId="449"/>
            <ac:graphicFrameMk id="5" creationId="{00000000-0000-0000-0000-000000000000}"/>
          </ac:graphicFrameMkLst>
        </pc:graphicFrameChg>
      </pc:sldChg>
      <pc:sldChg chg="modSp add del mod">
        <pc:chgData name="Neamul AKHTER" userId="d8348a17-a688-4a12-b18d-5594537b638d" providerId="ADAL" clId="{B166C75B-48B7-4FE1-A9CB-3728B3D1A9E7}" dt="2021-11-24T04:46:09.838" v="291" actId="27636"/>
        <pc:sldMkLst>
          <pc:docMk/>
          <pc:sldMk cId="3061327171" sldId="450"/>
        </pc:sldMkLst>
        <pc:spChg chg="mod">
          <ac:chgData name="Neamul AKHTER" userId="d8348a17-a688-4a12-b18d-5594537b638d" providerId="ADAL" clId="{B166C75B-48B7-4FE1-A9CB-3728B3D1A9E7}" dt="2021-11-24T04:46:09.838" v="291" actId="27636"/>
          <ac:spMkLst>
            <pc:docMk/>
            <pc:sldMk cId="3061327171" sldId="450"/>
            <ac:spMk id="2" creationId="{00000000-0000-0000-0000-000000000000}"/>
          </ac:spMkLst>
        </pc:spChg>
      </pc:sldChg>
      <pc:sldChg chg="addSp modSp add del mod">
        <pc:chgData name="Neamul AKHTER" userId="d8348a17-a688-4a12-b18d-5594537b638d" providerId="ADAL" clId="{B166C75B-48B7-4FE1-A9CB-3728B3D1A9E7}" dt="2021-11-24T04:46:21.476" v="292" actId="14100"/>
        <pc:sldMkLst>
          <pc:docMk/>
          <pc:sldMk cId="1775705875" sldId="451"/>
        </pc:sldMkLst>
        <pc:spChg chg="mod">
          <ac:chgData name="Neamul AKHTER" userId="d8348a17-a688-4a12-b18d-5594537b638d" providerId="ADAL" clId="{B166C75B-48B7-4FE1-A9CB-3728B3D1A9E7}" dt="2021-11-24T04:33:28.463" v="179" actId="21"/>
          <ac:spMkLst>
            <pc:docMk/>
            <pc:sldMk cId="1775705875" sldId="451"/>
            <ac:spMk id="2" creationId="{00000000-0000-0000-0000-000000000000}"/>
          </ac:spMkLst>
        </pc:spChg>
        <pc:spChg chg="mod">
          <ac:chgData name="Neamul AKHTER" userId="d8348a17-a688-4a12-b18d-5594537b638d" providerId="ADAL" clId="{B166C75B-48B7-4FE1-A9CB-3728B3D1A9E7}" dt="2021-11-24T04:46:21.476" v="292" actId="14100"/>
          <ac:spMkLst>
            <pc:docMk/>
            <pc:sldMk cId="1775705875" sldId="451"/>
            <ac:spMk id="3" creationId="{00000000-0000-0000-0000-000000000000}"/>
          </ac:spMkLst>
        </pc:spChg>
        <pc:spChg chg="add mod">
          <ac:chgData name="Neamul AKHTER" userId="d8348a17-a688-4a12-b18d-5594537b638d" providerId="ADAL" clId="{B166C75B-48B7-4FE1-A9CB-3728B3D1A9E7}" dt="2021-11-24T04:34:01.875" v="187" actId="14100"/>
          <ac:spMkLst>
            <pc:docMk/>
            <pc:sldMk cId="1775705875" sldId="451"/>
            <ac:spMk id="4" creationId="{1D987FB0-F11A-451A-B1AE-C4EEE375164B}"/>
          </ac:spMkLst>
        </pc:spChg>
      </pc:sldChg>
      <pc:sldChg chg="modSp add del mod">
        <pc:chgData name="Neamul AKHTER" userId="d8348a17-a688-4a12-b18d-5594537b638d" providerId="ADAL" clId="{B166C75B-48B7-4FE1-A9CB-3728B3D1A9E7}" dt="2021-11-24T04:35:48.313" v="195" actId="255"/>
        <pc:sldMkLst>
          <pc:docMk/>
          <pc:sldMk cId="2208602619" sldId="452"/>
        </pc:sldMkLst>
        <pc:spChg chg="mod">
          <ac:chgData name="Neamul AKHTER" userId="d8348a17-a688-4a12-b18d-5594537b638d" providerId="ADAL" clId="{B166C75B-48B7-4FE1-A9CB-3728B3D1A9E7}" dt="2021-11-24T04:35:48.313" v="195" actId="255"/>
          <ac:spMkLst>
            <pc:docMk/>
            <pc:sldMk cId="2208602619" sldId="452"/>
            <ac:spMk id="2" creationId="{00000000-0000-0000-0000-000000000000}"/>
          </ac:spMkLst>
        </pc:spChg>
        <pc:spChg chg="mod">
          <ac:chgData name="Neamul AKHTER" userId="d8348a17-a688-4a12-b18d-5594537b638d" providerId="ADAL" clId="{B166C75B-48B7-4FE1-A9CB-3728B3D1A9E7}" dt="2021-11-24T04:35:43.488" v="194" actId="14100"/>
          <ac:spMkLst>
            <pc:docMk/>
            <pc:sldMk cId="2208602619" sldId="452"/>
            <ac:spMk id="3" creationId="{00000000-0000-0000-0000-000000000000}"/>
          </ac:spMkLst>
        </pc:spChg>
      </pc:sldChg>
      <pc:sldChg chg="modSp add del mod">
        <pc:chgData name="Neamul AKHTER" userId="d8348a17-a688-4a12-b18d-5594537b638d" providerId="ADAL" clId="{B166C75B-48B7-4FE1-A9CB-3728B3D1A9E7}" dt="2021-11-24T04:41:16.094" v="255" actId="255"/>
        <pc:sldMkLst>
          <pc:docMk/>
          <pc:sldMk cId="3662809724" sldId="453"/>
        </pc:sldMkLst>
        <pc:spChg chg="mod">
          <ac:chgData name="Neamul AKHTER" userId="d8348a17-a688-4a12-b18d-5594537b638d" providerId="ADAL" clId="{B166C75B-48B7-4FE1-A9CB-3728B3D1A9E7}" dt="2021-11-24T04:41:16.094" v="255" actId="255"/>
          <ac:spMkLst>
            <pc:docMk/>
            <pc:sldMk cId="3662809724" sldId="453"/>
            <ac:spMk id="335" creationId="{00000000-0000-0000-0000-000000000000}"/>
          </ac:spMkLst>
        </pc:spChg>
      </pc:sldChg>
      <pc:sldChg chg="add del">
        <pc:chgData name="Neamul AKHTER" userId="d8348a17-a688-4a12-b18d-5594537b638d" providerId="ADAL" clId="{B166C75B-48B7-4FE1-A9CB-3728B3D1A9E7}" dt="2021-11-24T04:17:30.348" v="161"/>
        <pc:sldMkLst>
          <pc:docMk/>
          <pc:sldMk cId="297258537" sldId="456"/>
        </pc:sldMkLst>
      </pc:sldChg>
      <pc:sldChg chg="modSp add del mod">
        <pc:chgData name="Neamul AKHTER" userId="d8348a17-a688-4a12-b18d-5594537b638d" providerId="ADAL" clId="{B166C75B-48B7-4FE1-A9CB-3728B3D1A9E7}" dt="2021-11-24T04:17:30.348" v="161"/>
        <pc:sldMkLst>
          <pc:docMk/>
          <pc:sldMk cId="789247766" sldId="457"/>
        </pc:sldMkLst>
        <pc:spChg chg="mod">
          <ac:chgData name="Neamul AKHTER" userId="d8348a17-a688-4a12-b18d-5594537b638d" providerId="ADAL" clId="{B166C75B-48B7-4FE1-A9CB-3728B3D1A9E7}" dt="2021-11-24T04:13:12.220" v="91" actId="27636"/>
          <ac:spMkLst>
            <pc:docMk/>
            <pc:sldMk cId="789247766" sldId="457"/>
            <ac:spMk id="2" creationId="{00000000-0000-0000-0000-000000000000}"/>
          </ac:spMkLst>
        </pc:spChg>
      </pc:sldChg>
      <pc:sldChg chg="add del">
        <pc:chgData name="Neamul AKHTER" userId="d8348a17-a688-4a12-b18d-5594537b638d" providerId="ADAL" clId="{B166C75B-48B7-4FE1-A9CB-3728B3D1A9E7}" dt="2021-11-24T04:17:30.348" v="161"/>
        <pc:sldMkLst>
          <pc:docMk/>
          <pc:sldMk cId="658343067" sldId="458"/>
        </pc:sldMkLst>
      </pc:sldChg>
      <pc:sldChg chg="add del">
        <pc:chgData name="Neamul AKHTER" userId="d8348a17-a688-4a12-b18d-5594537b638d" providerId="ADAL" clId="{B166C75B-48B7-4FE1-A9CB-3728B3D1A9E7}" dt="2021-11-24T04:17:30.348" v="161"/>
        <pc:sldMkLst>
          <pc:docMk/>
          <pc:sldMk cId="694184783" sldId="460"/>
        </pc:sldMkLst>
      </pc:sldChg>
      <pc:sldChg chg="add del">
        <pc:chgData name="Neamul AKHTER" userId="d8348a17-a688-4a12-b18d-5594537b638d" providerId="ADAL" clId="{B166C75B-48B7-4FE1-A9CB-3728B3D1A9E7}" dt="2021-11-24T04:17:30.348" v="161"/>
        <pc:sldMkLst>
          <pc:docMk/>
          <pc:sldMk cId="1862855097" sldId="461"/>
        </pc:sldMkLst>
      </pc:sldChg>
      <pc:sldChg chg="modSp add del mod modTransition">
        <pc:chgData name="Neamul AKHTER" userId="d8348a17-a688-4a12-b18d-5594537b638d" providerId="ADAL" clId="{B166C75B-48B7-4FE1-A9CB-3728B3D1A9E7}" dt="2021-11-24T04:35:58.190" v="198" actId="14100"/>
        <pc:sldMkLst>
          <pc:docMk/>
          <pc:sldMk cId="2053745144" sldId="462"/>
        </pc:sldMkLst>
        <pc:spChg chg="mod">
          <ac:chgData name="Neamul AKHTER" userId="d8348a17-a688-4a12-b18d-5594537b638d" providerId="ADAL" clId="{B166C75B-48B7-4FE1-A9CB-3728B3D1A9E7}" dt="2021-11-24T04:35:58.190" v="198" actId="14100"/>
          <ac:spMkLst>
            <pc:docMk/>
            <pc:sldMk cId="2053745144" sldId="462"/>
            <ac:spMk id="387" creationId="{00000000-0000-0000-0000-000000000000}"/>
          </ac:spMkLst>
        </pc:spChg>
      </pc:sldChg>
      <pc:sldChg chg="add del modTransition">
        <pc:chgData name="Neamul AKHTER" userId="d8348a17-a688-4a12-b18d-5594537b638d" providerId="ADAL" clId="{B166C75B-48B7-4FE1-A9CB-3728B3D1A9E7}" dt="2021-11-24T04:17:30.348" v="161"/>
        <pc:sldMkLst>
          <pc:docMk/>
          <pc:sldMk cId="255894757" sldId="463"/>
        </pc:sldMkLst>
      </pc:sldChg>
      <pc:sldChg chg="modSp add del mod modTransition">
        <pc:chgData name="Neamul AKHTER" userId="d8348a17-a688-4a12-b18d-5594537b638d" providerId="ADAL" clId="{B166C75B-48B7-4FE1-A9CB-3728B3D1A9E7}" dt="2021-11-24T04:47:12.641" v="293" actId="14100"/>
        <pc:sldMkLst>
          <pc:docMk/>
          <pc:sldMk cId="4117012786" sldId="464"/>
        </pc:sldMkLst>
        <pc:graphicFrameChg chg="mod modGraphic">
          <ac:chgData name="Neamul AKHTER" userId="d8348a17-a688-4a12-b18d-5594537b638d" providerId="ADAL" clId="{B166C75B-48B7-4FE1-A9CB-3728B3D1A9E7}" dt="2021-11-24T04:47:12.641" v="293" actId="14100"/>
          <ac:graphicFrameMkLst>
            <pc:docMk/>
            <pc:sldMk cId="4117012786" sldId="464"/>
            <ac:graphicFrameMk id="400" creationId="{00000000-0000-0000-0000-000000000000}"/>
          </ac:graphicFrameMkLst>
        </pc:graphicFrameChg>
      </pc:sldChg>
      <pc:sldChg chg="add del modTransition">
        <pc:chgData name="Neamul AKHTER" userId="d8348a17-a688-4a12-b18d-5594537b638d" providerId="ADAL" clId="{B166C75B-48B7-4FE1-A9CB-3728B3D1A9E7}" dt="2021-11-24T04:17:30.348" v="161"/>
        <pc:sldMkLst>
          <pc:docMk/>
          <pc:sldMk cId="2511128999" sldId="466"/>
        </pc:sldMkLst>
      </pc:sldChg>
      <pc:sldChg chg="add del">
        <pc:chgData name="Neamul AKHTER" userId="d8348a17-a688-4a12-b18d-5594537b638d" providerId="ADAL" clId="{B166C75B-48B7-4FE1-A9CB-3728B3D1A9E7}" dt="2021-11-24T04:17:30.348" v="161"/>
        <pc:sldMkLst>
          <pc:docMk/>
          <pc:sldMk cId="3968961946" sldId="467"/>
        </pc:sldMkLst>
      </pc:sldChg>
      <pc:sldChg chg="add del">
        <pc:chgData name="Neamul AKHTER" userId="d8348a17-a688-4a12-b18d-5594537b638d" providerId="ADAL" clId="{B166C75B-48B7-4FE1-A9CB-3728B3D1A9E7}" dt="2021-11-24T04:17:30.348" v="161"/>
        <pc:sldMkLst>
          <pc:docMk/>
          <pc:sldMk cId="2133620550" sldId="468"/>
        </pc:sldMkLst>
      </pc:sldChg>
      <pc:sldChg chg="add del">
        <pc:chgData name="Neamul AKHTER" userId="d8348a17-a688-4a12-b18d-5594537b638d" providerId="ADAL" clId="{B166C75B-48B7-4FE1-A9CB-3728B3D1A9E7}" dt="2021-11-24T04:17:30.348" v="161"/>
        <pc:sldMkLst>
          <pc:docMk/>
          <pc:sldMk cId="432101490" sldId="469"/>
        </pc:sldMkLst>
      </pc:sldChg>
      <pc:sldChg chg="add del">
        <pc:chgData name="Neamul AKHTER" userId="d8348a17-a688-4a12-b18d-5594537b638d" providerId="ADAL" clId="{B166C75B-48B7-4FE1-A9CB-3728B3D1A9E7}" dt="2021-11-24T04:17:30.348" v="161"/>
        <pc:sldMkLst>
          <pc:docMk/>
          <pc:sldMk cId="447613060" sldId="470"/>
        </pc:sldMkLst>
      </pc:sldChg>
      <pc:sldChg chg="modSp add del mod">
        <pc:chgData name="Neamul AKHTER" userId="d8348a17-a688-4a12-b18d-5594537b638d" providerId="ADAL" clId="{B166C75B-48B7-4FE1-A9CB-3728B3D1A9E7}" dt="2021-11-24T04:17:30.348" v="161"/>
        <pc:sldMkLst>
          <pc:docMk/>
          <pc:sldMk cId="2848702138" sldId="472"/>
        </pc:sldMkLst>
        <pc:spChg chg="mod">
          <ac:chgData name="Neamul AKHTER" userId="d8348a17-a688-4a12-b18d-5594537b638d" providerId="ADAL" clId="{B166C75B-48B7-4FE1-A9CB-3728B3D1A9E7}" dt="2021-11-24T04:13:12.137" v="85" actId="27636"/>
          <ac:spMkLst>
            <pc:docMk/>
            <pc:sldMk cId="2848702138" sldId="472"/>
            <ac:spMk id="2" creationId="{00000000-0000-0000-0000-000000000000}"/>
          </ac:spMkLst>
        </pc:spChg>
      </pc:sldChg>
      <pc:sldChg chg="modSp mod">
        <pc:chgData name="Neamul AKHTER" userId="d8348a17-a688-4a12-b18d-5594537b638d" providerId="ADAL" clId="{B166C75B-48B7-4FE1-A9CB-3728B3D1A9E7}" dt="2021-11-23T10:18:18.555" v="18" actId="20577"/>
        <pc:sldMkLst>
          <pc:docMk/>
          <pc:sldMk cId="1278483534" sldId="492"/>
        </pc:sldMkLst>
        <pc:spChg chg="mod">
          <ac:chgData name="Neamul AKHTER" userId="d8348a17-a688-4a12-b18d-5594537b638d" providerId="ADAL" clId="{B166C75B-48B7-4FE1-A9CB-3728B3D1A9E7}" dt="2021-11-23T10:18:18.555" v="18" actId="20577"/>
          <ac:spMkLst>
            <pc:docMk/>
            <pc:sldMk cId="1278483534" sldId="492"/>
            <ac:spMk id="7" creationId="{4BC33822-59AB-4A96-BDFB-0856A009597C}"/>
          </ac:spMkLst>
        </pc:spChg>
      </pc:sldChg>
      <pc:sldChg chg="del">
        <pc:chgData name="Neamul AKHTER" userId="d8348a17-a688-4a12-b18d-5594537b638d" providerId="ADAL" clId="{B166C75B-48B7-4FE1-A9CB-3728B3D1A9E7}" dt="2021-11-24T04:18:18.262" v="173" actId="47"/>
        <pc:sldMkLst>
          <pc:docMk/>
          <pc:sldMk cId="214098240" sldId="860"/>
        </pc:sldMkLst>
      </pc:sldChg>
      <pc:sldChg chg="add del">
        <pc:chgData name="Neamul AKHTER" userId="d8348a17-a688-4a12-b18d-5594537b638d" providerId="ADAL" clId="{B166C75B-48B7-4FE1-A9CB-3728B3D1A9E7}" dt="2021-11-23T10:25:59.874" v="56" actId="47"/>
        <pc:sldMkLst>
          <pc:docMk/>
          <pc:sldMk cId="4181732417" sldId="882"/>
        </pc:sldMkLst>
      </pc:sldChg>
      <pc:sldChg chg="modSp mod">
        <pc:chgData name="Neamul AKHTER" userId="d8348a17-a688-4a12-b18d-5594537b638d" providerId="ADAL" clId="{B166C75B-48B7-4FE1-A9CB-3728B3D1A9E7}" dt="2021-11-23T10:30:34.730" v="62" actId="13926"/>
        <pc:sldMkLst>
          <pc:docMk/>
          <pc:sldMk cId="2795866999" sldId="891"/>
        </pc:sldMkLst>
        <pc:spChg chg="mod">
          <ac:chgData name="Neamul AKHTER" userId="d8348a17-a688-4a12-b18d-5594537b638d" providerId="ADAL" clId="{B166C75B-48B7-4FE1-A9CB-3728B3D1A9E7}" dt="2021-11-23T10:30:34.730" v="62" actId="13926"/>
          <ac:spMkLst>
            <pc:docMk/>
            <pc:sldMk cId="2795866999" sldId="891"/>
            <ac:spMk id="2" creationId="{0043EE13-585A-4408-897C-CE6422C551C8}"/>
          </ac:spMkLst>
        </pc:spChg>
      </pc:sldChg>
      <pc:sldChg chg="modSp mod">
        <pc:chgData name="Neamul AKHTER" userId="d8348a17-a688-4a12-b18d-5594537b638d" providerId="ADAL" clId="{B166C75B-48B7-4FE1-A9CB-3728B3D1A9E7}" dt="2021-11-23T10:31:03.698" v="65" actId="13926"/>
        <pc:sldMkLst>
          <pc:docMk/>
          <pc:sldMk cId="4128029046" sldId="894"/>
        </pc:sldMkLst>
        <pc:spChg chg="mod">
          <ac:chgData name="Neamul AKHTER" userId="d8348a17-a688-4a12-b18d-5594537b638d" providerId="ADAL" clId="{B166C75B-48B7-4FE1-A9CB-3728B3D1A9E7}" dt="2021-11-23T10:31:03.698" v="65" actId="13926"/>
          <ac:spMkLst>
            <pc:docMk/>
            <pc:sldMk cId="4128029046" sldId="894"/>
            <ac:spMk id="2" creationId="{79D0F382-3B2A-43BD-BA74-DA974C2A9D30}"/>
          </ac:spMkLst>
        </pc:spChg>
      </pc:sldChg>
      <pc:sldChg chg="modSp mod">
        <pc:chgData name="Neamul AKHTER" userId="d8348a17-a688-4a12-b18d-5594537b638d" providerId="ADAL" clId="{B166C75B-48B7-4FE1-A9CB-3728B3D1A9E7}" dt="2021-11-23T10:30:56.628" v="64" actId="13926"/>
        <pc:sldMkLst>
          <pc:docMk/>
          <pc:sldMk cId="3429420204" sldId="895"/>
        </pc:sldMkLst>
        <pc:spChg chg="mod">
          <ac:chgData name="Neamul AKHTER" userId="d8348a17-a688-4a12-b18d-5594537b638d" providerId="ADAL" clId="{B166C75B-48B7-4FE1-A9CB-3728B3D1A9E7}" dt="2021-11-23T10:30:56.628" v="64" actId="13926"/>
          <ac:spMkLst>
            <pc:docMk/>
            <pc:sldMk cId="3429420204" sldId="895"/>
            <ac:spMk id="2" creationId="{79D0F382-3B2A-43BD-BA74-DA974C2A9D30}"/>
          </ac:spMkLst>
        </pc:spChg>
      </pc:sldChg>
      <pc:sldChg chg="modSp mod">
        <pc:chgData name="Neamul AKHTER" userId="d8348a17-a688-4a12-b18d-5594537b638d" providerId="ADAL" clId="{B166C75B-48B7-4FE1-A9CB-3728B3D1A9E7}" dt="2021-11-23T10:30:49.929" v="63" actId="13926"/>
        <pc:sldMkLst>
          <pc:docMk/>
          <pc:sldMk cId="2197377262" sldId="897"/>
        </pc:sldMkLst>
        <pc:spChg chg="mod">
          <ac:chgData name="Neamul AKHTER" userId="d8348a17-a688-4a12-b18d-5594537b638d" providerId="ADAL" clId="{B166C75B-48B7-4FE1-A9CB-3728B3D1A9E7}" dt="2021-11-23T10:30:49.929" v="63" actId="13926"/>
          <ac:spMkLst>
            <pc:docMk/>
            <pc:sldMk cId="2197377262" sldId="897"/>
            <ac:spMk id="2" creationId="{79D0F382-3B2A-43BD-BA74-DA974C2A9D30}"/>
          </ac:spMkLst>
        </pc:spChg>
      </pc:sldChg>
      <pc:sldChg chg="add del">
        <pc:chgData name="Neamul AKHTER" userId="d8348a17-a688-4a12-b18d-5594537b638d" providerId="ADAL" clId="{B166C75B-48B7-4FE1-A9CB-3728B3D1A9E7}" dt="2021-11-23T10:26:25.367" v="58"/>
        <pc:sldMkLst>
          <pc:docMk/>
          <pc:sldMk cId="1448246643" sldId="898"/>
        </pc:sldMkLst>
      </pc:sldChg>
      <pc:sldChg chg="modSp add mod ord">
        <pc:chgData name="Neamul AKHTER" userId="d8348a17-a688-4a12-b18d-5594537b638d" providerId="ADAL" clId="{B166C75B-48B7-4FE1-A9CB-3728B3D1A9E7}" dt="2021-11-23T10:31:14.383" v="66" actId="13926"/>
        <pc:sldMkLst>
          <pc:docMk/>
          <pc:sldMk cId="1563815705" sldId="898"/>
        </pc:sldMkLst>
        <pc:spChg chg="mod">
          <ac:chgData name="Neamul AKHTER" userId="d8348a17-a688-4a12-b18d-5594537b638d" providerId="ADAL" clId="{B166C75B-48B7-4FE1-A9CB-3728B3D1A9E7}" dt="2021-11-23T10:31:14.383" v="66" actId="13926"/>
          <ac:spMkLst>
            <pc:docMk/>
            <pc:sldMk cId="1563815705" sldId="898"/>
            <ac:spMk id="4" creationId="{D392D0AA-D589-43A6-9EB5-271A1B1047D1}"/>
          </ac:spMkLst>
        </pc:spChg>
      </pc:sldChg>
      <pc:sldChg chg="ord">
        <pc:chgData name="Neamul AKHTER" userId="d8348a17-a688-4a12-b18d-5594537b638d" providerId="ADAL" clId="{B166C75B-48B7-4FE1-A9CB-3728B3D1A9E7}" dt="2021-11-24T04:14:41.969" v="100"/>
        <pc:sldMkLst>
          <pc:docMk/>
          <pc:sldMk cId="3880832547" sldId="911"/>
        </pc:sldMkLst>
      </pc:sldChg>
      <pc:sldChg chg="ord">
        <pc:chgData name="Neamul AKHTER" userId="d8348a17-a688-4a12-b18d-5594537b638d" providerId="ADAL" clId="{B166C75B-48B7-4FE1-A9CB-3728B3D1A9E7}" dt="2021-11-24T04:13:36.565" v="93"/>
        <pc:sldMkLst>
          <pc:docMk/>
          <pc:sldMk cId="217305957" sldId="912"/>
        </pc:sldMkLst>
      </pc:sldChg>
      <pc:sldChg chg="add del">
        <pc:chgData name="Neamul AKHTER" userId="d8348a17-a688-4a12-b18d-5594537b638d" providerId="ADAL" clId="{B166C75B-48B7-4FE1-A9CB-3728B3D1A9E7}" dt="2021-11-24T04:15:35.494" v="102" actId="47"/>
        <pc:sldMkLst>
          <pc:docMk/>
          <pc:sldMk cId="841967909" sldId="913"/>
        </pc:sldMkLst>
      </pc:sldChg>
      <pc:sldChg chg="modSp mod">
        <pc:chgData name="Neamul AKHTER" userId="d8348a17-a688-4a12-b18d-5594537b638d" providerId="ADAL" clId="{B166C75B-48B7-4FE1-A9CB-3728B3D1A9E7}" dt="2021-11-24T04:47:31.207" v="297" actId="1076"/>
        <pc:sldMkLst>
          <pc:docMk/>
          <pc:sldMk cId="1697113148" sldId="915"/>
        </pc:sldMkLst>
        <pc:picChg chg="mod">
          <ac:chgData name="Neamul AKHTER" userId="d8348a17-a688-4a12-b18d-5594537b638d" providerId="ADAL" clId="{B166C75B-48B7-4FE1-A9CB-3728B3D1A9E7}" dt="2021-11-24T04:47:31.207" v="297" actId="1076"/>
          <ac:picMkLst>
            <pc:docMk/>
            <pc:sldMk cId="1697113148" sldId="915"/>
            <ac:picMk id="2" creationId="{A73A6101-BEAF-4F36-865F-EB1D94E0F0E7}"/>
          </ac:picMkLst>
        </pc:picChg>
      </pc:sldChg>
      <pc:sldChg chg="add del">
        <pc:chgData name="Neamul AKHTER" userId="d8348a17-a688-4a12-b18d-5594537b638d" providerId="ADAL" clId="{B166C75B-48B7-4FE1-A9CB-3728B3D1A9E7}" dt="2021-11-24T04:16:27.890" v="122" actId="47"/>
        <pc:sldMkLst>
          <pc:docMk/>
          <pc:sldMk cId="1546857736" sldId="916"/>
        </pc:sldMkLst>
      </pc:sldChg>
      <pc:sldChg chg="add del">
        <pc:chgData name="Neamul AKHTER" userId="d8348a17-a688-4a12-b18d-5594537b638d" providerId="ADAL" clId="{B166C75B-48B7-4FE1-A9CB-3728B3D1A9E7}" dt="2021-11-24T04:12:55.497" v="68"/>
        <pc:sldMkLst>
          <pc:docMk/>
          <pc:sldMk cId="4006533453" sldId="916"/>
        </pc:sldMkLst>
      </pc:sldChg>
      <pc:sldChg chg="modSp add mod ord">
        <pc:chgData name="Neamul AKHTER" userId="d8348a17-a688-4a12-b18d-5594537b638d" providerId="ADAL" clId="{B166C75B-48B7-4FE1-A9CB-3728B3D1A9E7}" dt="2021-11-24T04:18:16.089" v="172" actId="14100"/>
        <pc:sldMkLst>
          <pc:docMk/>
          <pc:sldMk cId="1068258225" sldId="917"/>
        </pc:sldMkLst>
        <pc:spChg chg="mod">
          <ac:chgData name="Neamul AKHTER" userId="d8348a17-a688-4a12-b18d-5594537b638d" providerId="ADAL" clId="{B166C75B-48B7-4FE1-A9CB-3728B3D1A9E7}" dt="2021-11-24T04:18:16.089" v="172" actId="14100"/>
          <ac:spMkLst>
            <pc:docMk/>
            <pc:sldMk cId="1068258225" sldId="917"/>
            <ac:spMk id="2" creationId="{72FE0E43-8A27-407F-9963-D841D1189A3D}"/>
          </ac:spMkLst>
        </pc:spChg>
      </pc:sldChg>
      <pc:sldChg chg="add del">
        <pc:chgData name="Neamul AKHTER" userId="d8348a17-a688-4a12-b18d-5594537b638d" providerId="ADAL" clId="{B166C75B-48B7-4FE1-A9CB-3728B3D1A9E7}" dt="2021-11-24T04:13:58.201" v="95"/>
        <pc:sldMkLst>
          <pc:docMk/>
          <pc:sldMk cId="2875668143" sldId="917"/>
        </pc:sldMkLst>
      </pc:sldChg>
      <pc:sldChg chg="add">
        <pc:chgData name="Neamul AKHTER" userId="d8348a17-a688-4a12-b18d-5594537b638d" providerId="ADAL" clId="{B166C75B-48B7-4FE1-A9CB-3728B3D1A9E7}" dt="2021-11-24T04:17:30.348" v="161"/>
        <pc:sldMkLst>
          <pc:docMk/>
          <pc:sldMk cId="1546857736" sldId="918"/>
        </pc:sldMkLst>
      </pc:sldChg>
      <pc:sldMasterChg chg="delSldLayout">
        <pc:chgData name="Neamul AKHTER" userId="d8348a17-a688-4a12-b18d-5594537b638d" providerId="ADAL" clId="{B166C75B-48B7-4FE1-A9CB-3728B3D1A9E7}" dt="2021-11-24T04:16:47.410" v="160" actId="47"/>
        <pc:sldMasterMkLst>
          <pc:docMk/>
          <pc:sldMasterMk cId="2588739121" sldId="2147483840"/>
        </pc:sldMasterMkLst>
        <pc:sldLayoutChg chg="del">
          <pc:chgData name="Neamul AKHTER" userId="d8348a17-a688-4a12-b18d-5594537b638d" providerId="ADAL" clId="{B166C75B-48B7-4FE1-A9CB-3728B3D1A9E7}" dt="2021-11-24T04:16:40.809" v="155" actId="47"/>
          <pc:sldLayoutMkLst>
            <pc:docMk/>
            <pc:sldMasterMk cId="2588739121" sldId="2147483840"/>
            <pc:sldLayoutMk cId="4249188324" sldId="2147483915"/>
          </pc:sldLayoutMkLst>
        </pc:sldLayoutChg>
        <pc:sldLayoutChg chg="del">
          <pc:chgData name="Neamul AKHTER" userId="d8348a17-a688-4a12-b18d-5594537b638d" providerId="ADAL" clId="{B166C75B-48B7-4FE1-A9CB-3728B3D1A9E7}" dt="2021-11-24T04:16:47.410" v="160" actId="47"/>
          <pc:sldLayoutMkLst>
            <pc:docMk/>
            <pc:sldMasterMk cId="2588739121" sldId="2147483840"/>
            <pc:sldLayoutMk cId="1223295102" sldId="2147483916"/>
          </pc:sldLayoutMkLst>
        </pc:sldLayoutChg>
        <pc:sldLayoutChg chg="del">
          <pc:chgData name="Neamul AKHTER" userId="d8348a17-a688-4a12-b18d-5594537b638d" providerId="ADAL" clId="{B166C75B-48B7-4FE1-A9CB-3728B3D1A9E7}" dt="2021-11-24T04:16:46.557" v="159" actId="47"/>
          <pc:sldLayoutMkLst>
            <pc:docMk/>
            <pc:sldMasterMk cId="2588739121" sldId="2147483840"/>
            <pc:sldLayoutMk cId="1786632207" sldId="2147483917"/>
          </pc:sldLayoutMkLst>
        </pc:sldLayoutChg>
      </pc:sldMasterChg>
    </pc:docChg>
  </pc:docChgLst>
  <pc:docChgLst>
    <pc:chgData name="Anna RZYM" userId="S::anna.rzym@wfp.org::0111bd45-5452-4f96-b324-140b95791be2" providerId="AD" clId="Web-{9CD130BD-6F01-51C4-3450-E7FF1AFCF2E1}"/>
    <pc:docChg chg="addSld modSld sldOrd">
      <pc:chgData name="Anna RZYM" userId="S::anna.rzym@wfp.org::0111bd45-5452-4f96-b324-140b95791be2" providerId="AD" clId="Web-{9CD130BD-6F01-51C4-3450-E7FF1AFCF2E1}" dt="2021-10-05T04:31:57.592" v="957" actId="20577"/>
      <pc:docMkLst>
        <pc:docMk/>
      </pc:docMkLst>
      <pc:sldChg chg="modSp">
        <pc:chgData name="Anna RZYM" userId="S::anna.rzym@wfp.org::0111bd45-5452-4f96-b324-140b95791be2" providerId="AD" clId="Web-{9CD130BD-6F01-51C4-3450-E7FF1AFCF2E1}" dt="2021-10-05T04:31:57.592" v="957" actId="20577"/>
        <pc:sldMkLst>
          <pc:docMk/>
          <pc:sldMk cId="2616493" sldId="828"/>
        </pc:sldMkLst>
        <pc:spChg chg="mod">
          <ac:chgData name="Anna RZYM" userId="S::anna.rzym@wfp.org::0111bd45-5452-4f96-b324-140b95791be2" providerId="AD" clId="Web-{9CD130BD-6F01-51C4-3450-E7FF1AFCF2E1}" dt="2021-10-05T04:31:57.592" v="957" actId="20577"/>
          <ac:spMkLst>
            <pc:docMk/>
            <pc:sldMk cId="2616493" sldId="828"/>
            <ac:spMk id="7" creationId="{B4851A34-9536-42AB-AAD9-9633CAB1FEFC}"/>
          </ac:spMkLst>
        </pc:spChg>
      </pc:sldChg>
      <pc:sldChg chg="modSp">
        <pc:chgData name="Anna RZYM" userId="S::anna.rzym@wfp.org::0111bd45-5452-4f96-b324-140b95791be2" providerId="AD" clId="Web-{9CD130BD-6F01-51C4-3450-E7FF1AFCF2E1}" dt="2021-10-05T02:50:38.097" v="18" actId="20577"/>
        <pc:sldMkLst>
          <pc:docMk/>
          <pc:sldMk cId="458790636" sldId="837"/>
        </pc:sldMkLst>
        <pc:spChg chg="mod">
          <ac:chgData name="Anna RZYM" userId="S::anna.rzym@wfp.org::0111bd45-5452-4f96-b324-140b95791be2" providerId="AD" clId="Web-{9CD130BD-6F01-51C4-3450-E7FF1AFCF2E1}" dt="2021-10-05T02:50:38.097" v="18" actId="20577"/>
          <ac:spMkLst>
            <pc:docMk/>
            <pc:sldMk cId="458790636" sldId="837"/>
            <ac:spMk id="7" creationId="{B4851A34-9536-42AB-AAD9-9633CAB1FEFC}"/>
          </ac:spMkLst>
        </pc:spChg>
      </pc:sldChg>
      <pc:sldChg chg="modSp">
        <pc:chgData name="Anna RZYM" userId="S::anna.rzym@wfp.org::0111bd45-5452-4f96-b324-140b95791be2" providerId="AD" clId="Web-{9CD130BD-6F01-51C4-3450-E7FF1AFCF2E1}" dt="2021-10-05T03:00:26.173" v="73" actId="20577"/>
        <pc:sldMkLst>
          <pc:docMk/>
          <pc:sldMk cId="3682180391" sldId="839"/>
        </pc:sldMkLst>
        <pc:spChg chg="mod">
          <ac:chgData name="Anna RZYM" userId="S::anna.rzym@wfp.org::0111bd45-5452-4f96-b324-140b95791be2" providerId="AD" clId="Web-{9CD130BD-6F01-51C4-3450-E7FF1AFCF2E1}" dt="2021-10-05T03:00:26.173" v="73" actId="20577"/>
          <ac:spMkLst>
            <pc:docMk/>
            <pc:sldMk cId="3682180391" sldId="839"/>
            <ac:spMk id="2" creationId="{72FE0E43-8A27-407F-9963-D841D1189A3D}"/>
          </ac:spMkLst>
        </pc:spChg>
      </pc:sldChg>
      <pc:sldChg chg="modSp">
        <pc:chgData name="Anna RZYM" userId="S::anna.rzym@wfp.org::0111bd45-5452-4f96-b324-140b95791be2" providerId="AD" clId="Web-{9CD130BD-6F01-51C4-3450-E7FF1AFCF2E1}" dt="2021-10-05T03:47:19.862" v="195" actId="20577"/>
        <pc:sldMkLst>
          <pc:docMk/>
          <pc:sldMk cId="2012227723" sldId="842"/>
        </pc:sldMkLst>
        <pc:spChg chg="mod">
          <ac:chgData name="Anna RZYM" userId="S::anna.rzym@wfp.org::0111bd45-5452-4f96-b324-140b95791be2" providerId="AD" clId="Web-{9CD130BD-6F01-51C4-3450-E7FF1AFCF2E1}" dt="2021-10-05T03:47:19.862" v="195" actId="20577"/>
          <ac:spMkLst>
            <pc:docMk/>
            <pc:sldMk cId="2012227723" sldId="842"/>
            <ac:spMk id="7" creationId="{B4851A34-9536-42AB-AAD9-9633CAB1FEFC}"/>
          </ac:spMkLst>
        </pc:spChg>
      </pc:sldChg>
      <pc:sldChg chg="ord">
        <pc:chgData name="Anna RZYM" userId="S::anna.rzym@wfp.org::0111bd45-5452-4f96-b324-140b95791be2" providerId="AD" clId="Web-{9CD130BD-6F01-51C4-3450-E7FF1AFCF2E1}" dt="2021-10-05T03:06:28.635" v="76"/>
        <pc:sldMkLst>
          <pc:docMk/>
          <pc:sldMk cId="2423504493" sldId="843"/>
        </pc:sldMkLst>
      </pc:sldChg>
      <pc:sldChg chg="ord">
        <pc:chgData name="Anna RZYM" userId="S::anna.rzym@wfp.org::0111bd45-5452-4f96-b324-140b95791be2" providerId="AD" clId="Web-{9CD130BD-6F01-51C4-3450-E7FF1AFCF2E1}" dt="2021-10-05T03:06:34.213" v="77"/>
        <pc:sldMkLst>
          <pc:docMk/>
          <pc:sldMk cId="2173133420" sldId="844"/>
        </pc:sldMkLst>
      </pc:sldChg>
      <pc:sldChg chg="modSp ord">
        <pc:chgData name="Anna RZYM" userId="S::anna.rzym@wfp.org::0111bd45-5452-4f96-b324-140b95791be2" providerId="AD" clId="Web-{9CD130BD-6F01-51C4-3450-E7FF1AFCF2E1}" dt="2021-10-05T03:40:23.321" v="177" actId="20577"/>
        <pc:sldMkLst>
          <pc:docMk/>
          <pc:sldMk cId="2808787745" sldId="849"/>
        </pc:sldMkLst>
        <pc:spChg chg="mod">
          <ac:chgData name="Anna RZYM" userId="S::anna.rzym@wfp.org::0111bd45-5452-4f96-b324-140b95791be2" providerId="AD" clId="Web-{9CD130BD-6F01-51C4-3450-E7FF1AFCF2E1}" dt="2021-10-05T03:40:23.321" v="177" actId="20577"/>
          <ac:spMkLst>
            <pc:docMk/>
            <pc:sldMk cId="2808787745" sldId="849"/>
            <ac:spMk id="7" creationId="{B4851A34-9536-42AB-AAD9-9633CAB1FEFC}"/>
          </ac:spMkLst>
        </pc:spChg>
      </pc:sldChg>
      <pc:sldChg chg="modSp ord">
        <pc:chgData name="Anna RZYM" userId="S::anna.rzym@wfp.org::0111bd45-5452-4f96-b324-140b95791be2" providerId="AD" clId="Web-{9CD130BD-6F01-51C4-3450-E7FF1AFCF2E1}" dt="2021-10-05T03:00:02.548" v="69" actId="20577"/>
        <pc:sldMkLst>
          <pc:docMk/>
          <pc:sldMk cId="2777991922" sldId="853"/>
        </pc:sldMkLst>
        <pc:spChg chg="mod">
          <ac:chgData name="Anna RZYM" userId="S::anna.rzym@wfp.org::0111bd45-5452-4f96-b324-140b95791be2" providerId="AD" clId="Web-{9CD130BD-6F01-51C4-3450-E7FF1AFCF2E1}" dt="2021-10-05T03:00:02.548" v="69" actId="20577"/>
          <ac:spMkLst>
            <pc:docMk/>
            <pc:sldMk cId="2777991922" sldId="853"/>
            <ac:spMk id="2" creationId="{72FE0E43-8A27-407F-9963-D841D1189A3D}"/>
          </ac:spMkLst>
        </pc:spChg>
      </pc:sldChg>
      <pc:sldChg chg="modSp">
        <pc:chgData name="Anna RZYM" userId="S::anna.rzym@wfp.org::0111bd45-5452-4f96-b324-140b95791be2" providerId="AD" clId="Web-{9CD130BD-6F01-51C4-3450-E7FF1AFCF2E1}" dt="2021-10-05T03:01:34.487" v="75" actId="20577"/>
        <pc:sldMkLst>
          <pc:docMk/>
          <pc:sldMk cId="1785985439" sldId="855"/>
        </pc:sldMkLst>
        <pc:spChg chg="mod">
          <ac:chgData name="Anna RZYM" userId="S::anna.rzym@wfp.org::0111bd45-5452-4f96-b324-140b95791be2" providerId="AD" clId="Web-{9CD130BD-6F01-51C4-3450-E7FF1AFCF2E1}" dt="2021-10-05T03:01:34.487" v="75" actId="20577"/>
          <ac:spMkLst>
            <pc:docMk/>
            <pc:sldMk cId="1785985439" sldId="855"/>
            <ac:spMk id="7" creationId="{B4851A34-9536-42AB-AAD9-9633CAB1FEFC}"/>
          </ac:spMkLst>
        </pc:spChg>
      </pc:sldChg>
      <pc:sldChg chg="delSp modSp add replId">
        <pc:chgData name="Anna RZYM" userId="S::anna.rzym@wfp.org::0111bd45-5452-4f96-b324-140b95791be2" providerId="AD" clId="Web-{9CD130BD-6F01-51C4-3450-E7FF1AFCF2E1}" dt="2021-10-05T03:28:39.259" v="131" actId="20577"/>
        <pc:sldMkLst>
          <pc:docMk/>
          <pc:sldMk cId="2992891967" sldId="856"/>
        </pc:sldMkLst>
        <pc:spChg chg="mod">
          <ac:chgData name="Anna RZYM" userId="S::anna.rzym@wfp.org::0111bd45-5452-4f96-b324-140b95791be2" providerId="AD" clId="Web-{9CD130BD-6F01-51C4-3450-E7FF1AFCF2E1}" dt="2021-10-05T03:28:39.259" v="131" actId="20577"/>
          <ac:spMkLst>
            <pc:docMk/>
            <pc:sldMk cId="2992891967" sldId="856"/>
            <ac:spMk id="7" creationId="{B4851A34-9536-42AB-AAD9-9633CAB1FEFC}"/>
          </ac:spMkLst>
        </pc:spChg>
        <pc:graphicFrameChg chg="del mod modGraphic">
          <ac:chgData name="Anna RZYM" userId="S::anna.rzym@wfp.org::0111bd45-5452-4f96-b324-140b95791be2" providerId="AD" clId="Web-{9CD130BD-6F01-51C4-3450-E7FF1AFCF2E1}" dt="2021-10-05T02:50:01.862" v="10"/>
          <ac:graphicFrameMkLst>
            <pc:docMk/>
            <pc:sldMk cId="2992891967" sldId="856"/>
            <ac:graphicFrameMk id="9" creationId="{2AB061CD-7778-4D6A-A0C4-3FB3AC03C904}"/>
          </ac:graphicFrameMkLst>
        </pc:graphicFrameChg>
        <pc:graphicFrameChg chg="del">
          <ac:chgData name="Anna RZYM" userId="S::anna.rzym@wfp.org::0111bd45-5452-4f96-b324-140b95791be2" providerId="AD" clId="Web-{9CD130BD-6F01-51C4-3450-E7FF1AFCF2E1}" dt="2021-10-05T02:50:03.956" v="11"/>
          <ac:graphicFrameMkLst>
            <pc:docMk/>
            <pc:sldMk cId="2992891967" sldId="856"/>
            <ac:graphicFrameMk id="13" creationId="{5B597FC5-A7ED-4215-9CA1-867731E0E023}"/>
          </ac:graphicFrameMkLst>
        </pc:graphicFrameChg>
      </pc:sldChg>
      <pc:sldChg chg="modSp add replId">
        <pc:chgData name="Anna RZYM" userId="S::anna.rzym@wfp.org::0111bd45-5452-4f96-b324-140b95791be2" providerId="AD" clId="Web-{9CD130BD-6F01-51C4-3450-E7FF1AFCF2E1}" dt="2021-10-05T03:00:11.439" v="70" actId="20577"/>
        <pc:sldMkLst>
          <pc:docMk/>
          <pc:sldMk cId="2618078639" sldId="857"/>
        </pc:sldMkLst>
        <pc:spChg chg="mod">
          <ac:chgData name="Anna RZYM" userId="S::anna.rzym@wfp.org::0111bd45-5452-4f96-b324-140b95791be2" providerId="AD" clId="Web-{9CD130BD-6F01-51C4-3450-E7FF1AFCF2E1}" dt="2021-10-05T03:00:11.439" v="70" actId="20577"/>
          <ac:spMkLst>
            <pc:docMk/>
            <pc:sldMk cId="2618078639" sldId="857"/>
            <ac:spMk id="2" creationId="{72FE0E43-8A27-407F-9963-D841D1189A3D}"/>
          </ac:spMkLst>
        </pc:spChg>
      </pc:sldChg>
      <pc:sldChg chg="modSp add replId">
        <pc:chgData name="Anna RZYM" userId="S::anna.rzym@wfp.org::0111bd45-5452-4f96-b324-140b95791be2" providerId="AD" clId="Web-{9CD130BD-6F01-51C4-3450-E7FF1AFCF2E1}" dt="2021-10-05T04:11:46.034" v="867" actId="20577"/>
        <pc:sldMkLst>
          <pc:docMk/>
          <pc:sldMk cId="2840760164" sldId="858"/>
        </pc:sldMkLst>
        <pc:spChg chg="mod">
          <ac:chgData name="Anna RZYM" userId="S::anna.rzym@wfp.org::0111bd45-5452-4f96-b324-140b95791be2" providerId="AD" clId="Web-{9CD130BD-6F01-51C4-3450-E7FF1AFCF2E1}" dt="2021-10-05T03:29:31.385" v="143" actId="20577"/>
          <ac:spMkLst>
            <pc:docMk/>
            <pc:sldMk cId="2840760164" sldId="858"/>
            <ac:spMk id="3" creationId="{2BA485C7-D916-495F-AEC6-B315393A6A72}"/>
          </ac:spMkLst>
        </pc:spChg>
        <pc:spChg chg="mod">
          <ac:chgData name="Anna RZYM" userId="S::anna.rzym@wfp.org::0111bd45-5452-4f96-b324-140b95791be2" providerId="AD" clId="Web-{9CD130BD-6F01-51C4-3450-E7FF1AFCF2E1}" dt="2021-10-05T04:11:46.034" v="867" actId="20577"/>
          <ac:spMkLst>
            <pc:docMk/>
            <pc:sldMk cId="2840760164" sldId="858"/>
            <ac:spMk id="7" creationId="{B4851A34-9536-42AB-AAD9-9633CAB1FEFC}"/>
          </ac:spMkLst>
        </pc:spChg>
      </pc:sldChg>
      <pc:sldChg chg="addSp modSp add ord replId">
        <pc:chgData name="Anna RZYM" userId="S::anna.rzym@wfp.org::0111bd45-5452-4f96-b324-140b95791be2" providerId="AD" clId="Web-{9CD130BD-6F01-51C4-3450-E7FF1AFCF2E1}" dt="2021-10-05T04:11:31.221" v="865" actId="1076"/>
        <pc:sldMkLst>
          <pc:docMk/>
          <pc:sldMk cId="1936655023" sldId="859"/>
        </pc:sldMkLst>
        <pc:spChg chg="mod">
          <ac:chgData name="Anna RZYM" userId="S::anna.rzym@wfp.org::0111bd45-5452-4f96-b324-140b95791be2" providerId="AD" clId="Web-{9CD130BD-6F01-51C4-3450-E7FF1AFCF2E1}" dt="2021-10-05T03:30:03.698" v="148" actId="20577"/>
          <ac:spMkLst>
            <pc:docMk/>
            <pc:sldMk cId="1936655023" sldId="859"/>
            <ac:spMk id="3" creationId="{2BA485C7-D916-495F-AEC6-B315393A6A72}"/>
          </ac:spMkLst>
        </pc:spChg>
        <pc:spChg chg="add mod">
          <ac:chgData name="Anna RZYM" userId="S::anna.rzym@wfp.org::0111bd45-5452-4f96-b324-140b95791be2" providerId="AD" clId="Web-{9CD130BD-6F01-51C4-3450-E7FF1AFCF2E1}" dt="2021-10-05T04:11:26.049" v="864" actId="1076"/>
          <ac:spMkLst>
            <pc:docMk/>
            <pc:sldMk cId="1936655023" sldId="859"/>
            <ac:spMk id="5" creationId="{6DCF806C-3021-40BB-A143-C408B8351EFB}"/>
          </ac:spMkLst>
        </pc:spChg>
        <pc:spChg chg="mod">
          <ac:chgData name="Anna RZYM" userId="S::anna.rzym@wfp.org::0111bd45-5452-4f96-b324-140b95791be2" providerId="AD" clId="Web-{9CD130BD-6F01-51C4-3450-E7FF1AFCF2E1}" dt="2021-10-05T03:30:06.308" v="149" actId="20577"/>
          <ac:spMkLst>
            <pc:docMk/>
            <pc:sldMk cId="1936655023" sldId="859"/>
            <ac:spMk id="7" creationId="{B4851A34-9536-42AB-AAD9-9633CAB1FEFC}"/>
          </ac:spMkLst>
        </pc:spChg>
        <pc:graphicFrameChg chg="add mod modGraphic">
          <ac:chgData name="Anna RZYM" userId="S::anna.rzym@wfp.org::0111bd45-5452-4f96-b324-140b95791be2" providerId="AD" clId="Web-{9CD130BD-6F01-51C4-3450-E7FF1AFCF2E1}" dt="2021-10-05T04:11:31.221" v="865" actId="1076"/>
          <ac:graphicFrameMkLst>
            <pc:docMk/>
            <pc:sldMk cId="1936655023" sldId="859"/>
            <ac:graphicFrameMk id="4" creationId="{0E62ED3E-758F-4175-9D44-04377E4A4A2D}"/>
          </ac:graphicFrameMkLst>
        </pc:graphicFrameChg>
      </pc:sldChg>
      <pc:sldChg chg="addSp delSp modSp add replId">
        <pc:chgData name="Anna RZYM" userId="S::anna.rzym@wfp.org::0111bd45-5452-4f96-b324-140b95791be2" providerId="AD" clId="Web-{9CD130BD-6F01-51C4-3450-E7FF1AFCF2E1}" dt="2021-10-05T04:13:06.411" v="892" actId="20577"/>
        <pc:sldMkLst>
          <pc:docMk/>
          <pc:sldMk cId="214098240" sldId="860"/>
        </pc:sldMkLst>
        <pc:spChg chg="add del">
          <ac:chgData name="Anna RZYM" userId="S::anna.rzym@wfp.org::0111bd45-5452-4f96-b324-140b95791be2" providerId="AD" clId="Web-{9CD130BD-6F01-51C4-3450-E7FF1AFCF2E1}" dt="2021-10-05T04:12:28.363" v="887"/>
          <ac:spMkLst>
            <pc:docMk/>
            <pc:sldMk cId="214098240" sldId="860"/>
            <ac:spMk id="2" creationId="{488D819A-0E98-4E02-8978-FF0A2FA167C7}"/>
          </ac:spMkLst>
        </pc:spChg>
        <pc:spChg chg="mod">
          <ac:chgData name="Anna RZYM" userId="S::anna.rzym@wfp.org::0111bd45-5452-4f96-b324-140b95791be2" providerId="AD" clId="Web-{9CD130BD-6F01-51C4-3450-E7FF1AFCF2E1}" dt="2021-10-05T04:13:06.411" v="892" actId="20577"/>
          <ac:spMkLst>
            <pc:docMk/>
            <pc:sldMk cId="214098240" sldId="860"/>
            <ac:spMk id="7" creationId="{B4851A34-9536-42AB-AAD9-9633CAB1FEFC}"/>
          </ac:spMkLst>
        </pc:spChg>
      </pc:sldChg>
    </pc:docChg>
  </pc:docChgLst>
  <pc:docChgLst>
    <pc:chgData name="Guest User" userId="S::urn:spo:anon#f648e87ae2a9ac1925c17b37ab3e12a1bbc81f2d4b5d4992f9b77fdc98e87194::" providerId="AD" clId="Web-{E32990E2-9C14-1AF6-9D78-66E0359B5B7B}"/>
    <pc:docChg chg="addSld modSld sldOrd">
      <pc:chgData name="Guest User" userId="S::urn:spo:anon#f648e87ae2a9ac1925c17b37ab3e12a1bbc81f2d4b5d4992f9b77fdc98e87194::" providerId="AD" clId="Web-{E32990E2-9C14-1AF6-9D78-66E0359B5B7B}" dt="2021-11-24T04:11:11.138" v="61" actId="14100"/>
      <pc:docMkLst>
        <pc:docMk/>
      </pc:docMkLst>
      <pc:sldChg chg="modSp">
        <pc:chgData name="Guest User" userId="S::urn:spo:anon#f648e87ae2a9ac1925c17b37ab3e12a1bbc81f2d4b5d4992f9b77fdc98e87194::" providerId="AD" clId="Web-{E32990E2-9C14-1AF6-9D78-66E0359B5B7B}" dt="2021-11-24T04:11:11.138" v="61" actId="14100"/>
        <pc:sldMkLst>
          <pc:docMk/>
          <pc:sldMk cId="214098240" sldId="860"/>
        </pc:sldMkLst>
        <pc:spChg chg="mod">
          <ac:chgData name="Guest User" userId="S::urn:spo:anon#f648e87ae2a9ac1925c17b37ab3e12a1bbc81f2d4b5d4992f9b77fdc98e87194::" providerId="AD" clId="Web-{E32990E2-9C14-1AF6-9D78-66E0359B5B7B}" dt="2021-11-24T04:11:11.138" v="61" actId="14100"/>
          <ac:spMkLst>
            <pc:docMk/>
            <pc:sldMk cId="214098240" sldId="860"/>
            <ac:spMk id="3" creationId="{2BA485C7-D916-495F-AEC6-B315393A6A72}"/>
          </ac:spMkLst>
        </pc:spChg>
      </pc:sldChg>
      <pc:sldChg chg="addSp delSp modSp add ord replId">
        <pc:chgData name="Guest User" userId="S::urn:spo:anon#f648e87ae2a9ac1925c17b37ab3e12a1bbc81f2d4b5d4992f9b77fdc98e87194::" providerId="AD" clId="Web-{E32990E2-9C14-1AF6-9D78-66E0359B5B7B}" dt="2021-11-24T04:09:27.791" v="28"/>
        <pc:sldMkLst>
          <pc:docMk/>
          <pc:sldMk cId="588145780" sldId="914"/>
        </pc:sldMkLst>
        <pc:spChg chg="mod">
          <ac:chgData name="Guest User" userId="S::urn:spo:anon#f648e87ae2a9ac1925c17b37ab3e12a1bbc81f2d4b5d4992f9b77fdc98e87194::" providerId="AD" clId="Web-{E32990E2-9C14-1AF6-9D78-66E0359B5B7B}" dt="2021-11-24T04:05:42.863" v="22" actId="20577"/>
          <ac:spMkLst>
            <pc:docMk/>
            <pc:sldMk cId="588145780" sldId="914"/>
            <ac:spMk id="3" creationId="{2BA485C7-D916-495F-AEC6-B315393A6A72}"/>
          </ac:spMkLst>
        </pc:spChg>
        <pc:graphicFrameChg chg="add mod modGraphic">
          <ac:chgData name="Guest User" userId="S::urn:spo:anon#f648e87ae2a9ac1925c17b37ab3e12a1bbc81f2d4b5d4992f9b77fdc98e87194::" providerId="AD" clId="Web-{E32990E2-9C14-1AF6-9D78-66E0359B5B7B}" dt="2021-11-24T04:06:22.255" v="27" actId="1076"/>
          <ac:graphicFrameMkLst>
            <pc:docMk/>
            <pc:sldMk cId="588145780" sldId="914"/>
            <ac:graphicFrameMk id="5" creationId="{81008589-E491-402E-BC00-307D67BED9E1}"/>
          </ac:graphicFrameMkLst>
        </pc:graphicFrameChg>
        <pc:picChg chg="add del mod">
          <ac:chgData name="Guest User" userId="S::urn:spo:anon#f648e87ae2a9ac1925c17b37ab3e12a1bbc81f2d4b5d4992f9b77fdc98e87194::" providerId="AD" clId="Web-{E32990E2-9C14-1AF6-9D78-66E0359B5B7B}" dt="2021-11-24T04:05:45.020" v="23"/>
          <ac:picMkLst>
            <pc:docMk/>
            <pc:sldMk cId="588145780" sldId="914"/>
            <ac:picMk id="2" creationId="{A73A6101-BEAF-4F36-865F-EB1D94E0F0E7}"/>
          </ac:picMkLst>
        </pc:picChg>
      </pc:sldChg>
      <pc:sldChg chg="add replId">
        <pc:chgData name="Guest User" userId="S::urn:spo:anon#f648e87ae2a9ac1925c17b37ab3e12a1bbc81f2d4b5d4992f9b77fdc98e87194::" providerId="AD" clId="Web-{E32990E2-9C14-1AF6-9D78-66E0359B5B7B}" dt="2021-11-24T04:05:33.426" v="19"/>
        <pc:sldMkLst>
          <pc:docMk/>
          <pc:sldMk cId="1697113148" sldId="915"/>
        </pc:sldMkLst>
      </pc:sldChg>
    </pc:docChg>
  </pc:docChgLst>
  <pc:docChgLst>
    <pc:chgData name="Neamul AKHTER" userId="S::neamul.akhter@wfp.org::d8348a17-a688-4a12-b18d-5594537b638d" providerId="AD" clId="Web-{FDB42934-F048-75C1-1ED9-F57CC4105DAD}"/>
    <pc:docChg chg="modSld">
      <pc:chgData name="Neamul AKHTER" userId="S::neamul.akhter@wfp.org::d8348a17-a688-4a12-b18d-5594537b638d" providerId="AD" clId="Web-{FDB42934-F048-75C1-1ED9-F57CC4105DAD}" dt="2021-09-05T07:10:04.072" v="2" actId="20577"/>
      <pc:docMkLst>
        <pc:docMk/>
      </pc:docMkLst>
      <pc:sldChg chg="modSp">
        <pc:chgData name="Neamul AKHTER" userId="S::neamul.akhter@wfp.org::d8348a17-a688-4a12-b18d-5594537b638d" providerId="AD" clId="Web-{FDB42934-F048-75C1-1ED9-F57CC4105DAD}" dt="2021-09-05T07:10:04.072" v="2" actId="20577"/>
        <pc:sldMkLst>
          <pc:docMk/>
          <pc:sldMk cId="1278483534" sldId="492"/>
        </pc:sldMkLst>
        <pc:spChg chg="mod">
          <ac:chgData name="Neamul AKHTER" userId="S::neamul.akhter@wfp.org::d8348a17-a688-4a12-b18d-5594537b638d" providerId="AD" clId="Web-{FDB42934-F048-75C1-1ED9-F57CC4105DAD}" dt="2021-09-05T07:10:04.072" v="2" actId="20577"/>
          <ac:spMkLst>
            <pc:docMk/>
            <pc:sldMk cId="1278483534" sldId="492"/>
            <ac:spMk id="7" creationId="{4BC33822-59AB-4A96-BDFB-0856A009597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6E385A-87A1-4206-B4DD-06094F754068}" type="doc">
      <dgm:prSet loTypeId="urn:microsoft.com/office/officeart/2011/layout/HexagonRadial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21F6C2-60C5-4F12-865C-902F24AB221A}">
      <dgm:prSet phldrT="[Text]" phldr="1" custT="1"/>
      <dgm:spPr>
        <a:solidFill>
          <a:srgbClr val="EE5859"/>
        </a:solidFill>
        <a:ln>
          <a:noFill/>
        </a:ln>
      </dgm:spPr>
      <dgm:t>
        <a:bodyPr/>
        <a:lstStyle/>
        <a:p>
          <a:endParaRPr lang="en-US" sz="1800">
            <a:latin typeface="Arial Narrow" panose="020B0606020202030204" pitchFamily="34" charset="0"/>
          </a:endParaRPr>
        </a:p>
      </dgm:t>
    </dgm:pt>
    <dgm:pt modelId="{D746B296-ABB7-45D2-9176-325795C24DEE}" type="parTrans" cxnId="{D722942E-6E96-4E01-B4B0-F439873F1872}">
      <dgm:prSet/>
      <dgm:spPr/>
      <dgm:t>
        <a:bodyPr/>
        <a:lstStyle/>
        <a:p>
          <a:endParaRPr lang="en-US"/>
        </a:p>
      </dgm:t>
    </dgm:pt>
    <dgm:pt modelId="{0273A9FB-FE90-4028-8AA4-30882672A62E}" type="sibTrans" cxnId="{D722942E-6E96-4E01-B4B0-F439873F1872}">
      <dgm:prSet/>
      <dgm:spPr/>
      <dgm:t>
        <a:bodyPr/>
        <a:lstStyle/>
        <a:p>
          <a:endParaRPr lang="en-US"/>
        </a:p>
      </dgm:t>
    </dgm:pt>
    <dgm:pt modelId="{70E3F231-63EE-41EF-9A8D-1C355E45F643}">
      <dgm:prSet phldrT="[Text]" phldr="1" custT="1"/>
      <dgm:spPr>
        <a:solidFill>
          <a:srgbClr val="58585A"/>
        </a:solidFill>
        <a:ln>
          <a:noFill/>
        </a:ln>
      </dgm:spPr>
      <dgm:t>
        <a:bodyPr/>
        <a:lstStyle/>
        <a:p>
          <a:endParaRPr lang="en-US" sz="1800">
            <a:latin typeface="Arial Narrow" panose="020B0606020202030204" pitchFamily="34" charset="0"/>
          </a:endParaRPr>
        </a:p>
      </dgm:t>
    </dgm:pt>
    <dgm:pt modelId="{8014991C-3BA1-482C-8F60-42C9AD9CB624}" type="parTrans" cxnId="{514ED5D6-5D91-4731-B555-A41394B9E92A}">
      <dgm:prSet/>
      <dgm:spPr/>
      <dgm:t>
        <a:bodyPr/>
        <a:lstStyle/>
        <a:p>
          <a:endParaRPr lang="en-US"/>
        </a:p>
      </dgm:t>
    </dgm:pt>
    <dgm:pt modelId="{40EFEAC6-569C-482C-AF5C-53A4B8978EE8}" type="sibTrans" cxnId="{514ED5D6-5D91-4731-B555-A41394B9E92A}">
      <dgm:prSet/>
      <dgm:spPr/>
      <dgm:t>
        <a:bodyPr/>
        <a:lstStyle/>
        <a:p>
          <a:endParaRPr lang="en-US"/>
        </a:p>
      </dgm:t>
    </dgm:pt>
    <dgm:pt modelId="{FACC9926-4231-4E01-A9AB-E5DFED19C8FD}">
      <dgm:prSet phldrT="[Text]" phldr="1" custT="1"/>
      <dgm:spPr>
        <a:solidFill>
          <a:srgbClr val="D2CBB8"/>
        </a:solidFill>
        <a:ln>
          <a:noFill/>
        </a:ln>
      </dgm:spPr>
      <dgm:t>
        <a:bodyPr/>
        <a:lstStyle/>
        <a:p>
          <a:endParaRPr lang="en-US" sz="1800">
            <a:latin typeface="Arial Narrow" panose="020B0606020202030204" pitchFamily="34" charset="0"/>
          </a:endParaRPr>
        </a:p>
      </dgm:t>
    </dgm:pt>
    <dgm:pt modelId="{0C711441-5BF4-4D4A-BBBF-F67CBFF2D5EB}" type="parTrans" cxnId="{F6EB394A-2E58-4252-BADE-E4168254D690}">
      <dgm:prSet/>
      <dgm:spPr/>
      <dgm:t>
        <a:bodyPr/>
        <a:lstStyle/>
        <a:p>
          <a:endParaRPr lang="en-US"/>
        </a:p>
      </dgm:t>
    </dgm:pt>
    <dgm:pt modelId="{6E4BD22F-C643-4283-A19D-4D334A5EED6D}" type="sibTrans" cxnId="{F6EB394A-2E58-4252-BADE-E4168254D690}">
      <dgm:prSet/>
      <dgm:spPr/>
      <dgm:t>
        <a:bodyPr/>
        <a:lstStyle/>
        <a:p>
          <a:endParaRPr lang="en-US"/>
        </a:p>
      </dgm:t>
    </dgm:pt>
    <dgm:pt modelId="{25D6640D-C921-4827-9C68-28FABCB989C1}">
      <dgm:prSet phldrT="[Text]" phldr="1" custT="1"/>
      <dgm:spPr>
        <a:solidFill>
          <a:schemeClr val="tx1">
            <a:lumMod val="50000"/>
            <a:lumOff val="50000"/>
          </a:schemeClr>
        </a:solidFill>
        <a:ln>
          <a:noFill/>
        </a:ln>
      </dgm:spPr>
      <dgm:t>
        <a:bodyPr/>
        <a:lstStyle/>
        <a:p>
          <a:endParaRPr lang="en-US" sz="1800">
            <a:latin typeface="Arial Narrow" panose="020B0606020202030204" pitchFamily="34" charset="0"/>
          </a:endParaRPr>
        </a:p>
      </dgm:t>
    </dgm:pt>
    <dgm:pt modelId="{6DE24966-6684-4AE6-944C-BA6EB6CE5A0D}" type="parTrans" cxnId="{A87A1630-B34D-4B01-AC99-7B7F143677F3}">
      <dgm:prSet/>
      <dgm:spPr/>
      <dgm:t>
        <a:bodyPr/>
        <a:lstStyle/>
        <a:p>
          <a:endParaRPr lang="en-US"/>
        </a:p>
      </dgm:t>
    </dgm:pt>
    <dgm:pt modelId="{A07BEC86-D4B4-4ACA-9D28-18E3CFF6205B}" type="sibTrans" cxnId="{A87A1630-B34D-4B01-AC99-7B7F143677F3}">
      <dgm:prSet/>
      <dgm:spPr/>
      <dgm:t>
        <a:bodyPr/>
        <a:lstStyle/>
        <a:p>
          <a:endParaRPr lang="en-US"/>
        </a:p>
      </dgm:t>
    </dgm:pt>
    <dgm:pt modelId="{19770A51-E882-4041-8689-E12E416E18B0}">
      <dgm:prSet phldrT="[Text]" phldr="1" custT="1"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US" sz="1800">
            <a:latin typeface="Arial Narrow" panose="020B0606020202030204" pitchFamily="34" charset="0"/>
          </a:endParaRPr>
        </a:p>
      </dgm:t>
    </dgm:pt>
    <dgm:pt modelId="{F8D44643-2EEE-4C0B-8D5E-7991F657DD12}" type="parTrans" cxnId="{4B908479-D3B3-4115-B14A-8D0C766009FF}">
      <dgm:prSet/>
      <dgm:spPr/>
      <dgm:t>
        <a:bodyPr/>
        <a:lstStyle/>
        <a:p>
          <a:endParaRPr lang="en-US"/>
        </a:p>
      </dgm:t>
    </dgm:pt>
    <dgm:pt modelId="{CA9D706E-AD53-4513-8AB1-DC3187D95985}" type="sibTrans" cxnId="{4B908479-D3B3-4115-B14A-8D0C766009FF}">
      <dgm:prSet/>
      <dgm:spPr/>
      <dgm:t>
        <a:bodyPr/>
        <a:lstStyle/>
        <a:p>
          <a:endParaRPr lang="en-US"/>
        </a:p>
      </dgm:t>
    </dgm:pt>
    <dgm:pt modelId="{7262C3E8-EB66-4EAB-8987-2136D95F56BF}">
      <dgm:prSet phldrT="[Text]" phldr="1" custT="1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endParaRPr lang="en-US" sz="1800">
            <a:latin typeface="Arial Narrow" panose="020B0606020202030204" pitchFamily="34" charset="0"/>
          </a:endParaRPr>
        </a:p>
      </dgm:t>
    </dgm:pt>
    <dgm:pt modelId="{8A32DD2A-57C2-4524-8F99-C8C192282BDD}" type="parTrans" cxnId="{F42D4BE9-D547-4641-9122-F20B9DFDCEDA}">
      <dgm:prSet/>
      <dgm:spPr/>
      <dgm:t>
        <a:bodyPr/>
        <a:lstStyle/>
        <a:p>
          <a:endParaRPr lang="en-US"/>
        </a:p>
      </dgm:t>
    </dgm:pt>
    <dgm:pt modelId="{A670DCE0-6E68-470A-8A60-C5ACDB47B6CB}" type="sibTrans" cxnId="{F42D4BE9-D547-4641-9122-F20B9DFDCEDA}">
      <dgm:prSet/>
      <dgm:spPr/>
      <dgm:t>
        <a:bodyPr/>
        <a:lstStyle/>
        <a:p>
          <a:endParaRPr lang="en-US"/>
        </a:p>
      </dgm:t>
    </dgm:pt>
    <dgm:pt modelId="{1623FBE0-81BA-469A-BC11-A39E0579D9A5}">
      <dgm:prSet phldrT="[Text]" phldr="1" custT="1"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endParaRPr lang="en-US" sz="1800">
            <a:latin typeface="Arial Narrow" panose="020B0606020202030204" pitchFamily="34" charset="0"/>
          </a:endParaRPr>
        </a:p>
      </dgm:t>
    </dgm:pt>
    <dgm:pt modelId="{010E8632-7279-4023-8E40-ABB45571E8BA}" type="parTrans" cxnId="{A44752EF-E99F-4310-BA2A-D57B6CFCED3E}">
      <dgm:prSet/>
      <dgm:spPr/>
      <dgm:t>
        <a:bodyPr/>
        <a:lstStyle/>
        <a:p>
          <a:endParaRPr lang="en-US"/>
        </a:p>
      </dgm:t>
    </dgm:pt>
    <dgm:pt modelId="{55C44505-088E-4490-B49B-D39474EC5E8A}" type="sibTrans" cxnId="{A44752EF-E99F-4310-BA2A-D57B6CFCED3E}">
      <dgm:prSet/>
      <dgm:spPr/>
      <dgm:t>
        <a:bodyPr/>
        <a:lstStyle/>
        <a:p>
          <a:endParaRPr lang="en-US"/>
        </a:p>
      </dgm:t>
    </dgm:pt>
    <dgm:pt modelId="{2544BCCF-E002-438A-A74F-A495E284AB9E}" type="pres">
      <dgm:prSet presAssocID="{156E385A-87A1-4206-B4DD-06094F75406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2B2154D-66E7-4FDE-87D6-54A84AD23FAA}" type="pres">
      <dgm:prSet presAssocID="{0A21F6C2-60C5-4F12-865C-902F24AB221A}" presName="Parent" presStyleLbl="node0" presStyleIdx="0" presStyleCnt="1">
        <dgm:presLayoutVars>
          <dgm:chMax val="6"/>
          <dgm:chPref val="6"/>
        </dgm:presLayoutVars>
      </dgm:prSet>
      <dgm:spPr/>
    </dgm:pt>
    <dgm:pt modelId="{D53A5D26-E23B-41E4-9F51-28032B415ED6}" type="pres">
      <dgm:prSet presAssocID="{70E3F231-63EE-41EF-9A8D-1C355E45F643}" presName="Accent1" presStyleCnt="0"/>
      <dgm:spPr/>
    </dgm:pt>
    <dgm:pt modelId="{CC74C9F0-6D76-4523-973E-C83ED7E14E54}" type="pres">
      <dgm:prSet presAssocID="{70E3F231-63EE-41EF-9A8D-1C355E45F643}" presName="Accent" presStyleLbl="bgShp" presStyleIdx="0" presStyleCnt="6"/>
      <dgm:spPr/>
    </dgm:pt>
    <dgm:pt modelId="{AB67786F-3905-46D7-A93E-AF5E97A1DB68}" type="pres">
      <dgm:prSet presAssocID="{70E3F231-63EE-41EF-9A8D-1C355E45F643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0749FBA-A039-460E-8EB7-07349660E9E7}" type="pres">
      <dgm:prSet presAssocID="{FACC9926-4231-4E01-A9AB-E5DFED19C8FD}" presName="Accent2" presStyleCnt="0"/>
      <dgm:spPr/>
    </dgm:pt>
    <dgm:pt modelId="{868AB947-ADE5-46AC-9026-8304CA11CDEB}" type="pres">
      <dgm:prSet presAssocID="{FACC9926-4231-4E01-A9AB-E5DFED19C8FD}" presName="Accent" presStyleLbl="bgShp" presStyleIdx="1" presStyleCnt="6"/>
      <dgm:spPr>
        <a:solidFill>
          <a:schemeClr val="bg2"/>
        </a:solidFill>
      </dgm:spPr>
    </dgm:pt>
    <dgm:pt modelId="{28444ACE-AB4C-4B84-A5F3-B60EE582385E}" type="pres">
      <dgm:prSet presAssocID="{FACC9926-4231-4E01-A9AB-E5DFED19C8FD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1F81EA7-6C16-4064-A9A3-974D86577728}" type="pres">
      <dgm:prSet presAssocID="{25D6640D-C921-4827-9C68-28FABCB989C1}" presName="Accent3" presStyleCnt="0"/>
      <dgm:spPr/>
    </dgm:pt>
    <dgm:pt modelId="{B2A6F704-34B4-4E29-99E6-61B5FB753B5F}" type="pres">
      <dgm:prSet presAssocID="{25D6640D-C921-4827-9C68-28FABCB989C1}" presName="Accent" presStyleLbl="bgShp" presStyleIdx="2" presStyleCnt="6"/>
      <dgm:spPr>
        <a:solidFill>
          <a:schemeClr val="bg2"/>
        </a:solidFill>
      </dgm:spPr>
    </dgm:pt>
    <dgm:pt modelId="{C83C3C06-A202-4832-9AD7-6ED9D092A04C}" type="pres">
      <dgm:prSet presAssocID="{25D6640D-C921-4827-9C68-28FABCB989C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A8EAE14-7540-460E-B450-CA5240B81D56}" type="pres">
      <dgm:prSet presAssocID="{19770A51-E882-4041-8689-E12E416E18B0}" presName="Accent4" presStyleCnt="0"/>
      <dgm:spPr/>
    </dgm:pt>
    <dgm:pt modelId="{7CC1EDCE-2FE7-4E45-9414-DC40B3D97FA7}" type="pres">
      <dgm:prSet presAssocID="{19770A51-E882-4041-8689-E12E416E18B0}" presName="Accent" presStyleLbl="bgShp" presStyleIdx="3" presStyleCnt="6"/>
      <dgm:spPr>
        <a:solidFill>
          <a:schemeClr val="bg2"/>
        </a:solidFill>
      </dgm:spPr>
    </dgm:pt>
    <dgm:pt modelId="{5B907FC8-9B3B-4696-91E4-08971BF9F525}" type="pres">
      <dgm:prSet presAssocID="{19770A51-E882-4041-8689-E12E416E18B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08C84FB7-C75A-4903-AAF1-3B387018DDD9}" type="pres">
      <dgm:prSet presAssocID="{7262C3E8-EB66-4EAB-8987-2136D95F56BF}" presName="Accent5" presStyleCnt="0"/>
      <dgm:spPr/>
    </dgm:pt>
    <dgm:pt modelId="{CA03A5CC-D4CC-4B60-A4F9-B0D5A47FC231}" type="pres">
      <dgm:prSet presAssocID="{7262C3E8-EB66-4EAB-8987-2136D95F56BF}" presName="Accent" presStyleLbl="bgShp" presStyleIdx="4" presStyleCnt="6"/>
      <dgm:spPr>
        <a:solidFill>
          <a:schemeClr val="bg2"/>
        </a:solidFill>
      </dgm:spPr>
    </dgm:pt>
    <dgm:pt modelId="{0DD1483D-ABBF-4C01-A05A-2422BE723BD5}" type="pres">
      <dgm:prSet presAssocID="{7262C3E8-EB66-4EAB-8987-2136D95F56BF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276F10A-6569-4D5A-8787-D62E28445ECB}" type="pres">
      <dgm:prSet presAssocID="{1623FBE0-81BA-469A-BC11-A39E0579D9A5}" presName="Accent6" presStyleCnt="0"/>
      <dgm:spPr/>
    </dgm:pt>
    <dgm:pt modelId="{5EB18341-C21D-4938-A464-D3060C0A5EB8}" type="pres">
      <dgm:prSet presAssocID="{1623FBE0-81BA-469A-BC11-A39E0579D9A5}" presName="Accent" presStyleLbl="bgShp" presStyleIdx="5" presStyleCnt="6"/>
      <dgm:spPr>
        <a:solidFill>
          <a:schemeClr val="bg2"/>
        </a:solidFill>
      </dgm:spPr>
    </dgm:pt>
    <dgm:pt modelId="{B26889CB-5ABD-47CC-95BF-2DC4E5124E04}" type="pres">
      <dgm:prSet presAssocID="{1623FBE0-81BA-469A-BC11-A39E0579D9A5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61B9A08-3162-4A95-B9BD-19F60E6A72CA}" type="presOf" srcId="{7262C3E8-EB66-4EAB-8987-2136D95F56BF}" destId="{0DD1483D-ABBF-4C01-A05A-2422BE723BD5}" srcOrd="0" destOrd="0" presId="urn:microsoft.com/office/officeart/2011/layout/HexagonRadial"/>
    <dgm:cxn modelId="{E9586F27-4991-45A3-9433-F32613A6F1BD}" type="presOf" srcId="{25D6640D-C921-4827-9C68-28FABCB989C1}" destId="{C83C3C06-A202-4832-9AD7-6ED9D092A04C}" srcOrd="0" destOrd="0" presId="urn:microsoft.com/office/officeart/2011/layout/HexagonRadial"/>
    <dgm:cxn modelId="{5785D627-7ED0-4978-BA99-25716AB134E4}" type="presOf" srcId="{70E3F231-63EE-41EF-9A8D-1C355E45F643}" destId="{AB67786F-3905-46D7-A93E-AF5E97A1DB68}" srcOrd="0" destOrd="0" presId="urn:microsoft.com/office/officeart/2011/layout/HexagonRadial"/>
    <dgm:cxn modelId="{D722942E-6E96-4E01-B4B0-F439873F1872}" srcId="{156E385A-87A1-4206-B4DD-06094F754068}" destId="{0A21F6C2-60C5-4F12-865C-902F24AB221A}" srcOrd="0" destOrd="0" parTransId="{D746B296-ABB7-45D2-9176-325795C24DEE}" sibTransId="{0273A9FB-FE90-4028-8AA4-30882672A62E}"/>
    <dgm:cxn modelId="{A87A1630-B34D-4B01-AC99-7B7F143677F3}" srcId="{0A21F6C2-60C5-4F12-865C-902F24AB221A}" destId="{25D6640D-C921-4827-9C68-28FABCB989C1}" srcOrd="2" destOrd="0" parTransId="{6DE24966-6684-4AE6-944C-BA6EB6CE5A0D}" sibTransId="{A07BEC86-D4B4-4ACA-9D28-18E3CFF6205B}"/>
    <dgm:cxn modelId="{AEE95233-1790-43C3-A09A-164AC033FC95}" type="presOf" srcId="{1623FBE0-81BA-469A-BC11-A39E0579D9A5}" destId="{B26889CB-5ABD-47CC-95BF-2DC4E5124E04}" srcOrd="0" destOrd="0" presId="urn:microsoft.com/office/officeart/2011/layout/HexagonRadial"/>
    <dgm:cxn modelId="{BEC2B23B-09DB-46B7-8CAC-D73F5980CDB8}" type="presOf" srcId="{0A21F6C2-60C5-4F12-865C-902F24AB221A}" destId="{02B2154D-66E7-4FDE-87D6-54A84AD23FAA}" srcOrd="0" destOrd="0" presId="urn:microsoft.com/office/officeart/2011/layout/HexagonRadial"/>
    <dgm:cxn modelId="{5EDBCA3F-E313-4627-A87B-B2DAC0BBE334}" type="presOf" srcId="{156E385A-87A1-4206-B4DD-06094F754068}" destId="{2544BCCF-E002-438A-A74F-A495E284AB9E}" srcOrd="0" destOrd="0" presId="urn:microsoft.com/office/officeart/2011/layout/HexagonRadial"/>
    <dgm:cxn modelId="{F6EB394A-2E58-4252-BADE-E4168254D690}" srcId="{0A21F6C2-60C5-4F12-865C-902F24AB221A}" destId="{FACC9926-4231-4E01-A9AB-E5DFED19C8FD}" srcOrd="1" destOrd="0" parTransId="{0C711441-5BF4-4D4A-BBBF-F67CBFF2D5EB}" sibTransId="{6E4BD22F-C643-4283-A19D-4D334A5EED6D}"/>
    <dgm:cxn modelId="{4B908479-D3B3-4115-B14A-8D0C766009FF}" srcId="{0A21F6C2-60C5-4F12-865C-902F24AB221A}" destId="{19770A51-E882-4041-8689-E12E416E18B0}" srcOrd="3" destOrd="0" parTransId="{F8D44643-2EEE-4C0B-8D5E-7991F657DD12}" sibTransId="{CA9D706E-AD53-4513-8AB1-DC3187D95985}"/>
    <dgm:cxn modelId="{888366BB-7B66-47F5-B8F5-12B791EB34C6}" type="presOf" srcId="{19770A51-E882-4041-8689-E12E416E18B0}" destId="{5B907FC8-9B3B-4696-91E4-08971BF9F525}" srcOrd="0" destOrd="0" presId="urn:microsoft.com/office/officeart/2011/layout/HexagonRadial"/>
    <dgm:cxn modelId="{514ED5D6-5D91-4731-B555-A41394B9E92A}" srcId="{0A21F6C2-60C5-4F12-865C-902F24AB221A}" destId="{70E3F231-63EE-41EF-9A8D-1C355E45F643}" srcOrd="0" destOrd="0" parTransId="{8014991C-3BA1-482C-8F60-42C9AD9CB624}" sibTransId="{40EFEAC6-569C-482C-AF5C-53A4B8978EE8}"/>
    <dgm:cxn modelId="{F42D4BE9-D547-4641-9122-F20B9DFDCEDA}" srcId="{0A21F6C2-60C5-4F12-865C-902F24AB221A}" destId="{7262C3E8-EB66-4EAB-8987-2136D95F56BF}" srcOrd="4" destOrd="0" parTransId="{8A32DD2A-57C2-4524-8F99-C8C192282BDD}" sibTransId="{A670DCE0-6E68-470A-8A60-C5ACDB47B6CB}"/>
    <dgm:cxn modelId="{A44752EF-E99F-4310-BA2A-D57B6CFCED3E}" srcId="{0A21F6C2-60C5-4F12-865C-902F24AB221A}" destId="{1623FBE0-81BA-469A-BC11-A39E0579D9A5}" srcOrd="5" destOrd="0" parTransId="{010E8632-7279-4023-8E40-ABB45571E8BA}" sibTransId="{55C44505-088E-4490-B49B-D39474EC5E8A}"/>
    <dgm:cxn modelId="{1D5D81FA-5519-4040-8889-BD34505C70A4}" type="presOf" srcId="{FACC9926-4231-4E01-A9AB-E5DFED19C8FD}" destId="{28444ACE-AB4C-4B84-A5F3-B60EE582385E}" srcOrd="0" destOrd="0" presId="urn:microsoft.com/office/officeart/2011/layout/HexagonRadial"/>
    <dgm:cxn modelId="{45120C89-8C37-409F-862B-DF81421DEFAC}" type="presParOf" srcId="{2544BCCF-E002-438A-A74F-A495E284AB9E}" destId="{02B2154D-66E7-4FDE-87D6-54A84AD23FAA}" srcOrd="0" destOrd="0" presId="urn:microsoft.com/office/officeart/2011/layout/HexagonRadial"/>
    <dgm:cxn modelId="{35A6ACCD-F71C-4386-A517-BCB5F875D596}" type="presParOf" srcId="{2544BCCF-E002-438A-A74F-A495E284AB9E}" destId="{D53A5D26-E23B-41E4-9F51-28032B415ED6}" srcOrd="1" destOrd="0" presId="urn:microsoft.com/office/officeart/2011/layout/HexagonRadial"/>
    <dgm:cxn modelId="{EA3B1C41-D807-46A8-8301-F4062B3C4226}" type="presParOf" srcId="{D53A5D26-E23B-41E4-9F51-28032B415ED6}" destId="{CC74C9F0-6D76-4523-973E-C83ED7E14E54}" srcOrd="0" destOrd="0" presId="urn:microsoft.com/office/officeart/2011/layout/HexagonRadial"/>
    <dgm:cxn modelId="{92F7D684-8C68-494E-8DC3-4C2096321DA6}" type="presParOf" srcId="{2544BCCF-E002-438A-A74F-A495E284AB9E}" destId="{AB67786F-3905-46D7-A93E-AF5E97A1DB68}" srcOrd="2" destOrd="0" presId="urn:microsoft.com/office/officeart/2011/layout/HexagonRadial"/>
    <dgm:cxn modelId="{DF989294-F3A0-4374-B03A-5C9150A92A9B}" type="presParOf" srcId="{2544BCCF-E002-438A-A74F-A495E284AB9E}" destId="{D0749FBA-A039-460E-8EB7-07349660E9E7}" srcOrd="3" destOrd="0" presId="urn:microsoft.com/office/officeart/2011/layout/HexagonRadial"/>
    <dgm:cxn modelId="{F5DA7014-15E4-4D02-A52D-EA100B46749D}" type="presParOf" srcId="{D0749FBA-A039-460E-8EB7-07349660E9E7}" destId="{868AB947-ADE5-46AC-9026-8304CA11CDEB}" srcOrd="0" destOrd="0" presId="urn:microsoft.com/office/officeart/2011/layout/HexagonRadial"/>
    <dgm:cxn modelId="{5329203D-BDD2-4605-9E01-D59A2BC573E7}" type="presParOf" srcId="{2544BCCF-E002-438A-A74F-A495E284AB9E}" destId="{28444ACE-AB4C-4B84-A5F3-B60EE582385E}" srcOrd="4" destOrd="0" presId="urn:microsoft.com/office/officeart/2011/layout/HexagonRadial"/>
    <dgm:cxn modelId="{75E435C4-6809-4EF6-8D04-2A9E30D356B2}" type="presParOf" srcId="{2544BCCF-E002-438A-A74F-A495E284AB9E}" destId="{51F81EA7-6C16-4064-A9A3-974D86577728}" srcOrd="5" destOrd="0" presId="urn:microsoft.com/office/officeart/2011/layout/HexagonRadial"/>
    <dgm:cxn modelId="{F86DED83-EF9C-4A80-99E6-06B5BBFABA00}" type="presParOf" srcId="{51F81EA7-6C16-4064-A9A3-974D86577728}" destId="{B2A6F704-34B4-4E29-99E6-61B5FB753B5F}" srcOrd="0" destOrd="0" presId="urn:microsoft.com/office/officeart/2011/layout/HexagonRadial"/>
    <dgm:cxn modelId="{213DC67B-123E-4BB0-B383-F21821E017BB}" type="presParOf" srcId="{2544BCCF-E002-438A-A74F-A495E284AB9E}" destId="{C83C3C06-A202-4832-9AD7-6ED9D092A04C}" srcOrd="6" destOrd="0" presId="urn:microsoft.com/office/officeart/2011/layout/HexagonRadial"/>
    <dgm:cxn modelId="{7078C9E8-92FB-41CD-A23A-00D7282EAF3C}" type="presParOf" srcId="{2544BCCF-E002-438A-A74F-A495E284AB9E}" destId="{DA8EAE14-7540-460E-B450-CA5240B81D56}" srcOrd="7" destOrd="0" presId="urn:microsoft.com/office/officeart/2011/layout/HexagonRadial"/>
    <dgm:cxn modelId="{4B7818EA-19D2-4C1C-98C9-AFCB52E7FA6B}" type="presParOf" srcId="{DA8EAE14-7540-460E-B450-CA5240B81D56}" destId="{7CC1EDCE-2FE7-4E45-9414-DC40B3D97FA7}" srcOrd="0" destOrd="0" presId="urn:microsoft.com/office/officeart/2011/layout/HexagonRadial"/>
    <dgm:cxn modelId="{54E15A88-E8A9-452C-B5D2-319D03EC818C}" type="presParOf" srcId="{2544BCCF-E002-438A-A74F-A495E284AB9E}" destId="{5B907FC8-9B3B-4696-91E4-08971BF9F525}" srcOrd="8" destOrd="0" presId="urn:microsoft.com/office/officeart/2011/layout/HexagonRadial"/>
    <dgm:cxn modelId="{80ACF8F6-2DB3-4E87-A1FB-0E66F9AD6131}" type="presParOf" srcId="{2544BCCF-E002-438A-A74F-A495E284AB9E}" destId="{08C84FB7-C75A-4903-AAF1-3B387018DDD9}" srcOrd="9" destOrd="0" presId="urn:microsoft.com/office/officeart/2011/layout/HexagonRadial"/>
    <dgm:cxn modelId="{A74D821F-DD19-4447-9AC4-E4827C3C3960}" type="presParOf" srcId="{08C84FB7-C75A-4903-AAF1-3B387018DDD9}" destId="{CA03A5CC-D4CC-4B60-A4F9-B0D5A47FC231}" srcOrd="0" destOrd="0" presId="urn:microsoft.com/office/officeart/2011/layout/HexagonRadial"/>
    <dgm:cxn modelId="{8F379825-2B53-44B8-8E1C-D241A27ED719}" type="presParOf" srcId="{2544BCCF-E002-438A-A74F-A495E284AB9E}" destId="{0DD1483D-ABBF-4C01-A05A-2422BE723BD5}" srcOrd="10" destOrd="0" presId="urn:microsoft.com/office/officeart/2011/layout/HexagonRadial"/>
    <dgm:cxn modelId="{A634D970-2EB2-44AC-9617-BE6659ED78FB}" type="presParOf" srcId="{2544BCCF-E002-438A-A74F-A495E284AB9E}" destId="{F276F10A-6569-4D5A-8787-D62E28445ECB}" srcOrd="11" destOrd="0" presId="urn:microsoft.com/office/officeart/2011/layout/HexagonRadial"/>
    <dgm:cxn modelId="{E90BFC88-892A-4415-B6CA-A7DA9440892D}" type="presParOf" srcId="{F276F10A-6569-4D5A-8787-D62E28445ECB}" destId="{5EB18341-C21D-4938-A464-D3060C0A5EB8}" srcOrd="0" destOrd="0" presId="urn:microsoft.com/office/officeart/2011/layout/HexagonRadial"/>
    <dgm:cxn modelId="{A779273A-0C4F-4D18-BE5B-15E64727E192}" type="presParOf" srcId="{2544BCCF-E002-438A-A74F-A495E284AB9E}" destId="{B26889CB-5ABD-47CC-95BF-2DC4E5124E0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EF377A-3F3F-43E9-8CCB-1D48DFE4F850}" type="doc">
      <dgm:prSet loTypeId="urn:microsoft.com/office/officeart/2005/8/layout/pyramid2" loCatId="list" qsTypeId="urn:microsoft.com/office/officeart/2005/8/quickstyle/simple1" qsCatId="simple" csTypeId="urn:microsoft.com/office/officeart/2005/8/colors/accent3_2" csCatId="accent3" phldr="1"/>
      <dgm:spPr/>
    </dgm:pt>
    <dgm:pt modelId="{C2252075-E0E8-481E-8606-1906222AE22C}">
      <dgm:prSet phldrT="[Text]" custT="1"/>
      <dgm:spPr>
        <a:xfrm>
          <a:off x="2971801" y="381000"/>
          <a:ext cx="2905760" cy="52911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Calibri" pitchFamily="34" charset="0"/>
            </a:rPr>
            <a:t>Enterprise Development Training</a:t>
          </a:r>
          <a:endParaRPr lang="en-US" sz="1600" b="1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A19A84A-652D-4093-A426-575AD976F031}" type="parTrans" cxnId="{0ABFB88E-2A22-459B-9A60-DECF69AD5BC2}">
      <dgm:prSet/>
      <dgm:spPr/>
      <dgm:t>
        <a:bodyPr/>
        <a:lstStyle/>
        <a:p>
          <a:endParaRPr lang="en-US" sz="1800" b="1"/>
        </a:p>
      </dgm:t>
    </dgm:pt>
    <dgm:pt modelId="{8018DEC9-73CD-4633-8C96-861FF0CA42FC}" type="sibTrans" cxnId="{0ABFB88E-2A22-459B-9A60-DECF69AD5BC2}">
      <dgm:prSet/>
      <dgm:spPr/>
      <dgm:t>
        <a:bodyPr/>
        <a:lstStyle/>
        <a:p>
          <a:endParaRPr lang="en-US" sz="1800" b="1"/>
        </a:p>
      </dgm:t>
    </dgm:pt>
    <dgm:pt modelId="{15929416-FD27-4D61-A769-BAB736775416}">
      <dgm:prSet phldrT="[Text]" custT="1"/>
      <dgm:spPr>
        <a:xfrm>
          <a:off x="2941319" y="1041400"/>
          <a:ext cx="2905760" cy="52911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8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Calibri" pitchFamily="34" charset="0"/>
            </a:rPr>
            <a:t>Asset transfer</a:t>
          </a:r>
          <a:endParaRPr lang="en-US" sz="1800" b="1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E58A44F9-F4B7-43B9-886B-2A56EB8AB4C5}" type="parTrans" cxnId="{EDC9E9A7-C883-4303-B3F3-04A2675D0F7D}">
      <dgm:prSet/>
      <dgm:spPr/>
      <dgm:t>
        <a:bodyPr/>
        <a:lstStyle/>
        <a:p>
          <a:endParaRPr lang="en-US" sz="1800" b="1"/>
        </a:p>
      </dgm:t>
    </dgm:pt>
    <dgm:pt modelId="{647B49C7-22AD-4215-89D4-A5C2531C103E}" type="sibTrans" cxnId="{EDC9E9A7-C883-4303-B3F3-04A2675D0F7D}">
      <dgm:prSet/>
      <dgm:spPr/>
      <dgm:t>
        <a:bodyPr/>
        <a:lstStyle/>
        <a:p>
          <a:endParaRPr lang="en-US" sz="1800" b="1"/>
        </a:p>
      </dgm:t>
    </dgm:pt>
    <dgm:pt modelId="{41F631EF-9143-4697-ADA2-FBFABE3BA295}">
      <dgm:prSet phldrT="[Text]" custT="1"/>
      <dgm:spPr>
        <a:xfrm>
          <a:off x="2941319" y="1731489"/>
          <a:ext cx="2905760" cy="52911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8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Calibri" pitchFamily="34" charset="0"/>
            </a:rPr>
            <a:t>Hands on coaching</a:t>
          </a:r>
          <a:endParaRPr lang="en-US" sz="1800" b="1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4550906-64A3-4F45-85CD-B349DDCCB5F0}" type="parTrans" cxnId="{C5BC1967-499D-4A23-8753-B8454C69F67D}">
      <dgm:prSet/>
      <dgm:spPr/>
      <dgm:t>
        <a:bodyPr/>
        <a:lstStyle/>
        <a:p>
          <a:endParaRPr lang="en-US" sz="1800" b="1"/>
        </a:p>
      </dgm:t>
    </dgm:pt>
    <dgm:pt modelId="{71D55BDD-0EE0-4E7A-8B6B-FCE5EA23B330}" type="sibTrans" cxnId="{C5BC1967-499D-4A23-8753-B8454C69F67D}">
      <dgm:prSet/>
      <dgm:spPr/>
      <dgm:t>
        <a:bodyPr/>
        <a:lstStyle/>
        <a:p>
          <a:endParaRPr lang="en-US" sz="1800" b="1"/>
        </a:p>
      </dgm:t>
    </dgm:pt>
    <dgm:pt modelId="{534E8C2E-3FD4-4974-8E48-61CC9C04F14E}">
      <dgm:prSet phldrT="[Text]" custT="1"/>
      <dgm:spPr>
        <a:xfrm>
          <a:off x="2941319" y="2417289"/>
          <a:ext cx="2905760" cy="52911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8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Calibri" pitchFamily="34" charset="0"/>
            </a:rPr>
            <a:t>Matched savings</a:t>
          </a:r>
          <a:endParaRPr lang="en-US" sz="1800" b="1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B357184-91BE-4884-B302-C445045AE177}" type="parTrans" cxnId="{D5EF998E-AFC5-4646-8658-47CC3F9D21FF}">
      <dgm:prSet/>
      <dgm:spPr/>
      <dgm:t>
        <a:bodyPr/>
        <a:lstStyle/>
        <a:p>
          <a:endParaRPr lang="en-US" sz="1800" b="1"/>
        </a:p>
      </dgm:t>
    </dgm:pt>
    <dgm:pt modelId="{48EBA790-A9E8-4C15-9E41-2E7B0ED14F0F}" type="sibTrans" cxnId="{D5EF998E-AFC5-4646-8658-47CC3F9D21FF}">
      <dgm:prSet/>
      <dgm:spPr/>
      <dgm:t>
        <a:bodyPr/>
        <a:lstStyle/>
        <a:p>
          <a:endParaRPr lang="en-US" sz="1800" b="1"/>
        </a:p>
      </dgm:t>
    </dgm:pt>
    <dgm:pt modelId="{75A6DA9C-45EB-4915-9909-3332DD51F98B}">
      <dgm:prSet phldrT="[Text]" custT="1"/>
      <dgm:spPr>
        <a:xfrm>
          <a:off x="2941319" y="3103089"/>
          <a:ext cx="2905760" cy="52911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8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Calibri" pitchFamily="34" charset="0"/>
            </a:rPr>
            <a:t>Health care</a:t>
          </a:r>
          <a:endParaRPr lang="en-US" sz="1800" b="1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F1A10B8-201D-450B-853E-27721522C8C4}" type="parTrans" cxnId="{C7E9197D-4962-4F07-8757-8DC738521258}">
      <dgm:prSet/>
      <dgm:spPr/>
      <dgm:t>
        <a:bodyPr/>
        <a:lstStyle/>
        <a:p>
          <a:endParaRPr lang="en-US" sz="1800" b="1"/>
        </a:p>
      </dgm:t>
    </dgm:pt>
    <dgm:pt modelId="{39EBA34A-609D-4B96-B437-9F286C7489F5}" type="sibTrans" cxnId="{C7E9197D-4962-4F07-8757-8DC738521258}">
      <dgm:prSet/>
      <dgm:spPr/>
      <dgm:t>
        <a:bodyPr/>
        <a:lstStyle/>
        <a:p>
          <a:endParaRPr lang="en-US" sz="1800" b="1"/>
        </a:p>
      </dgm:t>
    </dgm:pt>
    <dgm:pt modelId="{1AD0A33C-0CB9-4410-8B9C-BFE5248542F3}">
      <dgm:prSet phldrT="[Text]" custT="1"/>
      <dgm:spPr>
        <a:xfrm>
          <a:off x="2941319" y="3788889"/>
          <a:ext cx="2905760" cy="52911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8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Calibri" pitchFamily="34" charset="0"/>
            </a:rPr>
            <a:t>Community </a:t>
          </a:r>
          <a:r>
            <a:rPr lang="en-US" sz="1800" b="1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Calibri" pitchFamily="34" charset="0"/>
            </a:rPr>
            <a:t>mobilisation</a:t>
          </a:r>
          <a:endParaRPr lang="en-US" sz="1800" b="1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42367B2-B838-4BBE-8710-2E899135EB8E}" type="parTrans" cxnId="{31171B66-EF73-423B-9BD2-82A0114A898C}">
      <dgm:prSet/>
      <dgm:spPr/>
      <dgm:t>
        <a:bodyPr/>
        <a:lstStyle/>
        <a:p>
          <a:endParaRPr lang="en-US" sz="1800" b="1"/>
        </a:p>
      </dgm:t>
    </dgm:pt>
    <dgm:pt modelId="{C42D3FBC-1446-4B09-9F11-45CC427D08FC}" type="sibTrans" cxnId="{31171B66-EF73-423B-9BD2-82A0114A898C}">
      <dgm:prSet/>
      <dgm:spPr/>
      <dgm:t>
        <a:bodyPr/>
        <a:lstStyle/>
        <a:p>
          <a:endParaRPr lang="en-US" sz="1800" b="1"/>
        </a:p>
      </dgm:t>
    </dgm:pt>
    <dgm:pt modelId="{B958E1C6-2033-46F5-A215-3E92D5983405}" type="pres">
      <dgm:prSet presAssocID="{51EF377A-3F3F-43E9-8CCB-1D48DFE4F850}" presName="compositeShape" presStyleCnt="0">
        <dgm:presLayoutVars>
          <dgm:dir/>
          <dgm:resizeHandles/>
        </dgm:presLayoutVars>
      </dgm:prSet>
      <dgm:spPr/>
    </dgm:pt>
    <dgm:pt modelId="{516D87CE-2977-4665-A2C7-A59E86171584}" type="pres">
      <dgm:prSet presAssocID="{51EF377A-3F3F-43E9-8CCB-1D48DFE4F850}" presName="pyramid" presStyleLbl="node1" presStyleIdx="0" presStyleCnt="1" custLinFactNeighborX="175" custLinFactNeighborY="8130"/>
      <dgm:spPr>
        <a:xfrm>
          <a:off x="706119" y="0"/>
          <a:ext cx="4470400" cy="4470400"/>
        </a:xfrm>
        <a:prstGeom prst="triangl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11126EC3-D616-4032-AE8F-9CEDDE0BAB96}" type="pres">
      <dgm:prSet presAssocID="{51EF377A-3F3F-43E9-8CCB-1D48DFE4F850}" presName="theList" presStyleCnt="0"/>
      <dgm:spPr/>
    </dgm:pt>
    <dgm:pt modelId="{9BC8E601-C701-451C-AFE0-5B9A605087DF}" type="pres">
      <dgm:prSet presAssocID="{C2252075-E0E8-481E-8606-1906222AE22C}" presName="aNode" presStyleLbl="fgAcc1" presStyleIdx="0" presStyleCnt="6" custLinFactY="-435" custLinFactNeighborX="1049" custLinFactNeighborY="-100000">
        <dgm:presLayoutVars>
          <dgm:bulletEnabled val="1"/>
        </dgm:presLayoutVars>
      </dgm:prSet>
      <dgm:spPr>
        <a:prstGeom prst="roundRect">
          <a:avLst/>
        </a:prstGeom>
      </dgm:spPr>
    </dgm:pt>
    <dgm:pt modelId="{9C4EA63F-15D2-489F-A218-D35776A61F77}" type="pres">
      <dgm:prSet presAssocID="{C2252075-E0E8-481E-8606-1906222AE22C}" presName="aSpace" presStyleCnt="0"/>
      <dgm:spPr/>
    </dgm:pt>
    <dgm:pt modelId="{C550A98A-593C-4093-B7A5-C87EF1FEE8DA}" type="pres">
      <dgm:prSet presAssocID="{15929416-FD27-4D61-A769-BAB736775416}" presName="aNode" presStyleLbl="fgAcc1" presStyleIdx="1" presStyleCnt="6" custLinFactNeighborY="-4980">
        <dgm:presLayoutVars>
          <dgm:bulletEnabled val="1"/>
        </dgm:presLayoutVars>
      </dgm:prSet>
      <dgm:spPr>
        <a:prstGeom prst="roundRect">
          <a:avLst/>
        </a:prstGeom>
      </dgm:spPr>
    </dgm:pt>
    <dgm:pt modelId="{E196A28A-AC5A-46A9-AA4C-DAB9E02AF19B}" type="pres">
      <dgm:prSet presAssocID="{15929416-FD27-4D61-A769-BAB736775416}" presName="aSpace" presStyleCnt="0"/>
      <dgm:spPr/>
    </dgm:pt>
    <dgm:pt modelId="{0C3BCFA3-06F4-45CB-A7BD-9EAD7DF580CF}" type="pres">
      <dgm:prSet presAssocID="{41F631EF-9143-4697-ADA2-FBFABE3BA295}" presName="aNode" presStyleLbl="fgAcc1" presStyleIdx="2" presStyleCnt="6" custLinFactY="4801" custLinFactNeighborY="100000">
        <dgm:presLayoutVars>
          <dgm:bulletEnabled val="1"/>
        </dgm:presLayoutVars>
      </dgm:prSet>
      <dgm:spPr>
        <a:prstGeom prst="roundRect">
          <a:avLst/>
        </a:prstGeom>
      </dgm:spPr>
    </dgm:pt>
    <dgm:pt modelId="{C1FC1557-7C10-4A83-BE83-1B077FEC91AB}" type="pres">
      <dgm:prSet presAssocID="{41F631EF-9143-4697-ADA2-FBFABE3BA295}" presName="aSpace" presStyleCnt="0"/>
      <dgm:spPr/>
    </dgm:pt>
    <dgm:pt modelId="{92092FF1-6076-4A1D-8740-5E7EAD045153}" type="pres">
      <dgm:prSet presAssocID="{534E8C2E-3FD4-4974-8E48-61CC9C04F14E}" presName="aNode" presStyleLbl="fgAcc1" presStyleIdx="3" presStyleCnt="6" custLinFactY="21914" custLinFactNeighborY="100000">
        <dgm:presLayoutVars>
          <dgm:bulletEnabled val="1"/>
        </dgm:presLayoutVars>
      </dgm:prSet>
      <dgm:spPr>
        <a:prstGeom prst="roundRect">
          <a:avLst/>
        </a:prstGeom>
      </dgm:spPr>
    </dgm:pt>
    <dgm:pt modelId="{53D5BC94-87B6-46CF-A10F-E720B7CB84AF}" type="pres">
      <dgm:prSet presAssocID="{534E8C2E-3FD4-4974-8E48-61CC9C04F14E}" presName="aSpace" presStyleCnt="0"/>
      <dgm:spPr/>
    </dgm:pt>
    <dgm:pt modelId="{CBE48F0C-5A79-488C-902F-63F4C8D6A59F}" type="pres">
      <dgm:prSet presAssocID="{75A6DA9C-45EB-4915-9909-3332DD51F98B}" presName="aNode" presStyleLbl="fgAcc1" presStyleIdx="4" presStyleCnt="6" custLinFactY="39027" custLinFactNeighborY="100000">
        <dgm:presLayoutVars>
          <dgm:bulletEnabled val="1"/>
        </dgm:presLayoutVars>
      </dgm:prSet>
      <dgm:spPr>
        <a:prstGeom prst="roundRect">
          <a:avLst/>
        </a:prstGeom>
      </dgm:spPr>
    </dgm:pt>
    <dgm:pt modelId="{76BBD8BC-2E8B-4B4E-ADCB-C351010C5CB7}" type="pres">
      <dgm:prSet presAssocID="{75A6DA9C-45EB-4915-9909-3332DD51F98B}" presName="aSpace" presStyleCnt="0"/>
      <dgm:spPr/>
    </dgm:pt>
    <dgm:pt modelId="{5E2780B4-ED35-4BDA-8D74-3708654C55DE}" type="pres">
      <dgm:prSet presAssocID="{1AD0A33C-0CB9-4410-8B9C-BFE5248542F3}" presName="aNode" presStyleLbl="fgAcc1" presStyleIdx="5" presStyleCnt="6" custLinFactY="56140" custLinFactNeighborY="100000">
        <dgm:presLayoutVars>
          <dgm:bulletEnabled val="1"/>
        </dgm:presLayoutVars>
      </dgm:prSet>
      <dgm:spPr>
        <a:prstGeom prst="roundRect">
          <a:avLst/>
        </a:prstGeom>
      </dgm:spPr>
    </dgm:pt>
    <dgm:pt modelId="{5C056E38-8E42-4CAC-85EF-4A543B0DDC90}" type="pres">
      <dgm:prSet presAssocID="{1AD0A33C-0CB9-4410-8B9C-BFE5248542F3}" presName="aSpace" presStyleCnt="0"/>
      <dgm:spPr/>
    </dgm:pt>
  </dgm:ptLst>
  <dgm:cxnLst>
    <dgm:cxn modelId="{5C624229-4518-44F5-B5F2-974AB3D0AC38}" type="presOf" srcId="{51EF377A-3F3F-43E9-8CCB-1D48DFE4F850}" destId="{B958E1C6-2033-46F5-A215-3E92D5983405}" srcOrd="0" destOrd="0" presId="urn:microsoft.com/office/officeart/2005/8/layout/pyramid2"/>
    <dgm:cxn modelId="{31171B66-EF73-423B-9BD2-82A0114A898C}" srcId="{51EF377A-3F3F-43E9-8CCB-1D48DFE4F850}" destId="{1AD0A33C-0CB9-4410-8B9C-BFE5248542F3}" srcOrd="5" destOrd="0" parTransId="{942367B2-B838-4BBE-8710-2E899135EB8E}" sibTransId="{C42D3FBC-1446-4B09-9F11-45CC427D08FC}"/>
    <dgm:cxn modelId="{C5BC1967-499D-4A23-8753-B8454C69F67D}" srcId="{51EF377A-3F3F-43E9-8CCB-1D48DFE4F850}" destId="{41F631EF-9143-4697-ADA2-FBFABE3BA295}" srcOrd="2" destOrd="0" parTransId="{14550906-64A3-4F45-85CD-B349DDCCB5F0}" sibTransId="{71D55BDD-0EE0-4E7A-8B6B-FCE5EA23B330}"/>
    <dgm:cxn modelId="{5AF0326A-6875-4639-8C71-2D13811BF79A}" type="presOf" srcId="{15929416-FD27-4D61-A769-BAB736775416}" destId="{C550A98A-593C-4093-B7A5-C87EF1FEE8DA}" srcOrd="0" destOrd="0" presId="urn:microsoft.com/office/officeart/2005/8/layout/pyramid2"/>
    <dgm:cxn modelId="{D99AEC77-5345-458B-8B10-40013E76B26C}" type="presOf" srcId="{41F631EF-9143-4697-ADA2-FBFABE3BA295}" destId="{0C3BCFA3-06F4-45CB-A7BD-9EAD7DF580CF}" srcOrd="0" destOrd="0" presId="urn:microsoft.com/office/officeart/2005/8/layout/pyramid2"/>
    <dgm:cxn modelId="{C7E9197D-4962-4F07-8757-8DC738521258}" srcId="{51EF377A-3F3F-43E9-8CCB-1D48DFE4F850}" destId="{75A6DA9C-45EB-4915-9909-3332DD51F98B}" srcOrd="4" destOrd="0" parTransId="{4F1A10B8-201D-450B-853E-27721522C8C4}" sibTransId="{39EBA34A-609D-4B96-B437-9F286C7489F5}"/>
    <dgm:cxn modelId="{1504AC87-EDA0-4ACA-B454-7615F9615FD0}" type="presOf" srcId="{1AD0A33C-0CB9-4410-8B9C-BFE5248542F3}" destId="{5E2780B4-ED35-4BDA-8D74-3708654C55DE}" srcOrd="0" destOrd="0" presId="urn:microsoft.com/office/officeart/2005/8/layout/pyramid2"/>
    <dgm:cxn modelId="{D5EF998E-AFC5-4646-8658-47CC3F9D21FF}" srcId="{51EF377A-3F3F-43E9-8CCB-1D48DFE4F850}" destId="{534E8C2E-3FD4-4974-8E48-61CC9C04F14E}" srcOrd="3" destOrd="0" parTransId="{6B357184-91BE-4884-B302-C445045AE177}" sibTransId="{48EBA790-A9E8-4C15-9E41-2E7B0ED14F0F}"/>
    <dgm:cxn modelId="{0ABFB88E-2A22-459B-9A60-DECF69AD5BC2}" srcId="{51EF377A-3F3F-43E9-8CCB-1D48DFE4F850}" destId="{C2252075-E0E8-481E-8606-1906222AE22C}" srcOrd="0" destOrd="0" parTransId="{9A19A84A-652D-4093-A426-575AD976F031}" sibTransId="{8018DEC9-73CD-4633-8C96-861FF0CA42FC}"/>
    <dgm:cxn modelId="{42D28697-838D-4146-8146-5839E47B4760}" type="presOf" srcId="{75A6DA9C-45EB-4915-9909-3332DD51F98B}" destId="{CBE48F0C-5A79-488C-902F-63F4C8D6A59F}" srcOrd="0" destOrd="0" presId="urn:microsoft.com/office/officeart/2005/8/layout/pyramid2"/>
    <dgm:cxn modelId="{EDC9E9A7-C883-4303-B3F3-04A2675D0F7D}" srcId="{51EF377A-3F3F-43E9-8CCB-1D48DFE4F850}" destId="{15929416-FD27-4D61-A769-BAB736775416}" srcOrd="1" destOrd="0" parTransId="{E58A44F9-F4B7-43B9-886B-2A56EB8AB4C5}" sibTransId="{647B49C7-22AD-4215-89D4-A5C2531C103E}"/>
    <dgm:cxn modelId="{326DD9EC-B013-491F-90AA-C8D90E5257AE}" type="presOf" srcId="{C2252075-E0E8-481E-8606-1906222AE22C}" destId="{9BC8E601-C701-451C-AFE0-5B9A605087DF}" srcOrd="0" destOrd="0" presId="urn:microsoft.com/office/officeart/2005/8/layout/pyramid2"/>
    <dgm:cxn modelId="{4BDA00F1-42CA-4382-8FE8-D8F4CD500BC3}" type="presOf" srcId="{534E8C2E-3FD4-4974-8E48-61CC9C04F14E}" destId="{92092FF1-6076-4A1D-8740-5E7EAD045153}" srcOrd="0" destOrd="0" presId="urn:microsoft.com/office/officeart/2005/8/layout/pyramid2"/>
    <dgm:cxn modelId="{C743CACB-FF66-4C31-9F9D-71ABB6A4C8B8}" type="presParOf" srcId="{B958E1C6-2033-46F5-A215-3E92D5983405}" destId="{516D87CE-2977-4665-A2C7-A59E86171584}" srcOrd="0" destOrd="0" presId="urn:microsoft.com/office/officeart/2005/8/layout/pyramid2"/>
    <dgm:cxn modelId="{1027ED76-7B76-4598-B1D5-8476804EFD6A}" type="presParOf" srcId="{B958E1C6-2033-46F5-A215-3E92D5983405}" destId="{11126EC3-D616-4032-AE8F-9CEDDE0BAB96}" srcOrd="1" destOrd="0" presId="urn:microsoft.com/office/officeart/2005/8/layout/pyramid2"/>
    <dgm:cxn modelId="{6EB6557A-A40C-43F0-AAC8-AB43FD80D47C}" type="presParOf" srcId="{11126EC3-D616-4032-AE8F-9CEDDE0BAB96}" destId="{9BC8E601-C701-451C-AFE0-5B9A605087DF}" srcOrd="0" destOrd="0" presId="urn:microsoft.com/office/officeart/2005/8/layout/pyramid2"/>
    <dgm:cxn modelId="{20114D03-1219-4AF6-B5F8-4A1D49B55672}" type="presParOf" srcId="{11126EC3-D616-4032-AE8F-9CEDDE0BAB96}" destId="{9C4EA63F-15D2-489F-A218-D35776A61F77}" srcOrd="1" destOrd="0" presId="urn:microsoft.com/office/officeart/2005/8/layout/pyramid2"/>
    <dgm:cxn modelId="{3140AC23-642E-4FE8-BBCC-FBEE75C76E71}" type="presParOf" srcId="{11126EC3-D616-4032-AE8F-9CEDDE0BAB96}" destId="{C550A98A-593C-4093-B7A5-C87EF1FEE8DA}" srcOrd="2" destOrd="0" presId="urn:microsoft.com/office/officeart/2005/8/layout/pyramid2"/>
    <dgm:cxn modelId="{0A2F71BA-911A-49C9-BECC-08C1A62BFDF1}" type="presParOf" srcId="{11126EC3-D616-4032-AE8F-9CEDDE0BAB96}" destId="{E196A28A-AC5A-46A9-AA4C-DAB9E02AF19B}" srcOrd="3" destOrd="0" presId="urn:microsoft.com/office/officeart/2005/8/layout/pyramid2"/>
    <dgm:cxn modelId="{ED3E38E8-D306-495B-B731-39C53ABAD6B7}" type="presParOf" srcId="{11126EC3-D616-4032-AE8F-9CEDDE0BAB96}" destId="{0C3BCFA3-06F4-45CB-A7BD-9EAD7DF580CF}" srcOrd="4" destOrd="0" presId="urn:microsoft.com/office/officeart/2005/8/layout/pyramid2"/>
    <dgm:cxn modelId="{D7EC51F3-E90C-4B52-87FA-D5CB20FB5510}" type="presParOf" srcId="{11126EC3-D616-4032-AE8F-9CEDDE0BAB96}" destId="{C1FC1557-7C10-4A83-BE83-1B077FEC91AB}" srcOrd="5" destOrd="0" presId="urn:microsoft.com/office/officeart/2005/8/layout/pyramid2"/>
    <dgm:cxn modelId="{1AFDC61A-C60C-43D8-8A27-07D54400F22F}" type="presParOf" srcId="{11126EC3-D616-4032-AE8F-9CEDDE0BAB96}" destId="{92092FF1-6076-4A1D-8740-5E7EAD045153}" srcOrd="6" destOrd="0" presId="urn:microsoft.com/office/officeart/2005/8/layout/pyramid2"/>
    <dgm:cxn modelId="{0B40D02E-AB25-4178-81D8-DC45E10B7EC4}" type="presParOf" srcId="{11126EC3-D616-4032-AE8F-9CEDDE0BAB96}" destId="{53D5BC94-87B6-46CF-A10F-E720B7CB84AF}" srcOrd="7" destOrd="0" presId="urn:microsoft.com/office/officeart/2005/8/layout/pyramid2"/>
    <dgm:cxn modelId="{A2A8E226-44E1-4E08-B2EB-EFE53903CCE2}" type="presParOf" srcId="{11126EC3-D616-4032-AE8F-9CEDDE0BAB96}" destId="{CBE48F0C-5A79-488C-902F-63F4C8D6A59F}" srcOrd="8" destOrd="0" presId="urn:microsoft.com/office/officeart/2005/8/layout/pyramid2"/>
    <dgm:cxn modelId="{F4677053-0235-4CFD-B0E3-A3700DCB73A5}" type="presParOf" srcId="{11126EC3-D616-4032-AE8F-9CEDDE0BAB96}" destId="{76BBD8BC-2E8B-4B4E-ADCB-C351010C5CB7}" srcOrd="9" destOrd="0" presId="urn:microsoft.com/office/officeart/2005/8/layout/pyramid2"/>
    <dgm:cxn modelId="{C9DF977D-3B05-4E5C-9D5A-B12098ED3AC6}" type="presParOf" srcId="{11126EC3-D616-4032-AE8F-9CEDDE0BAB96}" destId="{5E2780B4-ED35-4BDA-8D74-3708654C55DE}" srcOrd="10" destOrd="0" presId="urn:microsoft.com/office/officeart/2005/8/layout/pyramid2"/>
    <dgm:cxn modelId="{2FA83934-AF5A-46DE-A916-D8C177C583B8}" type="presParOf" srcId="{11126EC3-D616-4032-AE8F-9CEDDE0BAB96}" destId="{5C056E38-8E42-4CAC-85EF-4A543B0DDC90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AA7C0A-2BC3-41AC-B32A-80C37193DF1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D94A5F-B290-43A9-A6C6-FA0B2A52CE0B}">
      <dgm:prSet phldrT="[Text]" custT="1"/>
      <dgm:spPr/>
      <dgm:t>
        <a:bodyPr/>
        <a:lstStyle/>
        <a:p>
          <a:r>
            <a:rPr lang="en-US" sz="2400"/>
            <a:t>Targeting/Selection of HHs</a:t>
          </a:r>
          <a:endParaRPr lang="en-US" sz="4400"/>
        </a:p>
      </dgm:t>
    </dgm:pt>
    <dgm:pt modelId="{91A62297-94E6-4513-BA28-B36BD0C7AD49}" type="parTrans" cxnId="{6C3D6708-73D2-45B3-824C-1484669D542E}">
      <dgm:prSet/>
      <dgm:spPr/>
      <dgm:t>
        <a:bodyPr/>
        <a:lstStyle/>
        <a:p>
          <a:endParaRPr lang="en-US"/>
        </a:p>
      </dgm:t>
    </dgm:pt>
    <dgm:pt modelId="{4AB796B5-2959-4B76-BB13-0A5A127D44B2}" type="sibTrans" cxnId="{6C3D6708-73D2-45B3-824C-1484669D542E}">
      <dgm:prSet/>
      <dgm:spPr/>
      <dgm:t>
        <a:bodyPr/>
        <a:lstStyle/>
        <a:p>
          <a:endParaRPr lang="en-US"/>
        </a:p>
      </dgm:t>
    </dgm:pt>
    <dgm:pt modelId="{A10EC7BE-B2EC-429C-874A-8B50B3E3BA31}">
      <dgm:prSet phldrT="[Text]" custT="1"/>
      <dgm:spPr/>
      <dgm:t>
        <a:bodyPr/>
        <a:lstStyle/>
        <a:p>
          <a:r>
            <a:rPr lang="en-US" sz="2000">
              <a:solidFill>
                <a:schemeClr val="tx1"/>
              </a:solidFill>
            </a:rPr>
            <a:t>Social Mapping &amp;</a:t>
          </a:r>
        </a:p>
        <a:p>
          <a:r>
            <a:rPr lang="en-US" sz="2000">
              <a:solidFill>
                <a:schemeClr val="tx1"/>
              </a:solidFill>
            </a:rPr>
            <a:t>Wealth ranking </a:t>
          </a:r>
        </a:p>
        <a:p>
          <a:r>
            <a:rPr lang="en-US" sz="2000">
              <a:solidFill>
                <a:schemeClr val="tx1"/>
              </a:solidFill>
            </a:rPr>
            <a:t>Questionnaire/format dev.</a:t>
          </a:r>
        </a:p>
      </dgm:t>
    </dgm:pt>
    <dgm:pt modelId="{D3A51105-B130-45D1-A8EC-C6265801C4AE}" type="parTrans" cxnId="{951FFA53-340C-4E59-A482-E091F5CF5698}">
      <dgm:prSet/>
      <dgm:spPr/>
      <dgm:t>
        <a:bodyPr/>
        <a:lstStyle/>
        <a:p>
          <a:endParaRPr lang="en-US"/>
        </a:p>
      </dgm:t>
    </dgm:pt>
    <dgm:pt modelId="{76BA2CFC-5F2C-4C7A-AD23-BB5F5FD526B2}" type="sibTrans" cxnId="{951FFA53-340C-4E59-A482-E091F5CF5698}">
      <dgm:prSet/>
      <dgm:spPr/>
      <dgm:t>
        <a:bodyPr/>
        <a:lstStyle/>
        <a:p>
          <a:endParaRPr lang="en-US"/>
        </a:p>
      </dgm:t>
    </dgm:pt>
    <dgm:pt modelId="{7D223C70-DBFA-4D37-B415-A601926D9A46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Verification and Group formation </a:t>
          </a:r>
        </a:p>
      </dgm:t>
    </dgm:pt>
    <dgm:pt modelId="{F1CF1B97-FBED-4802-B509-6366997D7F31}" type="parTrans" cxnId="{A4995F45-305B-4990-A525-B36658334D42}">
      <dgm:prSet/>
      <dgm:spPr/>
      <dgm:t>
        <a:bodyPr/>
        <a:lstStyle/>
        <a:p>
          <a:endParaRPr lang="en-US"/>
        </a:p>
      </dgm:t>
    </dgm:pt>
    <dgm:pt modelId="{D025862F-B802-415A-B8B0-221AE9BCFF82}" type="sibTrans" cxnId="{A4995F45-305B-4990-A525-B36658334D42}">
      <dgm:prSet/>
      <dgm:spPr/>
      <dgm:t>
        <a:bodyPr/>
        <a:lstStyle/>
        <a:p>
          <a:endParaRPr lang="en-US"/>
        </a:p>
      </dgm:t>
    </dgm:pt>
    <dgm:pt modelId="{7B3A260B-A00A-49BC-A397-37697C625DEE}">
      <dgm:prSet phldrT="[Text]" custT="1"/>
      <dgm:spPr/>
      <dgm:t>
        <a:bodyPr/>
        <a:lstStyle/>
        <a:p>
          <a:r>
            <a:rPr lang="en-US" sz="2400"/>
            <a:t>Training &amp; Inputs packages/Asset Transfer</a:t>
          </a:r>
        </a:p>
      </dgm:t>
    </dgm:pt>
    <dgm:pt modelId="{B144174C-1CDF-4A33-8A70-0E6053B95E24}" type="parTrans" cxnId="{A851F89C-45DC-43F0-81F4-5B5DA3B81006}">
      <dgm:prSet/>
      <dgm:spPr/>
      <dgm:t>
        <a:bodyPr/>
        <a:lstStyle/>
        <a:p>
          <a:endParaRPr lang="en-US"/>
        </a:p>
      </dgm:t>
    </dgm:pt>
    <dgm:pt modelId="{DE2A268B-A05D-414B-A99D-7643B028150E}" type="sibTrans" cxnId="{A851F89C-45DC-43F0-81F4-5B5DA3B81006}">
      <dgm:prSet/>
      <dgm:spPr/>
      <dgm:t>
        <a:bodyPr/>
        <a:lstStyle/>
        <a:p>
          <a:endParaRPr lang="en-US"/>
        </a:p>
      </dgm:t>
    </dgm:pt>
    <dgm:pt modelId="{BCC78E90-EBAF-4583-8595-4151752B8DF8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Training and refreshers</a:t>
          </a:r>
          <a:r>
            <a:rPr lang="en-US"/>
            <a:t> </a:t>
          </a:r>
        </a:p>
      </dgm:t>
    </dgm:pt>
    <dgm:pt modelId="{6228B31B-E8C6-4EE7-A1DB-B5BE99733DF5}" type="parTrans" cxnId="{C4F33ED2-4010-4B25-8F74-DB4A8AE69791}">
      <dgm:prSet/>
      <dgm:spPr/>
      <dgm:t>
        <a:bodyPr/>
        <a:lstStyle/>
        <a:p>
          <a:endParaRPr lang="en-US"/>
        </a:p>
      </dgm:t>
    </dgm:pt>
    <dgm:pt modelId="{78B0631A-99F0-4F04-A041-C893032E431A}" type="sibTrans" cxnId="{C4F33ED2-4010-4B25-8F74-DB4A8AE69791}">
      <dgm:prSet/>
      <dgm:spPr/>
      <dgm:t>
        <a:bodyPr/>
        <a:lstStyle/>
        <a:p>
          <a:endParaRPr lang="en-US"/>
        </a:p>
      </dgm:t>
    </dgm:pt>
    <dgm:pt modelId="{A5341E27-4DAE-4692-AD7B-6688A0C2AEA2}">
      <dgm:prSet phldrT="[Text]" custT="1"/>
      <dgm:spPr/>
      <dgm:t>
        <a:bodyPr/>
        <a:lstStyle/>
        <a:p>
          <a:pPr algn="l"/>
          <a:r>
            <a:rPr lang="en-US" sz="2000">
              <a:solidFill>
                <a:schemeClr val="tx1"/>
              </a:solidFill>
            </a:rPr>
            <a:t>Asset transfer  </a:t>
          </a:r>
        </a:p>
        <a:p>
          <a:pPr algn="l"/>
          <a:r>
            <a:rPr lang="en-US" sz="2000">
              <a:solidFill>
                <a:schemeClr val="tx1"/>
              </a:solidFill>
            </a:rPr>
            <a:t>Feed and medicine</a:t>
          </a:r>
        </a:p>
        <a:p>
          <a:pPr algn="l"/>
          <a:r>
            <a:rPr lang="en-US" sz="2000">
              <a:solidFill>
                <a:schemeClr val="tx1"/>
              </a:solidFill>
            </a:rPr>
            <a:t>Cash support for poultry rearing cage </a:t>
          </a:r>
        </a:p>
        <a:p>
          <a:pPr algn="l"/>
          <a:r>
            <a:rPr lang="en-US" sz="2000">
              <a:solidFill>
                <a:schemeClr val="tx1"/>
              </a:solidFill>
            </a:rPr>
            <a:t>Adult chicken aged 75-80 days (10 chicken/HHs  </a:t>
          </a:r>
        </a:p>
        <a:p>
          <a:pPr algn="ctr"/>
          <a:endParaRPr lang="en-US" sz="1200">
            <a:solidFill>
              <a:schemeClr val="tx1"/>
            </a:solidFill>
          </a:endParaRPr>
        </a:p>
      </dgm:t>
    </dgm:pt>
    <dgm:pt modelId="{89DBA672-C30D-4B78-941A-26BE694D1180}" type="parTrans" cxnId="{55689BB7-CB14-42F5-9B36-D4CACA2D38F3}">
      <dgm:prSet/>
      <dgm:spPr/>
      <dgm:t>
        <a:bodyPr/>
        <a:lstStyle/>
        <a:p>
          <a:endParaRPr lang="en-US"/>
        </a:p>
      </dgm:t>
    </dgm:pt>
    <dgm:pt modelId="{D644CA7A-9BC3-427E-B6CF-BDFF5C0C829F}" type="sibTrans" cxnId="{55689BB7-CB14-42F5-9B36-D4CACA2D38F3}">
      <dgm:prSet/>
      <dgm:spPr/>
      <dgm:t>
        <a:bodyPr/>
        <a:lstStyle/>
        <a:p>
          <a:endParaRPr lang="en-US"/>
        </a:p>
      </dgm:t>
    </dgm:pt>
    <dgm:pt modelId="{96BB9894-1DC1-403A-AA47-B2F3E9F5B8EE}">
      <dgm:prSet phldrT="[Text]" custT="1"/>
      <dgm:spPr/>
      <dgm:t>
        <a:bodyPr/>
        <a:lstStyle/>
        <a:p>
          <a:r>
            <a:rPr lang="en-US" sz="2400"/>
            <a:t>Technical Support</a:t>
          </a:r>
          <a:r>
            <a:rPr lang="en-US" sz="2000"/>
            <a:t> </a:t>
          </a:r>
        </a:p>
      </dgm:t>
    </dgm:pt>
    <dgm:pt modelId="{5E237037-78CE-4124-9AB5-19AE5AAD35B6}" type="parTrans" cxnId="{C5BC5322-65ED-467F-B8F5-9C465FFA267D}">
      <dgm:prSet/>
      <dgm:spPr/>
      <dgm:t>
        <a:bodyPr/>
        <a:lstStyle/>
        <a:p>
          <a:endParaRPr lang="en-US"/>
        </a:p>
      </dgm:t>
    </dgm:pt>
    <dgm:pt modelId="{A0E0F561-32BB-4388-8B03-08AA5A65DDDC}" type="sibTrans" cxnId="{C5BC5322-65ED-467F-B8F5-9C465FFA267D}">
      <dgm:prSet/>
      <dgm:spPr/>
      <dgm:t>
        <a:bodyPr/>
        <a:lstStyle/>
        <a:p>
          <a:endParaRPr lang="en-US"/>
        </a:p>
      </dgm:t>
    </dgm:pt>
    <dgm:pt modelId="{8E4F247E-3C15-46E9-AC35-9E6D7140ECAF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Households visit by Technical assistant &amp; resource person</a:t>
          </a:r>
        </a:p>
        <a:p>
          <a:r>
            <a:rPr lang="en-US">
              <a:solidFill>
                <a:schemeClr val="tx1"/>
              </a:solidFill>
            </a:rPr>
            <a:t>Community Vaccination </a:t>
          </a:r>
        </a:p>
      </dgm:t>
    </dgm:pt>
    <dgm:pt modelId="{FEC94E68-288E-49E3-B8A7-6FF0574729FF}" type="parTrans" cxnId="{EB6E6F61-5622-49BE-A025-60694261D981}">
      <dgm:prSet/>
      <dgm:spPr/>
      <dgm:t>
        <a:bodyPr/>
        <a:lstStyle/>
        <a:p>
          <a:endParaRPr lang="en-US"/>
        </a:p>
      </dgm:t>
    </dgm:pt>
    <dgm:pt modelId="{E53180D2-737B-43DB-96C3-9B59BDCD71DA}" type="sibTrans" cxnId="{EB6E6F61-5622-49BE-A025-60694261D981}">
      <dgm:prSet/>
      <dgm:spPr/>
      <dgm:t>
        <a:bodyPr/>
        <a:lstStyle/>
        <a:p>
          <a:endParaRPr lang="en-US"/>
        </a:p>
      </dgm:t>
    </dgm:pt>
    <dgm:pt modelId="{6BC522DB-5721-4DAE-95A1-DEF5C1D4631C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Fortnightly/Monthly meeting by the group </a:t>
          </a:r>
        </a:p>
      </dgm:t>
    </dgm:pt>
    <dgm:pt modelId="{BFCF8539-5E49-411B-B6DA-CB57007A461E}" type="parTrans" cxnId="{FDCB829E-496B-420E-8AD1-3BD16DF75B31}">
      <dgm:prSet/>
      <dgm:spPr/>
      <dgm:t>
        <a:bodyPr/>
        <a:lstStyle/>
        <a:p>
          <a:endParaRPr lang="en-US"/>
        </a:p>
      </dgm:t>
    </dgm:pt>
    <dgm:pt modelId="{5F901436-F0B1-4796-91E7-C2D0837E825F}" type="sibTrans" cxnId="{FDCB829E-496B-420E-8AD1-3BD16DF75B31}">
      <dgm:prSet/>
      <dgm:spPr/>
      <dgm:t>
        <a:bodyPr/>
        <a:lstStyle/>
        <a:p>
          <a:endParaRPr lang="en-US"/>
        </a:p>
      </dgm:t>
    </dgm:pt>
    <dgm:pt modelId="{F810189F-2B51-416E-941D-F561310FBF36}" type="pres">
      <dgm:prSet presAssocID="{92AA7C0A-2BC3-41AC-B32A-80C37193DF1E}" presName="theList" presStyleCnt="0">
        <dgm:presLayoutVars>
          <dgm:dir/>
          <dgm:animLvl val="lvl"/>
          <dgm:resizeHandles val="exact"/>
        </dgm:presLayoutVars>
      </dgm:prSet>
      <dgm:spPr/>
    </dgm:pt>
    <dgm:pt modelId="{27B79E56-07A2-42FD-90E9-6BDA9481BEA5}" type="pres">
      <dgm:prSet presAssocID="{3AD94A5F-B290-43A9-A6C6-FA0B2A52CE0B}" presName="compNode" presStyleCnt="0"/>
      <dgm:spPr/>
    </dgm:pt>
    <dgm:pt modelId="{34B6E40B-ED3C-4BAE-9E07-583638956F79}" type="pres">
      <dgm:prSet presAssocID="{3AD94A5F-B290-43A9-A6C6-FA0B2A52CE0B}" presName="aNode" presStyleLbl="bgShp" presStyleIdx="0" presStyleCnt="3" custLinFactNeighborX="-38" custLinFactNeighborY="-9559"/>
      <dgm:spPr/>
    </dgm:pt>
    <dgm:pt modelId="{FE8AC495-007E-42E0-B391-5B9E9A7AAB19}" type="pres">
      <dgm:prSet presAssocID="{3AD94A5F-B290-43A9-A6C6-FA0B2A52CE0B}" presName="textNode" presStyleLbl="bgShp" presStyleIdx="0" presStyleCnt="3"/>
      <dgm:spPr/>
    </dgm:pt>
    <dgm:pt modelId="{804A01C7-DC9F-40A8-A2F8-C8CF953B5F7A}" type="pres">
      <dgm:prSet presAssocID="{3AD94A5F-B290-43A9-A6C6-FA0B2A52CE0B}" presName="compChildNode" presStyleCnt="0"/>
      <dgm:spPr/>
    </dgm:pt>
    <dgm:pt modelId="{35DB9EA6-33FC-4A57-91D2-1EB267515058}" type="pres">
      <dgm:prSet presAssocID="{3AD94A5F-B290-43A9-A6C6-FA0B2A52CE0B}" presName="theInnerList" presStyleCnt="0"/>
      <dgm:spPr/>
    </dgm:pt>
    <dgm:pt modelId="{179112B5-B2A9-450C-B79D-E5BEF73F22D4}" type="pres">
      <dgm:prSet presAssocID="{A10EC7BE-B2EC-429C-874A-8B50B3E3BA31}" presName="childNode" presStyleLbl="node1" presStyleIdx="0" presStyleCnt="6">
        <dgm:presLayoutVars>
          <dgm:bulletEnabled val="1"/>
        </dgm:presLayoutVars>
      </dgm:prSet>
      <dgm:spPr/>
    </dgm:pt>
    <dgm:pt modelId="{180B2E88-CF66-4A2C-8EB1-BD8899988E89}" type="pres">
      <dgm:prSet presAssocID="{A10EC7BE-B2EC-429C-874A-8B50B3E3BA31}" presName="aSpace2" presStyleCnt="0"/>
      <dgm:spPr/>
    </dgm:pt>
    <dgm:pt modelId="{F8E15E10-E0BE-402B-B029-14E8F1E8CB24}" type="pres">
      <dgm:prSet presAssocID="{7D223C70-DBFA-4D37-B415-A601926D9A46}" presName="childNode" presStyleLbl="node1" presStyleIdx="1" presStyleCnt="6">
        <dgm:presLayoutVars>
          <dgm:bulletEnabled val="1"/>
        </dgm:presLayoutVars>
      </dgm:prSet>
      <dgm:spPr/>
    </dgm:pt>
    <dgm:pt modelId="{B9C59514-8288-4381-B7F4-3D0390CA7036}" type="pres">
      <dgm:prSet presAssocID="{3AD94A5F-B290-43A9-A6C6-FA0B2A52CE0B}" presName="aSpace" presStyleCnt="0"/>
      <dgm:spPr/>
    </dgm:pt>
    <dgm:pt modelId="{7F39B7EB-F3E0-481E-9CE7-523829851D4E}" type="pres">
      <dgm:prSet presAssocID="{7B3A260B-A00A-49BC-A397-37697C625DEE}" presName="compNode" presStyleCnt="0"/>
      <dgm:spPr/>
    </dgm:pt>
    <dgm:pt modelId="{596FDCD6-7E98-4218-88E2-45A56ACA5D47}" type="pres">
      <dgm:prSet presAssocID="{7B3A260B-A00A-49BC-A397-37697C625DEE}" presName="aNode" presStyleLbl="bgShp" presStyleIdx="1" presStyleCnt="3" custLinFactNeighborX="0" custLinFactNeighborY="-8301"/>
      <dgm:spPr/>
    </dgm:pt>
    <dgm:pt modelId="{8173790F-16CF-4F29-94E7-0ABC3F868781}" type="pres">
      <dgm:prSet presAssocID="{7B3A260B-A00A-49BC-A397-37697C625DEE}" presName="textNode" presStyleLbl="bgShp" presStyleIdx="1" presStyleCnt="3"/>
      <dgm:spPr/>
    </dgm:pt>
    <dgm:pt modelId="{EC5C48AB-AEAA-48E0-BC71-27C5E4AFF013}" type="pres">
      <dgm:prSet presAssocID="{7B3A260B-A00A-49BC-A397-37697C625DEE}" presName="compChildNode" presStyleCnt="0"/>
      <dgm:spPr/>
    </dgm:pt>
    <dgm:pt modelId="{464EA2D0-F1E2-4EC3-A318-0653D3677141}" type="pres">
      <dgm:prSet presAssocID="{7B3A260B-A00A-49BC-A397-37697C625DEE}" presName="theInnerList" presStyleCnt="0"/>
      <dgm:spPr/>
    </dgm:pt>
    <dgm:pt modelId="{73189B45-6573-4379-9385-9523971CE899}" type="pres">
      <dgm:prSet presAssocID="{BCC78E90-EBAF-4583-8595-4151752B8DF8}" presName="childNode" presStyleLbl="node1" presStyleIdx="2" presStyleCnt="6">
        <dgm:presLayoutVars>
          <dgm:bulletEnabled val="1"/>
        </dgm:presLayoutVars>
      </dgm:prSet>
      <dgm:spPr/>
    </dgm:pt>
    <dgm:pt modelId="{3E063587-7962-4414-9673-0BF742C09CED}" type="pres">
      <dgm:prSet presAssocID="{BCC78E90-EBAF-4583-8595-4151752B8DF8}" presName="aSpace2" presStyleCnt="0"/>
      <dgm:spPr/>
    </dgm:pt>
    <dgm:pt modelId="{E2E278D4-EA77-42FD-B199-77E1F422F868}" type="pres">
      <dgm:prSet presAssocID="{A5341E27-4DAE-4692-AD7B-6688A0C2AEA2}" presName="childNode" presStyleLbl="node1" presStyleIdx="3" presStyleCnt="6" custScaleY="212225" custLinFactNeighborY="-24577">
        <dgm:presLayoutVars>
          <dgm:bulletEnabled val="1"/>
        </dgm:presLayoutVars>
      </dgm:prSet>
      <dgm:spPr/>
    </dgm:pt>
    <dgm:pt modelId="{4487A7E6-D6BD-44D5-A192-900702254E22}" type="pres">
      <dgm:prSet presAssocID="{7B3A260B-A00A-49BC-A397-37697C625DEE}" presName="aSpace" presStyleCnt="0"/>
      <dgm:spPr/>
    </dgm:pt>
    <dgm:pt modelId="{903FF17E-77AC-4CC9-8CF5-0FB21B2E5986}" type="pres">
      <dgm:prSet presAssocID="{96BB9894-1DC1-403A-AA47-B2F3E9F5B8EE}" presName="compNode" presStyleCnt="0"/>
      <dgm:spPr/>
    </dgm:pt>
    <dgm:pt modelId="{7D33E7A2-C9DE-4E83-8623-1237474A076D}" type="pres">
      <dgm:prSet presAssocID="{96BB9894-1DC1-403A-AA47-B2F3E9F5B8EE}" presName="aNode" presStyleLbl="bgShp" presStyleIdx="2" presStyleCnt="3"/>
      <dgm:spPr/>
    </dgm:pt>
    <dgm:pt modelId="{E4D0FEE8-B895-462E-9206-AD3513B36961}" type="pres">
      <dgm:prSet presAssocID="{96BB9894-1DC1-403A-AA47-B2F3E9F5B8EE}" presName="textNode" presStyleLbl="bgShp" presStyleIdx="2" presStyleCnt="3"/>
      <dgm:spPr/>
    </dgm:pt>
    <dgm:pt modelId="{CDD82809-17E7-4D37-86A9-F6DCFE4C03C9}" type="pres">
      <dgm:prSet presAssocID="{96BB9894-1DC1-403A-AA47-B2F3E9F5B8EE}" presName="compChildNode" presStyleCnt="0"/>
      <dgm:spPr/>
    </dgm:pt>
    <dgm:pt modelId="{370E409D-E37B-4918-9921-E04310197468}" type="pres">
      <dgm:prSet presAssocID="{96BB9894-1DC1-403A-AA47-B2F3E9F5B8EE}" presName="theInnerList" presStyleCnt="0"/>
      <dgm:spPr/>
    </dgm:pt>
    <dgm:pt modelId="{FDFAF41C-6AB8-4B16-AF81-2675A155636A}" type="pres">
      <dgm:prSet presAssocID="{8E4F247E-3C15-46E9-AC35-9E6D7140ECAF}" presName="childNode" presStyleLbl="node1" presStyleIdx="4" presStyleCnt="6">
        <dgm:presLayoutVars>
          <dgm:bulletEnabled val="1"/>
        </dgm:presLayoutVars>
      </dgm:prSet>
      <dgm:spPr/>
    </dgm:pt>
    <dgm:pt modelId="{44EA6285-51E7-46C0-AF54-F4F4573913D7}" type="pres">
      <dgm:prSet presAssocID="{8E4F247E-3C15-46E9-AC35-9E6D7140ECAF}" presName="aSpace2" presStyleCnt="0"/>
      <dgm:spPr/>
    </dgm:pt>
    <dgm:pt modelId="{B8443C2A-EA62-4825-9C24-D56162FEA0A5}" type="pres">
      <dgm:prSet presAssocID="{6BC522DB-5721-4DAE-95A1-DEF5C1D4631C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6C3D6708-73D2-45B3-824C-1484669D542E}" srcId="{92AA7C0A-2BC3-41AC-B32A-80C37193DF1E}" destId="{3AD94A5F-B290-43A9-A6C6-FA0B2A52CE0B}" srcOrd="0" destOrd="0" parTransId="{91A62297-94E6-4513-BA28-B36BD0C7AD49}" sibTransId="{4AB796B5-2959-4B76-BB13-0A5A127D44B2}"/>
    <dgm:cxn modelId="{AE94241E-9B74-46F1-8E75-183E68F4E8AF}" type="presOf" srcId="{BCC78E90-EBAF-4583-8595-4151752B8DF8}" destId="{73189B45-6573-4379-9385-9523971CE899}" srcOrd="0" destOrd="0" presId="urn:microsoft.com/office/officeart/2005/8/layout/lProcess2"/>
    <dgm:cxn modelId="{BE49951F-1D30-4520-B60E-A49996B2B3BB}" type="presOf" srcId="{6BC522DB-5721-4DAE-95A1-DEF5C1D4631C}" destId="{B8443C2A-EA62-4825-9C24-D56162FEA0A5}" srcOrd="0" destOrd="0" presId="urn:microsoft.com/office/officeart/2005/8/layout/lProcess2"/>
    <dgm:cxn modelId="{C5BC5322-65ED-467F-B8F5-9C465FFA267D}" srcId="{92AA7C0A-2BC3-41AC-B32A-80C37193DF1E}" destId="{96BB9894-1DC1-403A-AA47-B2F3E9F5B8EE}" srcOrd="2" destOrd="0" parTransId="{5E237037-78CE-4124-9AB5-19AE5AAD35B6}" sibTransId="{A0E0F561-32BB-4388-8B03-08AA5A65DDDC}"/>
    <dgm:cxn modelId="{CA96C130-F7E9-4751-B80A-727C329CFB6D}" type="presOf" srcId="{7D223C70-DBFA-4D37-B415-A601926D9A46}" destId="{F8E15E10-E0BE-402B-B029-14E8F1E8CB24}" srcOrd="0" destOrd="0" presId="urn:microsoft.com/office/officeart/2005/8/layout/lProcess2"/>
    <dgm:cxn modelId="{02C7673F-CE27-4B5B-A664-1BB76DE97FAE}" type="presOf" srcId="{92AA7C0A-2BC3-41AC-B32A-80C37193DF1E}" destId="{F810189F-2B51-416E-941D-F561310FBF36}" srcOrd="0" destOrd="0" presId="urn:microsoft.com/office/officeart/2005/8/layout/lProcess2"/>
    <dgm:cxn modelId="{64663661-F9E4-41F8-B065-DD43F9A80B17}" type="presOf" srcId="{A10EC7BE-B2EC-429C-874A-8B50B3E3BA31}" destId="{179112B5-B2A9-450C-B79D-E5BEF73F22D4}" srcOrd="0" destOrd="0" presId="urn:microsoft.com/office/officeart/2005/8/layout/lProcess2"/>
    <dgm:cxn modelId="{EB6E6F61-5622-49BE-A025-60694261D981}" srcId="{96BB9894-1DC1-403A-AA47-B2F3E9F5B8EE}" destId="{8E4F247E-3C15-46E9-AC35-9E6D7140ECAF}" srcOrd="0" destOrd="0" parTransId="{FEC94E68-288E-49E3-B8A7-6FF0574729FF}" sibTransId="{E53180D2-737B-43DB-96C3-9B59BDCD71DA}"/>
    <dgm:cxn modelId="{A4995F45-305B-4990-A525-B36658334D42}" srcId="{3AD94A5F-B290-43A9-A6C6-FA0B2A52CE0B}" destId="{7D223C70-DBFA-4D37-B415-A601926D9A46}" srcOrd="1" destOrd="0" parTransId="{F1CF1B97-FBED-4802-B509-6366997D7F31}" sibTransId="{D025862F-B802-415A-B8B0-221AE9BCFF82}"/>
    <dgm:cxn modelId="{1DC8B966-53B9-4418-90CC-044337892C79}" type="presOf" srcId="{96BB9894-1DC1-403A-AA47-B2F3E9F5B8EE}" destId="{E4D0FEE8-B895-462E-9206-AD3513B36961}" srcOrd="1" destOrd="0" presId="urn:microsoft.com/office/officeart/2005/8/layout/lProcess2"/>
    <dgm:cxn modelId="{A29B294B-7BFB-4B5D-81FE-E9B8E26967AA}" type="presOf" srcId="{3AD94A5F-B290-43A9-A6C6-FA0B2A52CE0B}" destId="{34B6E40B-ED3C-4BAE-9E07-583638956F79}" srcOrd="0" destOrd="0" presId="urn:microsoft.com/office/officeart/2005/8/layout/lProcess2"/>
    <dgm:cxn modelId="{5BDFC44B-0A2C-4233-B01D-5D59CDDA85AA}" type="presOf" srcId="{96BB9894-1DC1-403A-AA47-B2F3E9F5B8EE}" destId="{7D33E7A2-C9DE-4E83-8623-1237474A076D}" srcOrd="0" destOrd="0" presId="urn:microsoft.com/office/officeart/2005/8/layout/lProcess2"/>
    <dgm:cxn modelId="{7518FC6D-F22D-4B02-96C8-5A07160CA587}" type="presOf" srcId="{7B3A260B-A00A-49BC-A397-37697C625DEE}" destId="{596FDCD6-7E98-4218-88E2-45A56ACA5D47}" srcOrd="0" destOrd="0" presId="urn:microsoft.com/office/officeart/2005/8/layout/lProcess2"/>
    <dgm:cxn modelId="{951FFA53-340C-4E59-A482-E091F5CF5698}" srcId="{3AD94A5F-B290-43A9-A6C6-FA0B2A52CE0B}" destId="{A10EC7BE-B2EC-429C-874A-8B50B3E3BA31}" srcOrd="0" destOrd="0" parTransId="{D3A51105-B130-45D1-A8EC-C6265801C4AE}" sibTransId="{76BA2CFC-5F2C-4C7A-AD23-BB5F5FD526B2}"/>
    <dgm:cxn modelId="{9D4D7C8C-DEEB-4FE2-8A64-15C7A0BC5FAF}" type="presOf" srcId="{7B3A260B-A00A-49BC-A397-37697C625DEE}" destId="{8173790F-16CF-4F29-94E7-0ABC3F868781}" srcOrd="1" destOrd="0" presId="urn:microsoft.com/office/officeart/2005/8/layout/lProcess2"/>
    <dgm:cxn modelId="{65621399-4C51-413D-B022-C3683D3B5F18}" type="presOf" srcId="{3AD94A5F-B290-43A9-A6C6-FA0B2A52CE0B}" destId="{FE8AC495-007E-42E0-B391-5B9E9A7AAB19}" srcOrd="1" destOrd="0" presId="urn:microsoft.com/office/officeart/2005/8/layout/lProcess2"/>
    <dgm:cxn modelId="{A851F89C-45DC-43F0-81F4-5B5DA3B81006}" srcId="{92AA7C0A-2BC3-41AC-B32A-80C37193DF1E}" destId="{7B3A260B-A00A-49BC-A397-37697C625DEE}" srcOrd="1" destOrd="0" parTransId="{B144174C-1CDF-4A33-8A70-0E6053B95E24}" sibTransId="{DE2A268B-A05D-414B-A99D-7643B028150E}"/>
    <dgm:cxn modelId="{FDCB829E-496B-420E-8AD1-3BD16DF75B31}" srcId="{96BB9894-1DC1-403A-AA47-B2F3E9F5B8EE}" destId="{6BC522DB-5721-4DAE-95A1-DEF5C1D4631C}" srcOrd="1" destOrd="0" parTransId="{BFCF8539-5E49-411B-B6DA-CB57007A461E}" sibTransId="{5F901436-F0B1-4796-91E7-C2D0837E825F}"/>
    <dgm:cxn modelId="{55689BB7-CB14-42F5-9B36-D4CACA2D38F3}" srcId="{7B3A260B-A00A-49BC-A397-37697C625DEE}" destId="{A5341E27-4DAE-4692-AD7B-6688A0C2AEA2}" srcOrd="1" destOrd="0" parTransId="{89DBA672-C30D-4B78-941A-26BE694D1180}" sibTransId="{D644CA7A-9BC3-427E-B6CF-BDFF5C0C829F}"/>
    <dgm:cxn modelId="{E0D5E6B7-E909-4539-8FD1-948E630AB488}" type="presOf" srcId="{8E4F247E-3C15-46E9-AC35-9E6D7140ECAF}" destId="{FDFAF41C-6AB8-4B16-AF81-2675A155636A}" srcOrd="0" destOrd="0" presId="urn:microsoft.com/office/officeart/2005/8/layout/lProcess2"/>
    <dgm:cxn modelId="{2CD6C7C5-6624-47C0-9BF1-E79CD1A0F2B8}" type="presOf" srcId="{A5341E27-4DAE-4692-AD7B-6688A0C2AEA2}" destId="{E2E278D4-EA77-42FD-B199-77E1F422F868}" srcOrd="0" destOrd="0" presId="urn:microsoft.com/office/officeart/2005/8/layout/lProcess2"/>
    <dgm:cxn modelId="{C4F33ED2-4010-4B25-8F74-DB4A8AE69791}" srcId="{7B3A260B-A00A-49BC-A397-37697C625DEE}" destId="{BCC78E90-EBAF-4583-8595-4151752B8DF8}" srcOrd="0" destOrd="0" parTransId="{6228B31B-E8C6-4EE7-A1DB-B5BE99733DF5}" sibTransId="{78B0631A-99F0-4F04-A041-C893032E431A}"/>
    <dgm:cxn modelId="{62662432-7EF8-4D39-A8ED-19B3CF7B8758}" type="presParOf" srcId="{F810189F-2B51-416E-941D-F561310FBF36}" destId="{27B79E56-07A2-42FD-90E9-6BDA9481BEA5}" srcOrd="0" destOrd="0" presId="urn:microsoft.com/office/officeart/2005/8/layout/lProcess2"/>
    <dgm:cxn modelId="{F4F28361-91BF-4873-878C-B58919834869}" type="presParOf" srcId="{27B79E56-07A2-42FD-90E9-6BDA9481BEA5}" destId="{34B6E40B-ED3C-4BAE-9E07-583638956F79}" srcOrd="0" destOrd="0" presId="urn:microsoft.com/office/officeart/2005/8/layout/lProcess2"/>
    <dgm:cxn modelId="{32D8E461-2C3B-4A77-9E07-8E3B2CDC982D}" type="presParOf" srcId="{27B79E56-07A2-42FD-90E9-6BDA9481BEA5}" destId="{FE8AC495-007E-42E0-B391-5B9E9A7AAB19}" srcOrd="1" destOrd="0" presId="urn:microsoft.com/office/officeart/2005/8/layout/lProcess2"/>
    <dgm:cxn modelId="{663A2E74-EBB8-4CC0-9B8E-D53943D5CCF8}" type="presParOf" srcId="{27B79E56-07A2-42FD-90E9-6BDA9481BEA5}" destId="{804A01C7-DC9F-40A8-A2F8-C8CF953B5F7A}" srcOrd="2" destOrd="0" presId="urn:microsoft.com/office/officeart/2005/8/layout/lProcess2"/>
    <dgm:cxn modelId="{BB8D9002-7979-46EC-A0DA-0E17BCB4069E}" type="presParOf" srcId="{804A01C7-DC9F-40A8-A2F8-C8CF953B5F7A}" destId="{35DB9EA6-33FC-4A57-91D2-1EB267515058}" srcOrd="0" destOrd="0" presId="urn:microsoft.com/office/officeart/2005/8/layout/lProcess2"/>
    <dgm:cxn modelId="{8717F48D-B7F7-4E01-9C80-1B13FB882C8D}" type="presParOf" srcId="{35DB9EA6-33FC-4A57-91D2-1EB267515058}" destId="{179112B5-B2A9-450C-B79D-E5BEF73F22D4}" srcOrd="0" destOrd="0" presId="urn:microsoft.com/office/officeart/2005/8/layout/lProcess2"/>
    <dgm:cxn modelId="{AA4EF371-D78C-4A69-8274-6FBBDE77B551}" type="presParOf" srcId="{35DB9EA6-33FC-4A57-91D2-1EB267515058}" destId="{180B2E88-CF66-4A2C-8EB1-BD8899988E89}" srcOrd="1" destOrd="0" presId="urn:microsoft.com/office/officeart/2005/8/layout/lProcess2"/>
    <dgm:cxn modelId="{CBC656A5-A886-4CFC-A149-3C388EFE2358}" type="presParOf" srcId="{35DB9EA6-33FC-4A57-91D2-1EB267515058}" destId="{F8E15E10-E0BE-402B-B029-14E8F1E8CB24}" srcOrd="2" destOrd="0" presId="urn:microsoft.com/office/officeart/2005/8/layout/lProcess2"/>
    <dgm:cxn modelId="{55B9DECF-5E22-4740-A066-CCD3567B1D41}" type="presParOf" srcId="{F810189F-2B51-416E-941D-F561310FBF36}" destId="{B9C59514-8288-4381-B7F4-3D0390CA7036}" srcOrd="1" destOrd="0" presId="urn:microsoft.com/office/officeart/2005/8/layout/lProcess2"/>
    <dgm:cxn modelId="{37A0A224-B18A-4C7A-9696-34B7BC7BCDD1}" type="presParOf" srcId="{F810189F-2B51-416E-941D-F561310FBF36}" destId="{7F39B7EB-F3E0-481E-9CE7-523829851D4E}" srcOrd="2" destOrd="0" presId="urn:microsoft.com/office/officeart/2005/8/layout/lProcess2"/>
    <dgm:cxn modelId="{A9315BC6-3797-46A0-9F8A-F2017315FBE1}" type="presParOf" srcId="{7F39B7EB-F3E0-481E-9CE7-523829851D4E}" destId="{596FDCD6-7E98-4218-88E2-45A56ACA5D47}" srcOrd="0" destOrd="0" presId="urn:microsoft.com/office/officeart/2005/8/layout/lProcess2"/>
    <dgm:cxn modelId="{FC57ECB1-6667-4438-BF50-63D73191A510}" type="presParOf" srcId="{7F39B7EB-F3E0-481E-9CE7-523829851D4E}" destId="{8173790F-16CF-4F29-94E7-0ABC3F868781}" srcOrd="1" destOrd="0" presId="urn:microsoft.com/office/officeart/2005/8/layout/lProcess2"/>
    <dgm:cxn modelId="{DF62BD22-0EED-475A-AEEE-14DB48B4D310}" type="presParOf" srcId="{7F39B7EB-F3E0-481E-9CE7-523829851D4E}" destId="{EC5C48AB-AEAA-48E0-BC71-27C5E4AFF013}" srcOrd="2" destOrd="0" presId="urn:microsoft.com/office/officeart/2005/8/layout/lProcess2"/>
    <dgm:cxn modelId="{6D17E985-1BF5-4C90-8F94-A45D4088EA19}" type="presParOf" srcId="{EC5C48AB-AEAA-48E0-BC71-27C5E4AFF013}" destId="{464EA2D0-F1E2-4EC3-A318-0653D3677141}" srcOrd="0" destOrd="0" presId="urn:microsoft.com/office/officeart/2005/8/layout/lProcess2"/>
    <dgm:cxn modelId="{C92C9709-340E-4A4A-99D0-6B3667230AEA}" type="presParOf" srcId="{464EA2D0-F1E2-4EC3-A318-0653D3677141}" destId="{73189B45-6573-4379-9385-9523971CE899}" srcOrd="0" destOrd="0" presId="urn:microsoft.com/office/officeart/2005/8/layout/lProcess2"/>
    <dgm:cxn modelId="{11894CDB-F8CA-4208-AC4A-1B4FFBDA3EBF}" type="presParOf" srcId="{464EA2D0-F1E2-4EC3-A318-0653D3677141}" destId="{3E063587-7962-4414-9673-0BF742C09CED}" srcOrd="1" destOrd="0" presId="urn:microsoft.com/office/officeart/2005/8/layout/lProcess2"/>
    <dgm:cxn modelId="{7E3EBD27-625D-48A9-913C-AC99B28A23BE}" type="presParOf" srcId="{464EA2D0-F1E2-4EC3-A318-0653D3677141}" destId="{E2E278D4-EA77-42FD-B199-77E1F422F868}" srcOrd="2" destOrd="0" presId="urn:microsoft.com/office/officeart/2005/8/layout/lProcess2"/>
    <dgm:cxn modelId="{32635A62-D786-484A-8A0A-D933B3BE5529}" type="presParOf" srcId="{F810189F-2B51-416E-941D-F561310FBF36}" destId="{4487A7E6-D6BD-44D5-A192-900702254E22}" srcOrd="3" destOrd="0" presId="urn:microsoft.com/office/officeart/2005/8/layout/lProcess2"/>
    <dgm:cxn modelId="{061510EE-EB2B-4668-8B4F-2F79E3FE3994}" type="presParOf" srcId="{F810189F-2B51-416E-941D-F561310FBF36}" destId="{903FF17E-77AC-4CC9-8CF5-0FB21B2E5986}" srcOrd="4" destOrd="0" presId="urn:microsoft.com/office/officeart/2005/8/layout/lProcess2"/>
    <dgm:cxn modelId="{8B2F70EC-577B-4512-9F34-EBC364A8EB15}" type="presParOf" srcId="{903FF17E-77AC-4CC9-8CF5-0FB21B2E5986}" destId="{7D33E7A2-C9DE-4E83-8623-1237474A076D}" srcOrd="0" destOrd="0" presId="urn:microsoft.com/office/officeart/2005/8/layout/lProcess2"/>
    <dgm:cxn modelId="{2E5C7725-ED8D-448B-8C93-BC1A0A8B3373}" type="presParOf" srcId="{903FF17E-77AC-4CC9-8CF5-0FB21B2E5986}" destId="{E4D0FEE8-B895-462E-9206-AD3513B36961}" srcOrd="1" destOrd="0" presId="urn:microsoft.com/office/officeart/2005/8/layout/lProcess2"/>
    <dgm:cxn modelId="{9DE62FE8-22EE-4305-AE16-444B34ECC1A3}" type="presParOf" srcId="{903FF17E-77AC-4CC9-8CF5-0FB21B2E5986}" destId="{CDD82809-17E7-4D37-86A9-F6DCFE4C03C9}" srcOrd="2" destOrd="0" presId="urn:microsoft.com/office/officeart/2005/8/layout/lProcess2"/>
    <dgm:cxn modelId="{59118939-0FE6-4CA6-BB2F-DABBBF5BDC56}" type="presParOf" srcId="{CDD82809-17E7-4D37-86A9-F6DCFE4C03C9}" destId="{370E409D-E37B-4918-9921-E04310197468}" srcOrd="0" destOrd="0" presId="urn:microsoft.com/office/officeart/2005/8/layout/lProcess2"/>
    <dgm:cxn modelId="{F33D989F-FAA3-4074-9C38-C5F72465276F}" type="presParOf" srcId="{370E409D-E37B-4918-9921-E04310197468}" destId="{FDFAF41C-6AB8-4B16-AF81-2675A155636A}" srcOrd="0" destOrd="0" presId="urn:microsoft.com/office/officeart/2005/8/layout/lProcess2"/>
    <dgm:cxn modelId="{6CAF8806-B8BA-4A90-A8CC-CD585395505A}" type="presParOf" srcId="{370E409D-E37B-4918-9921-E04310197468}" destId="{44EA6285-51E7-46C0-AF54-F4F4573913D7}" srcOrd="1" destOrd="0" presId="urn:microsoft.com/office/officeart/2005/8/layout/lProcess2"/>
    <dgm:cxn modelId="{0ABEA2A4-B880-4C02-82E2-330D936928B3}" type="presParOf" srcId="{370E409D-E37B-4918-9921-E04310197468}" destId="{B8443C2A-EA62-4825-9C24-D56162FEA0A5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2154D-66E7-4FDE-87D6-54A84AD23FAA}">
      <dsp:nvSpPr>
        <dsp:cNvPr id="0" name=""/>
        <dsp:cNvSpPr/>
      </dsp:nvSpPr>
      <dsp:spPr>
        <a:xfrm>
          <a:off x="2359747" y="1295828"/>
          <a:ext cx="1647054" cy="1424768"/>
        </a:xfrm>
        <a:prstGeom prst="hexagon">
          <a:avLst>
            <a:gd name="adj" fmla="val 28570"/>
            <a:gd name="vf" fmla="val 115470"/>
          </a:avLst>
        </a:prstGeom>
        <a:solidFill>
          <a:srgbClr val="EE585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Arial Narrow" panose="020B0606020202030204" pitchFamily="34" charset="0"/>
          </a:endParaRPr>
        </a:p>
      </dsp:txBody>
      <dsp:txXfrm>
        <a:off x="2632687" y="1531932"/>
        <a:ext cx="1101174" cy="952560"/>
      </dsp:txXfrm>
    </dsp:sp>
    <dsp:sp modelId="{868AB947-ADE5-46AC-9026-8304CA11CDEB}">
      <dsp:nvSpPr>
        <dsp:cNvPr id="0" name=""/>
        <dsp:cNvSpPr/>
      </dsp:nvSpPr>
      <dsp:spPr>
        <a:xfrm>
          <a:off x="3391120" y="614173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7786F-3905-46D7-A93E-AF5E97A1DB68}">
      <dsp:nvSpPr>
        <dsp:cNvPr id="0" name=""/>
        <dsp:cNvSpPr/>
      </dsp:nvSpPr>
      <dsp:spPr>
        <a:xfrm>
          <a:off x="2511465" y="0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rgbClr val="58585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Arial Narrow" panose="020B0606020202030204" pitchFamily="34" charset="0"/>
          </a:endParaRPr>
        </a:p>
      </dsp:txBody>
      <dsp:txXfrm>
        <a:off x="2735147" y="193511"/>
        <a:ext cx="902385" cy="780669"/>
      </dsp:txXfrm>
    </dsp:sp>
    <dsp:sp modelId="{B2A6F704-34B4-4E29-99E6-61B5FB753B5F}">
      <dsp:nvSpPr>
        <dsp:cNvPr id="0" name=""/>
        <dsp:cNvSpPr/>
      </dsp:nvSpPr>
      <dsp:spPr>
        <a:xfrm>
          <a:off x="4116376" y="1615166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44ACE-AB4C-4B84-A5F3-B60EE582385E}">
      <dsp:nvSpPr>
        <dsp:cNvPr id="0" name=""/>
        <dsp:cNvSpPr/>
      </dsp:nvSpPr>
      <dsp:spPr>
        <a:xfrm>
          <a:off x="3749342" y="718208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rgbClr val="D2CBB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Arial Narrow" panose="020B0606020202030204" pitchFamily="34" charset="0"/>
          </a:endParaRPr>
        </a:p>
      </dsp:txBody>
      <dsp:txXfrm>
        <a:off x="3973024" y="911719"/>
        <a:ext cx="902385" cy="780669"/>
      </dsp:txXfrm>
    </dsp:sp>
    <dsp:sp modelId="{7CC1EDCE-2FE7-4E45-9414-DC40B3D97FA7}">
      <dsp:nvSpPr>
        <dsp:cNvPr id="0" name=""/>
        <dsp:cNvSpPr/>
      </dsp:nvSpPr>
      <dsp:spPr>
        <a:xfrm>
          <a:off x="3612566" y="2745100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C3C06-A202-4832-9AD7-6ED9D092A04C}">
      <dsp:nvSpPr>
        <dsp:cNvPr id="0" name=""/>
        <dsp:cNvSpPr/>
      </dsp:nvSpPr>
      <dsp:spPr>
        <a:xfrm>
          <a:off x="3749342" y="2130123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Arial Narrow" panose="020B0606020202030204" pitchFamily="34" charset="0"/>
          </a:endParaRPr>
        </a:p>
      </dsp:txBody>
      <dsp:txXfrm>
        <a:off x="3973024" y="2323634"/>
        <a:ext cx="902385" cy="780669"/>
      </dsp:txXfrm>
    </dsp:sp>
    <dsp:sp modelId="{CA03A5CC-D4CC-4B60-A4F9-B0D5A47FC231}">
      <dsp:nvSpPr>
        <dsp:cNvPr id="0" name=""/>
        <dsp:cNvSpPr/>
      </dsp:nvSpPr>
      <dsp:spPr>
        <a:xfrm>
          <a:off x="2362812" y="2862391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907FC8-9B3B-4696-91E4-08971BF9F525}">
      <dsp:nvSpPr>
        <dsp:cNvPr id="0" name=""/>
        <dsp:cNvSpPr/>
      </dsp:nvSpPr>
      <dsp:spPr>
        <a:xfrm>
          <a:off x="2511465" y="2849136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Arial Narrow" panose="020B0606020202030204" pitchFamily="34" charset="0"/>
          </a:endParaRPr>
        </a:p>
      </dsp:txBody>
      <dsp:txXfrm>
        <a:off x="2735147" y="3042647"/>
        <a:ext cx="902385" cy="780669"/>
      </dsp:txXfrm>
    </dsp:sp>
    <dsp:sp modelId="{5EB18341-C21D-4938-A464-D3060C0A5EB8}">
      <dsp:nvSpPr>
        <dsp:cNvPr id="0" name=""/>
        <dsp:cNvSpPr/>
      </dsp:nvSpPr>
      <dsp:spPr>
        <a:xfrm>
          <a:off x="1625680" y="1861799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1483D-ABBF-4C01-A05A-2422BE723BD5}">
      <dsp:nvSpPr>
        <dsp:cNvPr id="0" name=""/>
        <dsp:cNvSpPr/>
      </dsp:nvSpPr>
      <dsp:spPr>
        <a:xfrm>
          <a:off x="1267841" y="2130927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Arial Narrow" panose="020B0606020202030204" pitchFamily="34" charset="0"/>
          </a:endParaRPr>
        </a:p>
      </dsp:txBody>
      <dsp:txXfrm>
        <a:off x="1491523" y="2324438"/>
        <a:ext cx="902385" cy="780669"/>
      </dsp:txXfrm>
    </dsp:sp>
    <dsp:sp modelId="{B26889CB-5ABD-47CC-95BF-2DC4E5124E04}">
      <dsp:nvSpPr>
        <dsp:cNvPr id="0" name=""/>
        <dsp:cNvSpPr/>
      </dsp:nvSpPr>
      <dsp:spPr>
        <a:xfrm>
          <a:off x="1267841" y="716602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8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Arial Narrow" panose="020B0606020202030204" pitchFamily="34" charset="0"/>
          </a:endParaRPr>
        </a:p>
      </dsp:txBody>
      <dsp:txXfrm>
        <a:off x="1491523" y="910113"/>
        <a:ext cx="902385" cy="7806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D87CE-2977-4665-A2C7-A59E86171584}">
      <dsp:nvSpPr>
        <dsp:cNvPr id="0" name=""/>
        <dsp:cNvSpPr/>
      </dsp:nvSpPr>
      <dsp:spPr>
        <a:xfrm>
          <a:off x="7237" y="0"/>
          <a:ext cx="4135851" cy="4358936"/>
        </a:xfrm>
        <a:prstGeom prst="triangl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C8E601-C701-451C-AFE0-5B9A605087DF}">
      <dsp:nvSpPr>
        <dsp:cNvPr id="0" name=""/>
        <dsp:cNvSpPr/>
      </dsp:nvSpPr>
      <dsp:spPr>
        <a:xfrm>
          <a:off x="2067925" y="371500"/>
          <a:ext cx="2688303" cy="515920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Calibri" pitchFamily="34" charset="0"/>
            </a:rPr>
            <a:t>Enterprise Development Training</a:t>
          </a:r>
          <a:endParaRPr lang="en-US" sz="1600" b="1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093110" y="396685"/>
        <a:ext cx="2637933" cy="465550"/>
      </dsp:txXfrm>
    </dsp:sp>
    <dsp:sp modelId="{C550A98A-593C-4093-B7A5-C87EF1FEE8DA}">
      <dsp:nvSpPr>
        <dsp:cNvPr id="0" name=""/>
        <dsp:cNvSpPr/>
      </dsp:nvSpPr>
      <dsp:spPr>
        <a:xfrm>
          <a:off x="2067925" y="1015434"/>
          <a:ext cx="2688303" cy="515920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Calibri" pitchFamily="34" charset="0"/>
            </a:rPr>
            <a:t>Asset transfer</a:t>
          </a:r>
          <a:endParaRPr lang="en-US" sz="1800" b="1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093110" y="1040619"/>
        <a:ext cx="2637933" cy="465550"/>
      </dsp:txXfrm>
    </dsp:sp>
    <dsp:sp modelId="{0C3BCFA3-06F4-45CB-A7BD-9EAD7DF580CF}">
      <dsp:nvSpPr>
        <dsp:cNvPr id="0" name=""/>
        <dsp:cNvSpPr/>
      </dsp:nvSpPr>
      <dsp:spPr>
        <a:xfrm>
          <a:off x="2067925" y="1688316"/>
          <a:ext cx="2688303" cy="515920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Calibri" pitchFamily="34" charset="0"/>
            </a:rPr>
            <a:t>Hands on coaching</a:t>
          </a:r>
          <a:endParaRPr lang="en-US" sz="1800" b="1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093110" y="1713501"/>
        <a:ext cx="2637933" cy="465550"/>
      </dsp:txXfrm>
    </dsp:sp>
    <dsp:sp modelId="{92092FF1-6076-4A1D-8740-5E7EAD045153}">
      <dsp:nvSpPr>
        <dsp:cNvPr id="0" name=""/>
        <dsp:cNvSpPr/>
      </dsp:nvSpPr>
      <dsp:spPr>
        <a:xfrm>
          <a:off x="2067925" y="2357017"/>
          <a:ext cx="2688303" cy="515920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Calibri" pitchFamily="34" charset="0"/>
            </a:rPr>
            <a:t>Matched savings</a:t>
          </a:r>
          <a:endParaRPr lang="en-US" sz="1800" b="1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093110" y="2382202"/>
        <a:ext cx="2637933" cy="465550"/>
      </dsp:txXfrm>
    </dsp:sp>
    <dsp:sp modelId="{CBE48F0C-5A79-488C-902F-63F4C8D6A59F}">
      <dsp:nvSpPr>
        <dsp:cNvPr id="0" name=""/>
        <dsp:cNvSpPr/>
      </dsp:nvSpPr>
      <dsp:spPr>
        <a:xfrm>
          <a:off x="2067925" y="3025717"/>
          <a:ext cx="2688303" cy="515920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Calibri" pitchFamily="34" charset="0"/>
            </a:rPr>
            <a:t>Health care</a:t>
          </a:r>
          <a:endParaRPr lang="en-US" sz="1800" b="1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093110" y="3050902"/>
        <a:ext cx="2637933" cy="465550"/>
      </dsp:txXfrm>
    </dsp:sp>
    <dsp:sp modelId="{5E2780B4-ED35-4BDA-8D74-3708654C55DE}">
      <dsp:nvSpPr>
        <dsp:cNvPr id="0" name=""/>
        <dsp:cNvSpPr/>
      </dsp:nvSpPr>
      <dsp:spPr>
        <a:xfrm>
          <a:off x="2067925" y="3694418"/>
          <a:ext cx="2688303" cy="515920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Calibri" pitchFamily="34" charset="0"/>
            </a:rPr>
            <a:t>Community </a:t>
          </a:r>
          <a:r>
            <a:rPr lang="en-US" sz="1800" b="1" kern="120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Calibri" pitchFamily="34" charset="0"/>
            </a:rPr>
            <a:t>mobilisation</a:t>
          </a:r>
          <a:endParaRPr lang="en-US" sz="1800" b="1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093110" y="3719603"/>
        <a:ext cx="2637933" cy="4655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6E40B-ED3C-4BAE-9E07-583638956F79}">
      <dsp:nvSpPr>
        <dsp:cNvPr id="0" name=""/>
        <dsp:cNvSpPr/>
      </dsp:nvSpPr>
      <dsp:spPr>
        <a:xfrm>
          <a:off x="17" y="0"/>
          <a:ext cx="3869531" cy="52358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Targeting/Selection of HHs</a:t>
          </a:r>
          <a:endParaRPr lang="en-US" sz="4400" kern="1200"/>
        </a:p>
      </dsp:txBody>
      <dsp:txXfrm>
        <a:off x="17" y="0"/>
        <a:ext cx="3869531" cy="1570742"/>
      </dsp:txXfrm>
    </dsp:sp>
    <dsp:sp modelId="{179112B5-B2A9-450C-B79D-E5BEF73F22D4}">
      <dsp:nvSpPr>
        <dsp:cNvPr id="0" name=""/>
        <dsp:cNvSpPr/>
      </dsp:nvSpPr>
      <dsp:spPr>
        <a:xfrm>
          <a:off x="388441" y="1572276"/>
          <a:ext cx="3095625" cy="157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</a:rPr>
            <a:t>Social Mapping &amp;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</a:rPr>
            <a:t>Wealth ranking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</a:rPr>
            <a:t>Questionnaire/format dev.</a:t>
          </a:r>
        </a:p>
      </dsp:txBody>
      <dsp:txXfrm>
        <a:off x="434679" y="1618514"/>
        <a:ext cx="3003149" cy="1486191"/>
      </dsp:txXfrm>
    </dsp:sp>
    <dsp:sp modelId="{F8E15E10-E0BE-402B-B029-14E8F1E8CB24}">
      <dsp:nvSpPr>
        <dsp:cNvPr id="0" name=""/>
        <dsp:cNvSpPr/>
      </dsp:nvSpPr>
      <dsp:spPr>
        <a:xfrm>
          <a:off x="388441" y="3393815"/>
          <a:ext cx="3095625" cy="157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tx1"/>
              </a:solidFill>
            </a:rPr>
            <a:t>Verification and Group formation </a:t>
          </a:r>
        </a:p>
      </dsp:txBody>
      <dsp:txXfrm>
        <a:off x="434679" y="3440053"/>
        <a:ext cx="3003149" cy="1486191"/>
      </dsp:txXfrm>
    </dsp:sp>
    <dsp:sp modelId="{596FDCD6-7E98-4218-88E2-45A56ACA5D47}">
      <dsp:nvSpPr>
        <dsp:cNvPr id="0" name=""/>
        <dsp:cNvSpPr/>
      </dsp:nvSpPr>
      <dsp:spPr>
        <a:xfrm>
          <a:off x="4161234" y="0"/>
          <a:ext cx="3869531" cy="52358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Training &amp; Inputs packages/Asset Transfer</a:t>
          </a:r>
        </a:p>
      </dsp:txBody>
      <dsp:txXfrm>
        <a:off x="4161234" y="0"/>
        <a:ext cx="3869531" cy="1570742"/>
      </dsp:txXfrm>
    </dsp:sp>
    <dsp:sp modelId="{73189B45-6573-4379-9385-9523971CE899}">
      <dsp:nvSpPr>
        <dsp:cNvPr id="0" name=""/>
        <dsp:cNvSpPr/>
      </dsp:nvSpPr>
      <dsp:spPr>
        <a:xfrm>
          <a:off x="4548187" y="1571107"/>
          <a:ext cx="3095625" cy="1038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tx1"/>
              </a:solidFill>
            </a:rPr>
            <a:t>Training and refreshers</a:t>
          </a:r>
          <a:r>
            <a:rPr lang="en-US" sz="2100" kern="1200"/>
            <a:t> </a:t>
          </a:r>
        </a:p>
      </dsp:txBody>
      <dsp:txXfrm>
        <a:off x="4578606" y="1601526"/>
        <a:ext cx="3034787" cy="977759"/>
      </dsp:txXfrm>
    </dsp:sp>
    <dsp:sp modelId="{E2E278D4-EA77-42FD-B199-77E1F422F868}">
      <dsp:nvSpPr>
        <dsp:cNvPr id="0" name=""/>
        <dsp:cNvSpPr/>
      </dsp:nvSpPr>
      <dsp:spPr>
        <a:xfrm>
          <a:off x="4548187" y="2730219"/>
          <a:ext cx="3095625" cy="22041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</a:rPr>
            <a:t>Asset transfer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</a:rPr>
            <a:t>Feed and medicine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</a:rPr>
            <a:t>Cash support for poultry rearing cage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</a:rPr>
            <a:t>Adult chicken aged 75-80 days (10 chicken/HHs 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tx1"/>
            </a:solidFill>
          </a:endParaRPr>
        </a:p>
      </dsp:txBody>
      <dsp:txXfrm>
        <a:off x="4612745" y="2794777"/>
        <a:ext cx="2966509" cy="2075046"/>
      </dsp:txXfrm>
    </dsp:sp>
    <dsp:sp modelId="{7D33E7A2-C9DE-4E83-8623-1237474A076D}">
      <dsp:nvSpPr>
        <dsp:cNvPr id="0" name=""/>
        <dsp:cNvSpPr/>
      </dsp:nvSpPr>
      <dsp:spPr>
        <a:xfrm>
          <a:off x="8320980" y="0"/>
          <a:ext cx="3869531" cy="52358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Technical Support</a:t>
          </a:r>
          <a:r>
            <a:rPr lang="en-US" sz="2000" kern="1200"/>
            <a:t> </a:t>
          </a:r>
        </a:p>
      </dsp:txBody>
      <dsp:txXfrm>
        <a:off x="8320980" y="0"/>
        <a:ext cx="3869531" cy="1570742"/>
      </dsp:txXfrm>
    </dsp:sp>
    <dsp:sp modelId="{FDFAF41C-6AB8-4B16-AF81-2675A155636A}">
      <dsp:nvSpPr>
        <dsp:cNvPr id="0" name=""/>
        <dsp:cNvSpPr/>
      </dsp:nvSpPr>
      <dsp:spPr>
        <a:xfrm>
          <a:off x="8707933" y="1572276"/>
          <a:ext cx="3095625" cy="157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tx1"/>
              </a:solidFill>
            </a:rPr>
            <a:t>Households visit by Technical assistant &amp; resource person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tx1"/>
              </a:solidFill>
            </a:rPr>
            <a:t>Community Vaccination </a:t>
          </a:r>
        </a:p>
      </dsp:txBody>
      <dsp:txXfrm>
        <a:off x="8754171" y="1618514"/>
        <a:ext cx="3003149" cy="1486191"/>
      </dsp:txXfrm>
    </dsp:sp>
    <dsp:sp modelId="{B8443C2A-EA62-4825-9C24-D56162FEA0A5}">
      <dsp:nvSpPr>
        <dsp:cNvPr id="0" name=""/>
        <dsp:cNvSpPr/>
      </dsp:nvSpPr>
      <dsp:spPr>
        <a:xfrm>
          <a:off x="8707933" y="3393815"/>
          <a:ext cx="3095625" cy="157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tx1"/>
              </a:solidFill>
            </a:rPr>
            <a:t>Fortnightly/Monthly meeting by the group </a:t>
          </a:r>
        </a:p>
      </dsp:txBody>
      <dsp:txXfrm>
        <a:off x="8754171" y="3440053"/>
        <a:ext cx="3003149" cy="1486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3993" cy="50253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9960" y="1"/>
            <a:ext cx="2983993" cy="50253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B566C735-109D-4B3E-8199-E5A6799DDE4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528219"/>
            <a:ext cx="2983993" cy="50253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9960" y="9528219"/>
            <a:ext cx="2983993" cy="50253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CC83C26B-6AC1-4491-A237-C1F1A3CCE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8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3694" cy="503279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0160" y="1"/>
            <a:ext cx="2983694" cy="503279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14187454-6566-4199-A605-864F9887DED6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54125"/>
            <a:ext cx="6015038" cy="3384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545" y="4827299"/>
            <a:ext cx="5508357" cy="3949609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27474"/>
            <a:ext cx="2983694" cy="503278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0160" y="9527474"/>
            <a:ext cx="2983694" cy="503278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92E0D2A4-A7E5-476D-B4F5-6C0B67D86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67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1437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9263" y="715963"/>
            <a:ext cx="6361112" cy="3578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81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0963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3.png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7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9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9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866A88-6D89-4464-815C-CC5560E1E018}"/>
              </a:ext>
            </a:extLst>
          </p:cNvPr>
          <p:cNvSpPr/>
          <p:nvPr userDrawn="1"/>
        </p:nvSpPr>
        <p:spPr>
          <a:xfrm>
            <a:off x="1625409" y="2141927"/>
            <a:ext cx="4595282" cy="1536967"/>
          </a:xfrm>
          <a:prstGeom prst="rect">
            <a:avLst/>
          </a:prstGeom>
          <a:solidFill>
            <a:srgbClr val="0894A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894AF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B48A359-83D8-4E21-B677-DC1C6206A681}"/>
              </a:ext>
            </a:extLst>
          </p:cNvPr>
          <p:cNvSpPr txBox="1">
            <a:spLocks/>
          </p:cNvSpPr>
          <p:nvPr userDrawn="1"/>
        </p:nvSpPr>
        <p:spPr>
          <a:xfrm>
            <a:off x="2446933" y="2257718"/>
            <a:ext cx="2878493" cy="160996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 Narrow" panose="020B0606020202030204" pitchFamily="34" charset="0"/>
              </a:rPr>
              <a:t>Food Security &amp; Livelihoods Coordination Meeting</a:t>
            </a:r>
          </a:p>
          <a:p>
            <a:r>
              <a:rPr lang="en-US">
                <a:solidFill>
                  <a:schemeClr val="bg1"/>
                </a:solidFill>
                <a:latin typeface="Arial Narrow" panose="020B0606020202030204" pitchFamily="34" charset="0"/>
              </a:rPr>
              <a:t>June 17</a:t>
            </a:r>
            <a:r>
              <a:rPr lang="en-US" baseline="3000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en-US">
                <a:solidFill>
                  <a:schemeClr val="bg1"/>
                </a:solidFill>
                <a:latin typeface="Arial Narrow" panose="020B0606020202030204" pitchFamily="34" charset="0"/>
              </a:rPr>
              <a:t>Cox’s Bazar | 2020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AB918F-F320-40F6-9D31-AE3E53AB22B0}"/>
              </a:ext>
            </a:extLst>
          </p:cNvPr>
          <p:cNvCxnSpPr>
            <a:cxnSpLocks/>
          </p:cNvCxnSpPr>
          <p:nvPr userDrawn="1"/>
        </p:nvCxnSpPr>
        <p:spPr>
          <a:xfrm flipH="1">
            <a:off x="1625409" y="2141927"/>
            <a:ext cx="4595283" cy="0"/>
          </a:xfrm>
          <a:prstGeom prst="line">
            <a:avLst/>
          </a:prstGeom>
          <a:ln w="85725">
            <a:solidFill>
              <a:srgbClr val="066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60D83BE-C2E0-4EC7-A93E-2EED4F4DA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11" y="419987"/>
            <a:ext cx="4749189" cy="15335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B61E6A-8D4F-4D88-945E-2234DF4943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6119" y="5573019"/>
            <a:ext cx="1401736" cy="13126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8ABF51-3760-469C-9827-80C122CD14E5}"/>
              </a:ext>
            </a:extLst>
          </p:cNvPr>
          <p:cNvSpPr txBox="1"/>
          <p:nvPr userDrawn="1"/>
        </p:nvSpPr>
        <p:spPr>
          <a:xfrm>
            <a:off x="8144070" y="6519446"/>
            <a:ext cx="2644346" cy="338554"/>
          </a:xfrm>
          <a:prstGeom prst="rect">
            <a:avLst/>
          </a:prstGeom>
          <a:solidFill>
            <a:srgbClr val="F2F2F2">
              <a:alpha val="46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 Narrow"/>
              </a:rPr>
              <a:t>Photo by Saikat </a:t>
            </a:r>
            <a:r>
              <a:rPr lang="en-US" sz="1600" err="1">
                <a:latin typeface="Arial Narrow"/>
              </a:rPr>
              <a:t>Mojumder</a:t>
            </a:r>
            <a:r>
              <a:rPr lang="en-US" sz="1600">
                <a:latin typeface="Arial Narrow"/>
              </a:rPr>
              <a:t>, ISCG</a:t>
            </a:r>
          </a:p>
        </p:txBody>
      </p:sp>
    </p:spTree>
    <p:extLst>
      <p:ext uri="{BB962C8B-B14F-4D97-AF65-F5344CB8AC3E}">
        <p14:creationId xmlns:p14="http://schemas.microsoft.com/office/powerpoint/2010/main" val="3660015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9180F-DE9B-4FC1-BED3-2CEFAA715E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2638" y="1553294"/>
            <a:ext cx="3235325" cy="17684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1875388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d the Future-only brande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97388" y="1156442"/>
            <a:ext cx="10972800" cy="59704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>
              <a:defRPr sz="3200" cap="all" baseline="0">
                <a:solidFill>
                  <a:srgbClr val="D37D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/>
              <a:t>HEADER HERE</a:t>
            </a:r>
          </a:p>
        </p:txBody>
      </p:sp>
    </p:spTree>
    <p:extLst>
      <p:ext uri="{BB962C8B-B14F-4D97-AF65-F5344CB8AC3E}">
        <p14:creationId xmlns:p14="http://schemas.microsoft.com/office/powerpoint/2010/main" val="37393197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426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26475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8426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CB5016-94DD-45DC-81A3-E2B4291BF7AA}"/>
              </a:ext>
            </a:extLst>
          </p:cNvPr>
          <p:cNvGrpSpPr/>
          <p:nvPr/>
        </p:nvGrpSpPr>
        <p:grpSpPr>
          <a:xfrm>
            <a:off x="393326" y="0"/>
            <a:ext cx="942407" cy="1799820"/>
            <a:chOff x="517673" y="-1"/>
            <a:chExt cx="1471474" cy="584941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83B18B-0EA3-4A17-ACE9-65B0002314F2}"/>
                </a:ext>
              </a:extLst>
            </p:cNvPr>
            <p:cNvSpPr/>
            <p:nvPr/>
          </p:nvSpPr>
          <p:spPr>
            <a:xfrm>
              <a:off x="517673" y="-1"/>
              <a:ext cx="320041" cy="5080482"/>
            </a:xfrm>
            <a:prstGeom prst="rect">
              <a:avLst/>
            </a:prstGeom>
            <a:solidFill>
              <a:srgbClr val="009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54C848-C30C-40DE-B32F-567677287E43}"/>
                </a:ext>
              </a:extLst>
            </p:cNvPr>
            <p:cNvSpPr/>
            <p:nvPr/>
          </p:nvSpPr>
          <p:spPr>
            <a:xfrm>
              <a:off x="901484" y="-1"/>
              <a:ext cx="320041" cy="5849418"/>
            </a:xfrm>
            <a:prstGeom prst="rect">
              <a:avLst/>
            </a:prstGeom>
            <a:solidFill>
              <a:srgbClr val="662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5C5BD4-A6DC-4DA6-B1B3-0E126DF46D57}"/>
                </a:ext>
              </a:extLst>
            </p:cNvPr>
            <p:cNvSpPr/>
            <p:nvPr/>
          </p:nvSpPr>
          <p:spPr>
            <a:xfrm>
              <a:off x="1285295" y="1"/>
              <a:ext cx="320041" cy="5446642"/>
            </a:xfrm>
            <a:prstGeom prst="rect">
              <a:avLst/>
            </a:prstGeom>
            <a:solidFill>
              <a:srgbClr val="E968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9CA467-4B3F-4057-A922-7F0254E7DF01}"/>
                </a:ext>
              </a:extLst>
            </p:cNvPr>
            <p:cNvSpPr/>
            <p:nvPr/>
          </p:nvSpPr>
          <p:spPr>
            <a:xfrm flipH="1">
              <a:off x="1669106" y="3"/>
              <a:ext cx="320041" cy="4888245"/>
            </a:xfrm>
            <a:prstGeom prst="rect">
              <a:avLst/>
            </a:prstGeom>
            <a:solidFill>
              <a:srgbClr val="FFBB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CB6E200-0B13-DF44-B5F5-C0C61FA60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4733" y="60923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Avenir LT Std 55 Roman" panose="020B0503020203020204" pitchFamily="34" charset="0"/>
              </a:defRPr>
            </a:lvl1pPr>
          </a:lstStyle>
          <a:p>
            <a:fld id="{5435ACB2-85FD-41F4-9833-54972A3F1CC9}" type="datetimeFigureOut">
              <a:rPr lang="en-US" smtClean="0"/>
              <a:pPr/>
              <a:t>12/28/2021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891ED7E-759D-254D-AC55-423B3FA16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95715" y="609239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Avenir LT Std 55 Roman" panose="020B0503020203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78F5CE1-5973-1845-ADFD-784512167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5835" y="6092398"/>
            <a:ext cx="651432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latin typeface="Avenir LT Std 55 Roman" panose="020B0503020203020204" pitchFamily="34" charset="0"/>
              </a:defRPr>
            </a:lvl1pPr>
          </a:lstStyle>
          <a:p>
            <a:fld id="{66D25D88-AAE3-4F9E-8D7A-A4FE99D97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435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8716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157E-2A91-48D6-A3AA-CFB6534227D7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8359-5574-4CE9-A9BC-B02F0D66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689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157E-2A91-48D6-A3AA-CFB6534227D7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8359-5574-4CE9-A9BC-B02F0D66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668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157E-2A91-48D6-A3AA-CFB6534227D7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8359-5574-4CE9-A9BC-B02F0D66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993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157E-2A91-48D6-A3AA-CFB6534227D7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8359-5574-4CE9-A9BC-B02F0D66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996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157E-2A91-48D6-A3AA-CFB6534227D7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8359-5574-4CE9-A9BC-B02F0D66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76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157E-2A91-48D6-A3AA-CFB6534227D7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8359-5574-4CE9-A9BC-B02F0D66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988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157E-2A91-48D6-A3AA-CFB6534227D7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8359-5574-4CE9-A9BC-B02F0D66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94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2124341" y="1"/>
            <a:ext cx="0" cy="408154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324848" y="412377"/>
            <a:ext cx="6285753" cy="250115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700"/>
              </a:lnSpc>
              <a:defRPr sz="6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24848" y="2952282"/>
            <a:ext cx="5552141" cy="525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Here is an example of how your explanatory text could be placed</a:t>
            </a:r>
            <a:endParaRPr lang="es-E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324100" y="3478213"/>
            <a:ext cx="3617384" cy="654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Month Year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28084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157E-2A91-48D6-A3AA-CFB6534227D7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8359-5574-4CE9-A9BC-B02F0D66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81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8359-5574-4CE9-A9BC-B02F0D66812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157E-2A91-48D6-A3AA-CFB6534227D7}" type="datetimeFigureOut">
              <a:rPr lang="en-US" smtClean="0"/>
              <a:t>12/28/2021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09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157E-2A91-48D6-A3AA-CFB6534227D7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8359-5574-4CE9-A9BC-B02F0D66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949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157E-2A91-48D6-A3AA-CFB6534227D7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8359-5574-4CE9-A9BC-B02F0D66812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2419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157E-2A91-48D6-A3AA-CFB6534227D7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8359-5574-4CE9-A9BC-B02F0D66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607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157E-2A91-48D6-A3AA-CFB6534227D7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8359-5574-4CE9-A9BC-B02F0D66812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69987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157E-2A91-48D6-A3AA-CFB6534227D7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8359-5574-4CE9-A9BC-B02F0D66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384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157E-2A91-48D6-A3AA-CFB6534227D7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8359-5574-4CE9-A9BC-B02F0D66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154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C157E-2A91-48D6-A3AA-CFB6534227D7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8359-5574-4CE9-A9BC-B02F0D66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161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2844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Section Intro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858238" y="2492944"/>
            <a:ext cx="2052332" cy="1208401"/>
          </a:xfrm>
          <a:prstGeom prst="rect">
            <a:avLst/>
          </a:prstGeom>
        </p:spPr>
        <p:txBody>
          <a:bodyPr anchor="b"/>
          <a:lstStyle>
            <a:lvl1pPr algn="r">
              <a:lnSpc>
                <a:spcPts val="5700"/>
              </a:lnSpc>
              <a:defRPr sz="9600" b="1">
                <a:solidFill>
                  <a:srgbClr val="EE58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00</a:t>
            </a:r>
            <a:endParaRPr lang="es-E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19766" y="2168602"/>
            <a:ext cx="3067121" cy="174395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HERE GOES THE TITLE OF YOUR SECTION</a:t>
            </a:r>
            <a:endParaRPr lang="es-E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350503" y="1894902"/>
            <a:ext cx="0" cy="2423711"/>
          </a:xfrm>
          <a:prstGeom prst="line">
            <a:avLst/>
          </a:prstGeom>
          <a:ln w="161925">
            <a:solidFill>
              <a:srgbClr val="EE5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4823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06284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68340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23412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99571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6035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5775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86300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 rot="5400000">
            <a:off x="3924300" y="-1714500"/>
            <a:ext cx="43434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71834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title"/>
          </p:nvPr>
        </p:nvSpPr>
        <p:spPr>
          <a:xfrm rot="5400000">
            <a:off x="7376319" y="1737519"/>
            <a:ext cx="5668962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1"/>
          </p:nvPr>
        </p:nvSpPr>
        <p:spPr>
          <a:xfrm rot="5400000">
            <a:off x="1788319" y="-904081"/>
            <a:ext cx="5668962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1826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1978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 userDrawn="1"/>
        </p:nvSpPr>
        <p:spPr>
          <a:xfrm>
            <a:off x="7296933" y="1779705"/>
            <a:ext cx="4431833" cy="171691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sz="3400" b="1">
                <a:solidFill>
                  <a:srgbClr val="EE5859"/>
                </a:solidFill>
                <a:latin typeface="Arial Narrow" panose="020B0606020202030204" pitchFamily="34" charset="0"/>
              </a:rPr>
              <a:t>THANK YOU FOR YOUR ATTENTION</a:t>
            </a:r>
            <a:endParaRPr lang="es-ES" sz="3400" b="1">
              <a:solidFill>
                <a:srgbClr val="EE5859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381246" y="3525066"/>
            <a:ext cx="4092665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Name </a:t>
            </a:r>
            <a:r>
              <a:rPr lang="en-US" err="1"/>
              <a:t>Lastname</a:t>
            </a:r>
            <a:endParaRPr lang="es-ES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7636106" y="3767409"/>
            <a:ext cx="4092665" cy="3667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Mobile Telephone</a:t>
            </a:r>
          </a:p>
          <a:p>
            <a:pPr lvl="0"/>
            <a:r>
              <a:rPr lang="en-US"/>
              <a:t>Desktop Telephone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636106" y="4134173"/>
            <a:ext cx="4092665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name.lastname@impact-initiatives.org</a:t>
            </a:r>
            <a:endParaRPr lang="es-E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7636105" y="4348073"/>
            <a:ext cx="4092665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skype user name</a:t>
            </a:r>
            <a:endParaRPr lang="es-ES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636104" y="4561973"/>
            <a:ext cx="4092665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www.impact-initiatives.org</a:t>
            </a:r>
            <a:endParaRPr lang="es-ES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7636102" y="4790051"/>
            <a:ext cx="4092665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IMPACT Initiatives</a:t>
            </a:r>
            <a:endParaRPr lang="es-ES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7636101" y="5018129"/>
            <a:ext cx="4092665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@</a:t>
            </a:r>
            <a:r>
              <a:rPr lang="en-US" err="1"/>
              <a:t>IMPACT_init</a:t>
            </a:r>
            <a:endParaRPr lang="es-ES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545" y="3817682"/>
            <a:ext cx="185463" cy="1390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53" y="4199662"/>
            <a:ext cx="190096" cy="980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84" y="4393775"/>
            <a:ext cx="174561" cy="13092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488" y="4605381"/>
            <a:ext cx="197163" cy="147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706" y="4833939"/>
            <a:ext cx="184693" cy="1385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84" y="5085917"/>
            <a:ext cx="224481" cy="117852"/>
          </a:xfrm>
          <a:prstGeom prst="rect">
            <a:avLst/>
          </a:prstGeom>
        </p:spPr>
      </p:pic>
      <p:cxnSp>
        <p:nvCxnSpPr>
          <p:cNvPr id="37" name="Straight Connector 36"/>
          <p:cNvCxnSpPr/>
          <p:nvPr userDrawn="1"/>
        </p:nvCxnSpPr>
        <p:spPr>
          <a:xfrm>
            <a:off x="6890545" y="2270286"/>
            <a:ext cx="0" cy="3273866"/>
          </a:xfrm>
          <a:prstGeom prst="line">
            <a:avLst/>
          </a:prstGeom>
          <a:ln w="161925">
            <a:solidFill>
              <a:srgbClr val="EE5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9520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508029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50615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90672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30368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67733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3491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19776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42053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8993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6689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6689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6579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1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6687333" y="2512336"/>
            <a:ext cx="5134127" cy="327386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US" sz="4400" b="1">
                <a:solidFill>
                  <a:srgbClr val="EE5859"/>
                </a:solidFill>
                <a:latin typeface="Arial Narrow" panose="020B0606020202030204" pitchFamily="34" charset="0"/>
              </a:rPr>
              <a:t>THANK YOU FOR YOUR ATTENTION</a:t>
            </a:r>
            <a:endParaRPr lang="es-ES" sz="4400" b="1">
              <a:solidFill>
                <a:srgbClr val="EE5859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6280945" y="2512335"/>
            <a:ext cx="0" cy="3273866"/>
          </a:xfrm>
          <a:prstGeom prst="line">
            <a:avLst/>
          </a:prstGeom>
          <a:ln w="161925">
            <a:solidFill>
              <a:srgbClr val="EE5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13590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848100"/>
            <a:ext cx="53848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2240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0"/>
            <a:ext cx="109728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076667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4279580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93332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848100"/>
            <a:ext cx="53848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848100"/>
            <a:ext cx="53848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4885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&amp; Text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4901" y="1443989"/>
            <a:ext cx="10783787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7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Here goes the header</a:t>
            </a:r>
            <a:endParaRPr lang="es-E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14901" y="1969920"/>
            <a:ext cx="10783787" cy="4063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30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9121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&amp; Image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12184" y="1357313"/>
            <a:ext cx="11954933" cy="4826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 Narrow" panose="020B0606020202030204" pitchFamily="34" charset="0"/>
              </a:defRPr>
            </a:lvl1pPr>
          </a:lstStyle>
          <a:p>
            <a:r>
              <a:rPr lang="es-ES" err="1"/>
              <a:t>Click</a:t>
            </a:r>
            <a:r>
              <a:rPr lang="es-ES"/>
              <a:t> in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icon</a:t>
            </a:r>
            <a:r>
              <a:rPr lang="es-ES"/>
              <a:t> </a:t>
            </a:r>
            <a:r>
              <a:rPr lang="es-ES" err="1"/>
              <a:t>below</a:t>
            </a:r>
            <a:r>
              <a:rPr lang="es-ES"/>
              <a:t> to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your</a:t>
            </a:r>
            <a:r>
              <a:rPr lang="es-ES"/>
              <a:t> </a:t>
            </a:r>
            <a:r>
              <a:rPr lang="es-ES" err="1"/>
              <a:t>picture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2940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, Texts &amp; Icon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052114"/>
            <a:ext cx="2091267" cy="52593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HERE YOU PASTE YOUR HEADER</a:t>
            </a:r>
            <a:endParaRPr lang="es-E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3546294"/>
            <a:ext cx="2091267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327151" y="2299639"/>
            <a:ext cx="884767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513667" y="3546294"/>
            <a:ext cx="2091267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155018" y="2299639"/>
            <a:ext cx="884767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341533" y="3546294"/>
            <a:ext cx="2091267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982885" y="2299639"/>
            <a:ext cx="884767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9169400" y="3546294"/>
            <a:ext cx="2091267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9810751" y="2299639"/>
            <a:ext cx="884767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3513667" y="3129720"/>
            <a:ext cx="2091267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YOU PASTE YOUR HEADER</a:t>
            </a:r>
            <a:endParaRPr lang="es-ES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22" hasCustomPrompt="1"/>
          </p:nvPr>
        </p:nvSpPr>
        <p:spPr>
          <a:xfrm>
            <a:off x="6341533" y="3129720"/>
            <a:ext cx="2091267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 baseline="0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YOU PASTE YOUR HEADER</a:t>
            </a:r>
            <a:endParaRPr lang="es-ES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9169400" y="3138180"/>
            <a:ext cx="2091267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 baseline="0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YOU PASTE YOUR HEADER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492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4 Boxes +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782855" y="1857675"/>
            <a:ext cx="2399899" cy="2916456"/>
          </a:xfrm>
          <a:prstGeom prst="rect">
            <a:avLst/>
          </a:prstGeom>
          <a:solidFill>
            <a:srgbClr val="EE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rgbClr val="EE5859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6333403" y="1857675"/>
            <a:ext cx="2399899" cy="2916456"/>
          </a:xfrm>
          <a:prstGeom prst="rect">
            <a:avLst/>
          </a:prstGeom>
          <a:solidFill>
            <a:srgbClr val="D2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9" name="Rectangle 28"/>
          <p:cNvSpPr/>
          <p:nvPr userDrawn="1"/>
        </p:nvSpPr>
        <p:spPr>
          <a:xfrm>
            <a:off x="3558128" y="1858074"/>
            <a:ext cx="2399899" cy="2916456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30" name="Rectangle 29"/>
          <p:cNvSpPr/>
          <p:nvPr userDrawn="1"/>
        </p:nvSpPr>
        <p:spPr>
          <a:xfrm>
            <a:off x="9153573" y="1857675"/>
            <a:ext cx="2399899" cy="2916456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6499320" y="1856509"/>
            <a:ext cx="2091267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THE TITLE OF YOUR BOX</a:t>
            </a:r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61167" y="4995195"/>
            <a:ext cx="10902759" cy="1026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text</a:t>
            </a:r>
            <a:endParaRPr lang="es-E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952115" y="1856510"/>
            <a:ext cx="2091267" cy="2918691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THE TITLE OF YOUR BOX</a:t>
            </a:r>
            <a:endParaRPr lang="es-ES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3720712" y="1856510"/>
            <a:ext cx="2091267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THE TITLE OF YOUR BOX</a:t>
            </a:r>
            <a:endParaRPr lang="es-ES"/>
          </a:p>
        </p:txBody>
      </p:sp>
      <p:sp>
        <p:nvSpPr>
          <p:cNvPr id="26" name="Text Placehold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9318253" y="1856508"/>
            <a:ext cx="2091267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THE TITLE OF YOUR BOX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4290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+ 4 Text Boxe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85524" y="1873250"/>
            <a:ext cx="2399899" cy="3767154"/>
          </a:xfrm>
          <a:prstGeom prst="rect">
            <a:avLst/>
          </a:prstGeom>
          <a:solidFill>
            <a:srgbClr val="EE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885524" y="1873250"/>
            <a:ext cx="2399899" cy="50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31" name="Rectangle 30"/>
          <p:cNvSpPr/>
          <p:nvPr userDrawn="1"/>
        </p:nvSpPr>
        <p:spPr>
          <a:xfrm>
            <a:off x="3570965" y="1873250"/>
            <a:ext cx="2399899" cy="3767154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32" name="Rectangle 31"/>
          <p:cNvSpPr/>
          <p:nvPr userDrawn="1"/>
        </p:nvSpPr>
        <p:spPr>
          <a:xfrm>
            <a:off x="3570965" y="1873250"/>
            <a:ext cx="2399899" cy="5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33" name="Rectangle 32"/>
          <p:cNvSpPr/>
          <p:nvPr userDrawn="1"/>
        </p:nvSpPr>
        <p:spPr>
          <a:xfrm>
            <a:off x="6256407" y="1873250"/>
            <a:ext cx="2399899" cy="3767154"/>
          </a:xfrm>
          <a:prstGeom prst="rect">
            <a:avLst/>
          </a:prstGeom>
          <a:solidFill>
            <a:srgbClr val="D2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34" name="Rectangle 33"/>
          <p:cNvSpPr/>
          <p:nvPr userDrawn="1"/>
        </p:nvSpPr>
        <p:spPr>
          <a:xfrm>
            <a:off x="6256407" y="1873250"/>
            <a:ext cx="2399899" cy="50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35" name="Rectangle 34"/>
          <p:cNvSpPr/>
          <p:nvPr userDrawn="1"/>
        </p:nvSpPr>
        <p:spPr>
          <a:xfrm>
            <a:off x="8941848" y="1873250"/>
            <a:ext cx="2399899" cy="3767154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36" name="Rectangle 35"/>
          <p:cNvSpPr/>
          <p:nvPr userDrawn="1"/>
        </p:nvSpPr>
        <p:spPr>
          <a:xfrm>
            <a:off x="8941848" y="1873250"/>
            <a:ext cx="2399899" cy="50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1002831" y="2686528"/>
            <a:ext cx="217431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883405" y="1863085"/>
            <a:ext cx="2391904" cy="51723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THE BOX</a:t>
            </a:r>
            <a:endParaRPr lang="es-ES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1002832" y="2353435"/>
            <a:ext cx="217431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the header title</a:t>
            </a:r>
            <a:endParaRPr lang="es-ES"/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3688287" y="2686528"/>
            <a:ext cx="217431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27" hasCustomPrompt="1"/>
          </p:nvPr>
        </p:nvSpPr>
        <p:spPr>
          <a:xfrm>
            <a:off x="3568861" y="1863085"/>
            <a:ext cx="2391904" cy="517238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THE BOX</a:t>
            </a:r>
            <a:endParaRPr lang="es-ES"/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3688289" y="2353435"/>
            <a:ext cx="217431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the header title</a:t>
            </a:r>
            <a:endParaRPr lang="es-ES"/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29" hasCustomPrompt="1"/>
          </p:nvPr>
        </p:nvSpPr>
        <p:spPr>
          <a:xfrm>
            <a:off x="6373743" y="2686528"/>
            <a:ext cx="217431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6254317" y="1863085"/>
            <a:ext cx="2391904" cy="51723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THE BOX</a:t>
            </a:r>
            <a:endParaRPr lang="es-ES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31" hasCustomPrompt="1"/>
          </p:nvPr>
        </p:nvSpPr>
        <p:spPr>
          <a:xfrm>
            <a:off x="6373745" y="2353435"/>
            <a:ext cx="217431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the header title</a:t>
            </a:r>
            <a:endParaRPr lang="es-ES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9059199" y="2686528"/>
            <a:ext cx="217431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33" hasCustomPrompt="1"/>
          </p:nvPr>
        </p:nvSpPr>
        <p:spPr>
          <a:xfrm>
            <a:off x="8939773" y="1863085"/>
            <a:ext cx="2391904" cy="51723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THE BOX</a:t>
            </a:r>
            <a:endParaRPr lang="es-ES"/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34" hasCustomPrompt="1"/>
          </p:nvPr>
        </p:nvSpPr>
        <p:spPr>
          <a:xfrm>
            <a:off x="9059201" y="2353435"/>
            <a:ext cx="217431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the header 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2041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1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1587796" y="1131943"/>
            <a:ext cx="4601985" cy="327386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US" sz="4400" b="1">
                <a:solidFill>
                  <a:schemeClr val="bg1"/>
                </a:solidFill>
                <a:latin typeface="Arial Narrow" panose="020B0606020202030204" pitchFamily="34" charset="0"/>
              </a:rPr>
              <a:t>THANK YOU FOR YOUR ATTENTION</a:t>
            </a:r>
            <a:endParaRPr lang="es-ES" sz="4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2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49E8C7C0-DF18-49BD-9604-1CCD247F8F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687" y="5989508"/>
            <a:ext cx="2389316" cy="77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39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+2 Text Boxe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41772" y="1875182"/>
            <a:ext cx="5035827" cy="3949148"/>
          </a:xfrm>
          <a:prstGeom prst="rect">
            <a:avLst/>
          </a:prstGeom>
          <a:solidFill>
            <a:srgbClr val="EE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38" name="Rectangle 37"/>
          <p:cNvSpPr/>
          <p:nvPr/>
        </p:nvSpPr>
        <p:spPr>
          <a:xfrm>
            <a:off x="741772" y="1709530"/>
            <a:ext cx="5035827" cy="165652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0" name="Rectangle 39"/>
          <p:cNvSpPr/>
          <p:nvPr/>
        </p:nvSpPr>
        <p:spPr>
          <a:xfrm>
            <a:off x="6413703" y="1875182"/>
            <a:ext cx="5035827" cy="3949148"/>
          </a:xfrm>
          <a:prstGeom prst="rect">
            <a:avLst/>
          </a:prstGeom>
          <a:solidFill>
            <a:srgbClr val="D2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1" name="Rectangle 40"/>
          <p:cNvSpPr/>
          <p:nvPr/>
        </p:nvSpPr>
        <p:spPr>
          <a:xfrm>
            <a:off x="6413703" y="1709530"/>
            <a:ext cx="5035827" cy="165652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25" name="Text Placeholder 1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002831" y="2668746"/>
            <a:ext cx="4382236" cy="29845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11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24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002831" y="1919282"/>
            <a:ext cx="4382236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TITLE</a:t>
            </a:r>
            <a:endParaRPr lang="es-ES"/>
          </a:p>
        </p:txBody>
      </p:sp>
      <p:sp>
        <p:nvSpPr>
          <p:cNvPr id="26" name="Text Placeholder 1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12507" y="2315785"/>
            <a:ext cx="4372560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3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header</a:t>
            </a:r>
            <a:endParaRPr lang="es-ES"/>
          </a:p>
        </p:txBody>
      </p:sp>
      <p:sp>
        <p:nvSpPr>
          <p:cNvPr id="27" name="Text Placeholder 1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6673078" y="2676003"/>
            <a:ext cx="4382236" cy="29845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11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28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673078" y="1926539"/>
            <a:ext cx="4382236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TITLE</a:t>
            </a:r>
            <a:endParaRPr lang="es-ES"/>
          </a:p>
        </p:txBody>
      </p:sp>
      <p:sp>
        <p:nvSpPr>
          <p:cNvPr id="29" name="Text Placeholder 1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682753" y="2323042"/>
            <a:ext cx="4372560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3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header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7995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, Chart &amp;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14343" y="1794971"/>
            <a:ext cx="4324955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2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TITLE OF THE GRAPHIC</a:t>
            </a:r>
            <a:endParaRPr lang="es-ES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214343" y="2466110"/>
            <a:ext cx="4324955" cy="14778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500"/>
              </a:lnSpc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the subsection</a:t>
            </a:r>
            <a:endParaRPr lang="es-ES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7214343" y="2663222"/>
            <a:ext cx="4324955" cy="2816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100"/>
              </a:lnSpc>
              <a:buNone/>
              <a:defRPr sz="9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graphicFrame>
        <p:nvGraphicFramePr>
          <p:cNvPr id="3" name="Diagram 2"/>
          <p:cNvGraphicFramePr/>
          <p:nvPr userDrawn="1">
            <p:extLst>
              <p:ext uri="{D42A27DB-BD31-4B8C-83A1-F6EECF244321}">
                <p14:modId xmlns:p14="http://schemas.microsoft.com/office/powerpoint/2010/main" val="3996368633"/>
              </p:ext>
            </p:extLst>
          </p:nvPr>
        </p:nvGraphicFramePr>
        <p:xfrm>
          <a:off x="367695" y="1716315"/>
          <a:ext cx="6366933" cy="4016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7235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, Chartop2 &amp;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14343" y="1794971"/>
            <a:ext cx="4324955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2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TITLE OF THE CHART</a:t>
            </a:r>
            <a:endParaRPr lang="es-ES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214343" y="2466110"/>
            <a:ext cx="4324955" cy="14778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500"/>
              </a:lnSpc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the subsection</a:t>
            </a:r>
            <a:endParaRPr lang="es-ES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7214343" y="2663222"/>
            <a:ext cx="4324955" cy="2816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100"/>
              </a:lnSpc>
              <a:buNone/>
              <a:defRPr sz="9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5" hasCustomPrompt="1"/>
          </p:nvPr>
        </p:nvSpPr>
        <p:spPr>
          <a:xfrm>
            <a:off x="514902" y="1794971"/>
            <a:ext cx="6084260" cy="368508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err="1"/>
              <a:t>Click</a:t>
            </a:r>
            <a:r>
              <a:rPr lang="es-ES"/>
              <a:t> in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icon</a:t>
            </a:r>
            <a:r>
              <a:rPr lang="es-ES"/>
              <a:t> </a:t>
            </a:r>
            <a:r>
              <a:rPr lang="es-ES" err="1"/>
              <a:t>below</a:t>
            </a:r>
            <a:r>
              <a:rPr lang="es-ES"/>
              <a:t> to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your</a:t>
            </a:r>
            <a:r>
              <a:rPr lang="es-ES"/>
              <a:t> chart</a:t>
            </a:r>
          </a:p>
        </p:txBody>
      </p:sp>
    </p:spTree>
    <p:extLst>
      <p:ext uri="{BB962C8B-B14F-4D97-AF65-F5344CB8AC3E}">
        <p14:creationId xmlns:p14="http://schemas.microsoft.com/office/powerpoint/2010/main" val="487130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, Smartgraphic &amp;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14343" y="1794971"/>
            <a:ext cx="4324955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1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TITLE OF YOUR SMARTART</a:t>
            </a:r>
            <a:endParaRPr lang="es-ES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214343" y="2466110"/>
            <a:ext cx="4324955" cy="14778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500"/>
              </a:lnSpc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the subsection</a:t>
            </a:r>
            <a:endParaRPr lang="es-ES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7214343" y="2663222"/>
            <a:ext cx="4324955" cy="2816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100"/>
              </a:lnSpc>
              <a:buNone/>
              <a:defRPr sz="9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5" hasCustomPrompt="1"/>
          </p:nvPr>
        </p:nvSpPr>
        <p:spPr>
          <a:xfrm>
            <a:off x="514901" y="1794971"/>
            <a:ext cx="6315583" cy="368508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err="1"/>
              <a:t>Click</a:t>
            </a:r>
            <a:r>
              <a:rPr lang="es-ES"/>
              <a:t> in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icon</a:t>
            </a:r>
            <a:r>
              <a:rPr lang="es-ES"/>
              <a:t> </a:t>
            </a:r>
            <a:r>
              <a:rPr lang="es-ES" err="1"/>
              <a:t>below</a:t>
            </a:r>
            <a:r>
              <a:rPr lang="es-ES"/>
              <a:t> to </a:t>
            </a:r>
            <a:r>
              <a:rPr lang="es-ES" err="1"/>
              <a:t>insert</a:t>
            </a:r>
            <a:r>
              <a:rPr lang="es-ES"/>
              <a:t> </a:t>
            </a:r>
            <a:r>
              <a:rPr lang="es-ES" err="1"/>
              <a:t>you</a:t>
            </a:r>
            <a:r>
              <a:rPr lang="es-ES"/>
              <a:t> SmartArt</a:t>
            </a:r>
          </a:p>
        </p:txBody>
      </p:sp>
    </p:spTree>
    <p:extLst>
      <p:ext uri="{BB962C8B-B14F-4D97-AF65-F5344CB8AC3E}">
        <p14:creationId xmlns:p14="http://schemas.microsoft.com/office/powerpoint/2010/main" val="2353430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 algn="ctr">
              <a:defRPr sz="4267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>
                <a:latin typeface="Merriweather"/>
                <a:cs typeface="Merriweather"/>
              </a:defRPr>
            </a:lvl1pPr>
          </a:lstStyle>
          <a:p>
            <a:fld id="{931009A2-987F-2C49-BF64-DF08DDF1FD64}" type="datetimeFigureOut">
              <a:rPr lang="en-US" smtClean="0"/>
              <a:pPr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latin typeface="Merriweather"/>
                <a:cs typeface="Merriweather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Merriweather"/>
                <a:cs typeface="Merriweather"/>
              </a:defRPr>
            </a:lvl1pPr>
          </a:lstStyle>
          <a:p>
            <a:fld id="{4B2FF9A6-9D21-FB48-AC66-2213A3BB2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144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09A2-987F-2C49-BF64-DF08DDF1FD6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F9A6-9D21-FB48-AC66-2213A3BB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81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09A2-987F-2C49-BF64-DF08DDF1FD6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F9A6-9D21-FB48-AC66-2213A3BB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041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09A2-987F-2C49-BF64-DF08DDF1FD6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F9A6-9D21-FB48-AC66-2213A3BB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02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09A2-987F-2C49-BF64-DF08DDF1FD6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F9A6-9D21-FB48-AC66-2213A3BB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19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09A2-987F-2C49-BF64-DF08DDF1FD6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F9A6-9D21-FB48-AC66-2213A3BB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52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AC0ACFE1-06E1-4959-B6E8-E0B518CCDA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901" y="260467"/>
            <a:ext cx="9030882" cy="564377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rgbClr val="066B80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HERE GOES THE HEADER (IF APPLICABLE – IF NOT, DELETE)</a:t>
            </a:r>
            <a:endParaRPr lang="es-E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087A4C5-D572-4D29-90A5-648C14D000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01" y="1440874"/>
            <a:ext cx="10783787" cy="4592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2501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09A2-987F-2C49-BF64-DF08DDF1FD6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F9A6-9D21-FB48-AC66-2213A3BB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59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09A2-987F-2C49-BF64-DF08DDF1FD6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F9A6-9D21-FB48-AC66-2213A3BB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32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09A2-987F-2C49-BF64-DF08DDF1FD6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F9A6-9D21-FB48-AC66-2213A3BB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52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09A2-987F-2C49-BF64-DF08DDF1FD6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F9A6-9D21-FB48-AC66-2213A3BB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10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09A2-987F-2C49-BF64-DF08DDF1FD6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F9A6-9D21-FB48-AC66-2213A3BB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34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8333734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www.bestppt.com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19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&amp; Text Op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4901" y="1443989"/>
            <a:ext cx="10783787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700" b="1">
                <a:solidFill>
                  <a:srgbClr val="066B80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Here goes the header</a:t>
            </a:r>
            <a:endParaRPr lang="es-E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14901" y="1969920"/>
            <a:ext cx="10783787" cy="4063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30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87378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4 Boxes +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390233" y="2903567"/>
            <a:ext cx="3360500" cy="2916456"/>
          </a:xfrm>
          <a:prstGeom prst="rect">
            <a:avLst/>
          </a:prstGeom>
          <a:solidFill>
            <a:srgbClr val="066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rgbClr val="EE5859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8427211" y="2903567"/>
            <a:ext cx="3360500" cy="2916456"/>
          </a:xfrm>
          <a:prstGeom prst="rect">
            <a:avLst/>
          </a:prstGeom>
          <a:solidFill>
            <a:srgbClr val="E0E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9" name="Rectangle 28"/>
          <p:cNvSpPr/>
          <p:nvPr userDrawn="1"/>
        </p:nvSpPr>
        <p:spPr>
          <a:xfrm>
            <a:off x="4408722" y="2903567"/>
            <a:ext cx="3360500" cy="2916456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8543254" y="2924924"/>
            <a:ext cx="3181157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THE TITLE OF YOUR BOX</a:t>
            </a:r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61167" y="1469292"/>
            <a:ext cx="10902759" cy="1026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text</a:t>
            </a:r>
            <a:endParaRPr lang="es-E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476440" y="2924926"/>
            <a:ext cx="3181160" cy="2918691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THE TITLE OF YOUR BOX</a:t>
            </a:r>
            <a:endParaRPr lang="es-ES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4524763" y="2924925"/>
            <a:ext cx="3181159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THE TITLE OF YOUR BOX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1710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+2 Text Boxe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41772" y="1875182"/>
            <a:ext cx="5035827" cy="3949148"/>
          </a:xfrm>
          <a:prstGeom prst="rect">
            <a:avLst/>
          </a:prstGeom>
          <a:solidFill>
            <a:srgbClr val="066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1800"/>
          </a:p>
        </p:txBody>
      </p:sp>
      <p:sp>
        <p:nvSpPr>
          <p:cNvPr id="38" name="Rectangle 37"/>
          <p:cNvSpPr/>
          <p:nvPr/>
        </p:nvSpPr>
        <p:spPr>
          <a:xfrm>
            <a:off x="741772" y="1709530"/>
            <a:ext cx="5035827" cy="165652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1800"/>
          </a:p>
        </p:txBody>
      </p:sp>
      <p:sp>
        <p:nvSpPr>
          <p:cNvPr id="40" name="Rectangle 39"/>
          <p:cNvSpPr/>
          <p:nvPr/>
        </p:nvSpPr>
        <p:spPr>
          <a:xfrm>
            <a:off x="6413703" y="1875182"/>
            <a:ext cx="5035827" cy="3949148"/>
          </a:xfrm>
          <a:prstGeom prst="rect">
            <a:avLst/>
          </a:prstGeom>
          <a:solidFill>
            <a:srgbClr val="E0E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1800"/>
          </a:p>
        </p:txBody>
      </p:sp>
      <p:sp>
        <p:nvSpPr>
          <p:cNvPr id="41" name="Rectangle 40"/>
          <p:cNvSpPr/>
          <p:nvPr/>
        </p:nvSpPr>
        <p:spPr>
          <a:xfrm>
            <a:off x="6413703" y="1709530"/>
            <a:ext cx="5035827" cy="165652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1800"/>
          </a:p>
        </p:txBody>
      </p:sp>
      <p:sp>
        <p:nvSpPr>
          <p:cNvPr id="25" name="Text Placeholder 1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002831" y="2668746"/>
            <a:ext cx="4382236" cy="29845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11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24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002831" y="1919282"/>
            <a:ext cx="4382236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TITLE</a:t>
            </a:r>
            <a:endParaRPr lang="es-ES"/>
          </a:p>
        </p:txBody>
      </p:sp>
      <p:sp>
        <p:nvSpPr>
          <p:cNvPr id="26" name="Text Placeholder 1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12507" y="2315785"/>
            <a:ext cx="4372560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3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header</a:t>
            </a:r>
            <a:endParaRPr lang="es-ES"/>
          </a:p>
        </p:txBody>
      </p:sp>
      <p:sp>
        <p:nvSpPr>
          <p:cNvPr id="27" name="Text Placeholder 1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6673078" y="2676003"/>
            <a:ext cx="4382236" cy="29845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1100"/>
              </a:lnSpc>
              <a:buNone/>
              <a:defRPr sz="95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28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673078" y="1926539"/>
            <a:ext cx="4382236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TITLE</a:t>
            </a:r>
            <a:endParaRPr lang="es-ES"/>
          </a:p>
        </p:txBody>
      </p:sp>
      <p:sp>
        <p:nvSpPr>
          <p:cNvPr id="29" name="Text Placeholder 1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682753" y="2323042"/>
            <a:ext cx="4372560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3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header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4925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1 Top Banner +2 Text Boxe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41772" y="3028964"/>
            <a:ext cx="5035827" cy="2795366"/>
          </a:xfrm>
          <a:prstGeom prst="rect">
            <a:avLst/>
          </a:prstGeom>
          <a:solidFill>
            <a:srgbClr val="066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1800"/>
          </a:p>
        </p:txBody>
      </p:sp>
      <p:sp>
        <p:nvSpPr>
          <p:cNvPr id="38" name="Rectangle 37"/>
          <p:cNvSpPr/>
          <p:nvPr/>
        </p:nvSpPr>
        <p:spPr>
          <a:xfrm>
            <a:off x="741772" y="2859064"/>
            <a:ext cx="5035827" cy="165652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1800" b="1"/>
          </a:p>
        </p:txBody>
      </p:sp>
      <p:sp>
        <p:nvSpPr>
          <p:cNvPr id="40" name="Rectangle 39"/>
          <p:cNvSpPr/>
          <p:nvPr/>
        </p:nvSpPr>
        <p:spPr>
          <a:xfrm>
            <a:off x="6413703" y="3028964"/>
            <a:ext cx="5035827" cy="2795366"/>
          </a:xfrm>
          <a:prstGeom prst="rect">
            <a:avLst/>
          </a:prstGeom>
          <a:solidFill>
            <a:srgbClr val="EA6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1800"/>
          </a:p>
        </p:txBody>
      </p:sp>
      <p:sp>
        <p:nvSpPr>
          <p:cNvPr id="41" name="Rectangle 40"/>
          <p:cNvSpPr/>
          <p:nvPr/>
        </p:nvSpPr>
        <p:spPr>
          <a:xfrm>
            <a:off x="6413703" y="2859064"/>
            <a:ext cx="5035827" cy="165652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1800"/>
          </a:p>
        </p:txBody>
      </p:sp>
      <p:sp>
        <p:nvSpPr>
          <p:cNvPr id="25" name="Text Placeholder 1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002831" y="3429001"/>
            <a:ext cx="4382236" cy="222431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1100"/>
              </a:lnSpc>
              <a:buNone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24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002831" y="3068811"/>
            <a:ext cx="4382236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TITLE</a:t>
            </a:r>
            <a:endParaRPr lang="es-ES"/>
          </a:p>
        </p:txBody>
      </p:sp>
      <p:sp>
        <p:nvSpPr>
          <p:cNvPr id="27" name="Text Placeholder 1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6673078" y="3429000"/>
            <a:ext cx="4382236" cy="223157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1100"/>
              </a:lnSpc>
              <a:buNone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28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673078" y="3076067"/>
            <a:ext cx="4382236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TITLE</a:t>
            </a:r>
            <a:endParaRPr lang="es-E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0D9940-B918-4AA1-8C28-A80EEF5A115A}"/>
              </a:ext>
            </a:extLst>
          </p:cNvPr>
          <p:cNvSpPr/>
          <p:nvPr userDrawn="1"/>
        </p:nvSpPr>
        <p:spPr>
          <a:xfrm>
            <a:off x="741772" y="1461381"/>
            <a:ext cx="10707757" cy="1226666"/>
          </a:xfrm>
          <a:prstGeom prst="rect">
            <a:avLst/>
          </a:prstGeom>
          <a:solidFill>
            <a:srgbClr val="E0E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180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E534AB9-0BCE-4665-980E-4CAC9DE468E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90115" y="1523609"/>
            <a:ext cx="4382236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TITLE</a:t>
            </a:r>
            <a:endParaRPr lang="es-E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E4AE9A-CEB5-43FD-8283-CF961876B35D}"/>
              </a:ext>
            </a:extLst>
          </p:cNvPr>
          <p:cNvSpPr/>
          <p:nvPr userDrawn="1"/>
        </p:nvSpPr>
        <p:spPr>
          <a:xfrm>
            <a:off x="741772" y="1457133"/>
            <a:ext cx="261059" cy="1226666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1800"/>
          </a:p>
        </p:txBody>
      </p:sp>
    </p:spTree>
    <p:extLst>
      <p:ext uri="{BB962C8B-B14F-4D97-AF65-F5344CB8AC3E}">
        <p14:creationId xmlns:p14="http://schemas.microsoft.com/office/powerpoint/2010/main" val="779442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9180F-DE9B-4FC1-BED3-2CEFAA715E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2638" y="1553294"/>
            <a:ext cx="3235325" cy="17684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943203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1 Top Banner +2 Text Boxe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14901" y="266337"/>
            <a:ext cx="10783787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D6A8E6-1A63-42E6-AC87-AB8AD24950C1}"/>
              </a:ext>
            </a:extLst>
          </p:cNvPr>
          <p:cNvSpPr/>
          <p:nvPr userDrawn="1"/>
        </p:nvSpPr>
        <p:spPr>
          <a:xfrm>
            <a:off x="301502" y="1875182"/>
            <a:ext cx="3694765" cy="3949148"/>
          </a:xfrm>
          <a:prstGeom prst="rect">
            <a:avLst/>
          </a:prstGeom>
          <a:solidFill>
            <a:srgbClr val="066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89981F-DA28-48DC-856C-F86E6CB50E3A}"/>
              </a:ext>
            </a:extLst>
          </p:cNvPr>
          <p:cNvSpPr/>
          <p:nvPr userDrawn="1"/>
        </p:nvSpPr>
        <p:spPr>
          <a:xfrm>
            <a:off x="301502" y="1709530"/>
            <a:ext cx="3694765" cy="165652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926708-CA78-46E2-A836-5D0C9A0A0F24}"/>
              </a:ext>
            </a:extLst>
          </p:cNvPr>
          <p:cNvSpPr/>
          <p:nvPr userDrawn="1"/>
        </p:nvSpPr>
        <p:spPr>
          <a:xfrm>
            <a:off x="8230816" y="1875182"/>
            <a:ext cx="3694765" cy="3949148"/>
          </a:xfrm>
          <a:prstGeom prst="rect">
            <a:avLst/>
          </a:prstGeom>
          <a:solidFill>
            <a:srgbClr val="E0E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53BD92-6E18-44AE-94D6-23353E7153DB}"/>
              </a:ext>
            </a:extLst>
          </p:cNvPr>
          <p:cNvSpPr/>
          <p:nvPr userDrawn="1"/>
        </p:nvSpPr>
        <p:spPr>
          <a:xfrm>
            <a:off x="8230816" y="1709530"/>
            <a:ext cx="3694765" cy="165652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EBE95A8-71B6-49DB-8CBD-AC5B91DB2E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2561" y="2668746"/>
            <a:ext cx="3215228" cy="29845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11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D91AD07-D20F-46E1-A0E2-86D0116E29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2561" y="1919282"/>
            <a:ext cx="3215228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TITLE</a:t>
            </a:r>
            <a:endParaRPr lang="es-ES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60D1A5B-0A7C-4EED-8DBE-94C7FB1FE1A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2237" y="2315785"/>
            <a:ext cx="320812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3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header</a:t>
            </a:r>
            <a:endParaRPr lang="es-ES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7111EBE2-2EC0-4067-AE0B-B35F23614F5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28905" y="2676003"/>
            <a:ext cx="3215228" cy="29845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1100"/>
              </a:lnSpc>
              <a:buNone/>
              <a:defRPr sz="95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FA4C517F-C18E-4315-BE2E-DA8505DC39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28905" y="1926539"/>
            <a:ext cx="3215228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TITLE</a:t>
            </a:r>
            <a:endParaRPr lang="es-ES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5AC213A5-9EDB-4B62-8341-7903258D7FB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26517" y="2297643"/>
            <a:ext cx="320812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3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header</a:t>
            </a:r>
            <a:endParaRPr lang="es-E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635FD1-A703-4547-A386-668A7D90FA50}"/>
              </a:ext>
            </a:extLst>
          </p:cNvPr>
          <p:cNvSpPr/>
          <p:nvPr userDrawn="1"/>
        </p:nvSpPr>
        <p:spPr>
          <a:xfrm>
            <a:off x="4267002" y="1875182"/>
            <a:ext cx="3694765" cy="3949148"/>
          </a:xfrm>
          <a:prstGeom prst="rect">
            <a:avLst/>
          </a:prstGeom>
          <a:solidFill>
            <a:srgbClr val="EA6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949E2B0-9B62-465B-AE85-A39A92A0AB97}"/>
              </a:ext>
            </a:extLst>
          </p:cNvPr>
          <p:cNvSpPr/>
          <p:nvPr userDrawn="1"/>
        </p:nvSpPr>
        <p:spPr>
          <a:xfrm>
            <a:off x="4267002" y="1709530"/>
            <a:ext cx="3694765" cy="165652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156121F7-98BC-461D-8670-CCFAF0B4D90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26378" y="2825708"/>
            <a:ext cx="3215228" cy="29845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11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85134FA-5DB3-4A22-AC05-09032BDDD7F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26377" y="1926539"/>
            <a:ext cx="3215228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TITLE</a:t>
            </a:r>
            <a:endParaRPr lang="es-ES"/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B5C76AFB-ED6F-41B5-BAB0-DF9C3C0F84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6052" y="2323042"/>
            <a:ext cx="320812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3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header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84262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Left banner &amp; Text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9210" y="1845251"/>
            <a:ext cx="3921983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THE TITLE OF YOUR SECTION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83700" y="990983"/>
            <a:ext cx="5552141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700" b="1" baseline="0">
                <a:solidFill>
                  <a:srgbClr val="066B80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83700" y="1526860"/>
            <a:ext cx="5552141" cy="4063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3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8361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82995FEF-F44E-4720-98FA-B2AE557B118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26747"/>
          <a:stretch/>
        </p:blipFill>
        <p:spPr bwMode="gray">
          <a:xfrm>
            <a:off x="164181" y="165101"/>
            <a:ext cx="11858487" cy="4721860"/>
          </a:xfrm>
          <a:prstGeom prst="rect">
            <a:avLst/>
          </a:prstGeom>
        </p:spPr>
      </p:pic>
      <p:pic>
        <p:nvPicPr>
          <p:cNvPr id="18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57A5703D-6864-419D-AAFF-48396C4B22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Title slide/headline</a:t>
            </a:r>
            <a:br>
              <a:rPr lang="en-GB"/>
            </a:br>
            <a:r>
              <a:rPr lang="en-GB"/>
              <a:t>with colour GIZ key visual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This is the sub-line</a:t>
            </a:r>
          </a:p>
          <a:p>
            <a:pPr lvl="0"/>
            <a:r>
              <a:rPr lang="en-GB"/>
              <a:t>Project name | Date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B915B2F-F90E-4740-9ADA-291A0E63BD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BD21318B-3022-42D5-AB5E-3CB62091D006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57379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0DB5C6-9E74-4378-9827-68473EFA35F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26747"/>
          <a:stretch/>
        </p:blipFill>
        <p:spPr bwMode="gray">
          <a:xfrm>
            <a:off x="164181" y="165100"/>
            <a:ext cx="11858487" cy="4721861"/>
          </a:xfrm>
          <a:prstGeom prst="rect">
            <a:avLst/>
          </a:prstGeom>
        </p:spPr>
      </p:pic>
      <p:pic>
        <p:nvPicPr>
          <p:cNvPr id="15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31687CA2-4830-4EA3-B6BE-4D04E1B836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5020DAB1-6624-4F6F-85BE-D8BE78A1A5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  <a:p>
            <a:r>
              <a:rPr lang="en-GB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Title slide/headline</a:t>
            </a:r>
            <a:br>
              <a:rPr lang="en-GB"/>
            </a:br>
            <a:r>
              <a:rPr lang="en-GB"/>
              <a:t>with b/w GIZ key visual</a:t>
            </a:r>
          </a:p>
        </p:txBody>
      </p:sp>
    </p:spTree>
    <p:extLst>
      <p:ext uri="{BB962C8B-B14F-4D97-AF65-F5344CB8AC3E}">
        <p14:creationId xmlns:p14="http://schemas.microsoft.com/office/powerpoint/2010/main" val="179133277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B5BB38C-C268-430A-95D0-A4989E9A6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418" r="36621"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033EF87-771C-4B92-ADFE-7B13B36298B2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4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819D2676-9436-4032-BE32-30435B740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F4035884-6A0A-4E92-9DBD-74348932C0B3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25" name="Rechteck">
            <a:extLst>
              <a:ext uri="{FF2B5EF4-FFF2-40B4-BE49-F238E27FC236}">
                <a16:creationId xmlns:a16="http://schemas.microsoft.com/office/drawing/2014/main" id="{F2E38B50-980D-47A1-BF50-09C022DE3178}"/>
              </a:ext>
            </a:extLst>
          </p:cNvPr>
          <p:cNvSpPr/>
          <p:nvPr userDrawn="1"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/>
              <a:t>.</a:t>
            </a:r>
          </a:p>
        </p:txBody>
      </p:sp>
      <p:sp>
        <p:nvSpPr>
          <p:cNvPr id="3" name="1.">
            <a:extLst>
              <a:ext uri="{FF2B5EF4-FFF2-40B4-BE49-F238E27FC236}">
                <a16:creationId xmlns:a16="http://schemas.microsoft.com/office/drawing/2014/main" id="{6C4143CA-4DB1-41D8-8702-2CD00961FDB5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16" name="2.">
            <a:extLst>
              <a:ext uri="{FF2B5EF4-FFF2-40B4-BE49-F238E27FC236}">
                <a16:creationId xmlns:a16="http://schemas.microsoft.com/office/drawing/2014/main" id="{8F222F02-A2DC-42E9-84D4-4ACEFEE70A4D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23" name="3.">
            <a:extLst>
              <a:ext uri="{FF2B5EF4-FFF2-40B4-BE49-F238E27FC236}">
                <a16:creationId xmlns:a16="http://schemas.microsoft.com/office/drawing/2014/main" id="{C15972D1-066C-49B6-94E5-4A7A0A3B2587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F8081F88-CBA8-4146-B984-924F5BAE43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Title slide/headline</a:t>
            </a:r>
            <a:br>
              <a:rPr lang="en-GB"/>
            </a:br>
            <a:r>
              <a:rPr lang="en-GB"/>
              <a:t>with background photo (interchangeable)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  <a:p>
            <a:r>
              <a:rPr lang="en-GB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61522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/free-form sel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">
            <a:extLst>
              <a:ext uri="{FF2B5EF4-FFF2-40B4-BE49-F238E27FC236}">
                <a16:creationId xmlns:a16="http://schemas.microsoft.com/office/drawing/2014/main" id="{F8081F88-CBA8-4146-B984-924F5BAE43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/>
              <a:t>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8" name="Headline">
            <a:extLst>
              <a:ext uri="{FF2B5EF4-FFF2-40B4-BE49-F238E27FC236}">
                <a16:creationId xmlns:a16="http://schemas.microsoft.com/office/drawing/2014/main" id="{813E0E27-07DF-4161-8BD6-EBA305CB5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4"/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Title slide for illustration/free-form selection</a:t>
            </a:r>
            <a:br>
              <a:rPr lang="en-GB"/>
            </a:br>
            <a:r>
              <a:rPr lang="en-GB"/>
              <a:t>with white background (interchangeable)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  <a:p>
            <a:r>
              <a:rPr lang="en-GB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gray">
          <a:xfrm>
            <a:off x="10396670" y="1966807"/>
            <a:ext cx="1662545" cy="1147156"/>
          </a:xfrm>
          <a:prstGeom prst="rect">
            <a:avLst/>
          </a:prstGeom>
        </p:spPr>
      </p:pic>
      <p:sp>
        <p:nvSpPr>
          <p:cNvPr id="29" name="1.">
            <a:extLst>
              <a:ext uri="{FF2B5EF4-FFF2-40B4-BE49-F238E27FC236}">
                <a16:creationId xmlns:a16="http://schemas.microsoft.com/office/drawing/2014/main" id="{20B6CB06-5705-4A0C-80E4-F97390E0F331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D84EBA1A-4DAD-4862-AA4E-9880DC7763BC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B2678BDE-5861-465F-B7A9-0C02CEA5146A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DD9A8E2A-61F9-4B3C-9A2B-7F7E505F0D6A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24386F1-94F3-4226-906F-12B82E9AA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50418" r="36621"/>
          <a:stretch/>
        </p:blipFill>
        <p:spPr>
          <a:xfrm>
            <a:off x="10396670" y="1029491"/>
            <a:ext cx="517191" cy="787908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105A1CD3-65ED-4979-8ED3-C6C6D69CA36F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51D59DA1-E2B0-4CDB-A12E-01AA9A73E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CA75C1DE-0310-44D2-BF9A-8AF0BB55C2BA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E6AB41C2-B97C-4B5B-B3A7-980B47D8BCA4}"/>
              </a:ext>
            </a:extLst>
          </p:cNvPr>
          <p:cNvSpPr/>
          <p:nvPr userDrawn="1"/>
        </p:nvSpPr>
        <p:spPr bwMode="gray">
          <a:xfrm>
            <a:off x="10439990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360080372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">
            <a:extLst>
              <a:ext uri="{FF2B5EF4-FFF2-40B4-BE49-F238E27FC236}">
                <a16:creationId xmlns:a16="http://schemas.microsoft.com/office/drawing/2014/main" id="{5020DAB1-6624-4F6F-85BE-D8BE78A1A5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16199" y="5422244"/>
            <a:ext cx="3081728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  <a:p>
            <a:r>
              <a:rPr lang="en-GB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Alternative title slide</a:t>
            </a:r>
            <a:br>
              <a:rPr lang="en-GB"/>
            </a:br>
            <a:r>
              <a:rPr lang="en-GB"/>
              <a:t>without photo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 userDrawn="1"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06931820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0E6115A-0138-4831-8CBC-F3B86D466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 marL="304792" indent="-304792">
              <a:spcBef>
                <a:spcPts val="24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452EF93-E523-4879-A016-E498F54384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153431B-7D6D-4B55-A0DF-4377721478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190EEF8-EC05-4B47-999A-57A36EBAB7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0130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32E1886A-3475-4E66-B3BF-1AD48A203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374684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304792" marR="0" lvl="0" indent="-304792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E5D8E01E-F49F-4D57-89D4-E949623D1DC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BCF8D0CE-4095-4F50-924A-6E387AE4CF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509B031-4623-4B3A-8E75-E14CEB8CCF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5267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pic>
        <p:nvPicPr>
          <p:cNvPr id="20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CF144E3-F322-4496-87EE-8035011D1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2093674"/>
            <a:ext cx="11860800" cy="4040085"/>
          </a:xfrm>
          <a:prstGeom prst="rect">
            <a:avLst/>
          </a:prstGeom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3793150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Section start slide</a:t>
            </a:r>
            <a:br>
              <a:rPr lang="en-GB"/>
            </a:br>
            <a:r>
              <a:rPr lang="en-GB"/>
              <a:t>with b/w GIZ key visual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DC1FF66-9C6A-433E-8553-8083512E962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F569824-8B73-4A2E-B4EF-29A198DE52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40C7464-2E6B-420A-8943-567BDD6494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3475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Left banner &amp; Text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9210" y="1845251"/>
            <a:ext cx="3921983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>
                <a:solidFill>
                  <a:srgbClr val="0594AF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HERE GOES THE TITLE OF YOUR SECTION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56263" y="1313354"/>
            <a:ext cx="5552141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400" b="1" baseline="0">
                <a:solidFill>
                  <a:srgbClr val="066B80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Here goes your title</a:t>
            </a:r>
            <a:endParaRPr lang="es-E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956263" y="1849231"/>
            <a:ext cx="5552141" cy="4063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09777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Section start slide</a:t>
            </a:r>
            <a:br>
              <a:rPr lang="en-GB"/>
            </a:br>
            <a:r>
              <a:rPr lang="en-GB"/>
              <a:t>with background photo 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8" name="Subline">
            <a:extLst>
              <a:ext uri="{FF2B5EF4-FFF2-40B4-BE49-F238E27FC236}">
                <a16:creationId xmlns:a16="http://schemas.microsoft.com/office/drawing/2014/main" id="{6699B1E5-C447-4674-92BB-C2A1F3ADC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</p:txBody>
      </p:sp>
      <p:sp>
        <p:nvSpPr>
          <p:cNvPr id="29" name="1.">
            <a:extLst>
              <a:ext uri="{FF2B5EF4-FFF2-40B4-BE49-F238E27FC236}">
                <a16:creationId xmlns:a16="http://schemas.microsoft.com/office/drawing/2014/main" id="{DF731E94-BC4E-4147-8280-79F13CCEF08B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6B919EA4-50E9-46C9-AC5A-76AC20E25106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36FCB48E-A225-433E-9552-1EC05D2E90CB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308DC210-80AE-4E96-8C9E-08E1D0F3C4B1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A10962-7562-45EF-9BCC-CF8E4A8ECD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DF0250-D30F-4BC8-BDE1-DB1BD325237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8F0E3FB-E27A-4457-B526-B2D2906906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FC53F5D-C099-4AB8-BEA0-0C0599C54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418" r="36621"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71BF95A1-C507-454F-AD5B-C1AE17A76F07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355A07BF-0F32-412A-AAD2-48911D07B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B2564D52-B4AC-4D61-B46E-BE3CE7851C95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9A38222B-6179-4D47-87DD-F77D00C82A5F}"/>
              </a:ext>
            </a:extLst>
          </p:cNvPr>
          <p:cNvSpPr/>
          <p:nvPr userDrawn="1"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91136451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Section start slide</a:t>
            </a:r>
            <a:br>
              <a:rPr lang="en-GB"/>
            </a:br>
            <a:r>
              <a:rPr lang="en-GB"/>
              <a:t>This may also have two lines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 userDrawn="1"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88D0E22-2017-4208-9ADC-47A2FAF1D43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9F9B96F-E57D-429A-9EB5-D561A8B62E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AA07C4F-927A-4ADF-8F4E-0E641F59E17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83681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Intermediate slide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0132F28-06B2-4221-9B40-46373C4B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382050-2B79-493B-95AA-DBF7B834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291D8C-7803-47D0-8143-6798277D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53785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Intermediate slide</a:t>
            </a:r>
            <a:endParaRPr lang="en-GB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4858B5A-3D9C-44AE-ADA7-B7DF2E93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743612B-9303-4BD1-8570-21C327D0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4C8BC3-F5EC-4CDC-BEF6-A683BD9D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54624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Intermediate slide</a:t>
            </a:r>
            <a:endParaRPr lang="en-GB"/>
          </a:p>
        </p:txBody>
      </p:sp>
      <p:grpSp>
        <p:nvGrpSpPr>
          <p:cNvPr id="12" name="Key Visual">
            <a:extLst>
              <a:ext uri="{FF2B5EF4-FFF2-40B4-BE49-F238E27FC236}">
                <a16:creationId xmlns:a16="http://schemas.microsoft.com/office/drawing/2014/main" id="{D9D8699C-EAEE-4654-9DB5-5DBEA94DFD69}"/>
              </a:ext>
            </a:extLst>
          </p:cNvPr>
          <p:cNvGrpSpPr/>
          <p:nvPr userDrawn="1"/>
        </p:nvGrpSpPr>
        <p:grpSpPr bwMode="gray">
          <a:xfrm flipV="1">
            <a:off x="164179" y="4525210"/>
            <a:ext cx="6050711" cy="1608548"/>
            <a:chOff x="4846637" y="119557"/>
            <a:chExt cx="3783013" cy="1005693"/>
          </a:xfrm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57ACA972-95E7-4330-A959-68C656E58B90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EF93F907-303A-4592-848E-F1A7AFDDDD4A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C8AAE6CE-CD01-4233-9E65-D495D92CF1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1AAC9A52-2206-4D16-A752-9C733CC5CB7F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8D075FE9-0EDA-4BE2-B2C1-22DF2B8842B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grpSp>
        <p:nvGrpSpPr>
          <p:cNvPr id="36" name="Key Visual">
            <a:extLst>
              <a:ext uri="{FF2B5EF4-FFF2-40B4-BE49-F238E27FC236}">
                <a16:creationId xmlns:a16="http://schemas.microsoft.com/office/drawing/2014/main" id="{C7D69FF2-A45A-405D-BC43-69B4E925551F}"/>
              </a:ext>
            </a:extLst>
          </p:cNvPr>
          <p:cNvGrpSpPr/>
          <p:nvPr userDrawn="1"/>
        </p:nvGrpSpPr>
        <p:grpSpPr bwMode="gray">
          <a:xfrm flipH="1">
            <a:off x="8934717" y="165100"/>
            <a:ext cx="3087951" cy="820915"/>
            <a:chOff x="4846637" y="119557"/>
            <a:chExt cx="3783013" cy="1005693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67E195A5-1DB2-4051-897C-B5E84120B476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234AB9A-5088-479E-92C2-4F81972E1E55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5FBB400A-FFCE-4E88-B1BF-846AC7A46F8E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4A214495-DB26-435D-9164-4A350ECF007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AD46CA09-12E7-4803-A8A0-CC8821A2FBF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D7087B2-841C-4578-8D4C-FD96605E1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812E5FB-AE5B-45DE-A139-9BF8C60A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C4834F1-8AA0-4335-9A3C-58D358314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54537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900000" bIns="684000" anchor="b">
            <a:noAutofit/>
          </a:bodyPr>
          <a:lstStyle>
            <a:lvl1pPr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/>
              <a:t>Intermediate slide, photo</a:t>
            </a:r>
            <a:br>
              <a:rPr lang="en-GB"/>
            </a:br>
            <a:r>
              <a:rPr lang="en-GB"/>
              <a:t>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8" name="1.">
            <a:extLst>
              <a:ext uri="{FF2B5EF4-FFF2-40B4-BE49-F238E27FC236}">
                <a16:creationId xmlns:a16="http://schemas.microsoft.com/office/drawing/2014/main" id="{0BCFDBF6-0C4F-4BA9-84EB-ED3466065719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29" name="2.">
            <a:extLst>
              <a:ext uri="{FF2B5EF4-FFF2-40B4-BE49-F238E27FC236}">
                <a16:creationId xmlns:a16="http://schemas.microsoft.com/office/drawing/2014/main" id="{918BC469-7392-45B5-882F-1B971DBE17B2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0" name="3.">
            <a:extLst>
              <a:ext uri="{FF2B5EF4-FFF2-40B4-BE49-F238E27FC236}">
                <a16:creationId xmlns:a16="http://schemas.microsoft.com/office/drawing/2014/main" id="{431D4BE7-4DC0-4A8D-8A4E-899AB39C9BFA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1" name="how">
            <a:extLst>
              <a:ext uri="{FF2B5EF4-FFF2-40B4-BE49-F238E27FC236}">
                <a16:creationId xmlns:a16="http://schemas.microsoft.com/office/drawing/2014/main" id="{CFE17404-D559-410E-817A-BE37032A4EC8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5D92098-BA3C-4707-8ABA-0C27A011DB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45C6D00-0E00-4289-836D-A87919E2F9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45153B9-0A46-4ECF-876F-E46153C49C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90E96F9-8FB8-41D7-9257-7179FD053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418" r="36621"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7BCCCE2-341A-478B-A3EC-6046F8A5D497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78A59224-4957-4C08-BE65-D8BD25A23E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D3A98BB7-764F-4350-BD71-C6758C885B37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4" name="Rechteck">
            <a:extLst>
              <a:ext uri="{FF2B5EF4-FFF2-40B4-BE49-F238E27FC236}">
                <a16:creationId xmlns:a16="http://schemas.microsoft.com/office/drawing/2014/main" id="{C2B577D0-C8DA-42B1-BF4C-EE3ACF0A05FC}"/>
              </a:ext>
            </a:extLst>
          </p:cNvPr>
          <p:cNvSpPr/>
          <p:nvPr userDrawn="1"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418938181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403C02B-EA48-4260-811D-43CCEC0F65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572318F-C167-4A9B-9214-245E7E1B67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A6A7C1-5347-4031-950E-FE89F744C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2237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726EAD89-A3DC-4500-9071-F28C7DB87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52037"/>
            <a:ext cx="11422911" cy="36075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BDDDF81-EBEA-4C88-AA55-681A5710CA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99018" y="774701"/>
            <a:ext cx="11423649" cy="501651"/>
          </a:xfrm>
        </p:spPr>
        <p:txBody>
          <a:bodyPr vert="horz" lIns="0" tIns="0" rIns="72000" bIns="0" rtlCol="0" anchor="t">
            <a:noAutofit/>
          </a:bodyPr>
          <a:lstStyle>
            <a:lvl1pPr>
              <a:defRPr lang="de-DE" sz="1867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sub-line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7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548EA6-0BD4-4DE9-880C-9051257B82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E7CC3B-6035-4291-B04F-DE018A6C968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D360B5D-15C8-4DDF-99B9-68062FEA37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4125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grpSp>
        <p:nvGrpSpPr>
          <p:cNvPr id="20" name="Key Visual">
            <a:extLst>
              <a:ext uri="{FF2B5EF4-FFF2-40B4-BE49-F238E27FC236}">
                <a16:creationId xmlns:a16="http://schemas.microsoft.com/office/drawing/2014/main" id="{BCBD8A78-7D69-4DFD-B354-CF36A84705CB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45BEDC0-179F-43C1-A606-AFD62A6A063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CCD5CC-5505-4485-9297-BB0A34EBB2F6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18541086-C56A-406D-91E6-D3E933CF7BA3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1B8A9566-A588-4E4A-8143-1CBDC9C30D67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6FDDC1A6-3462-4813-8D80-9E642D6179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312137B-7817-4520-A9FF-87A20B391A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F93DA6A-ABDD-4D0F-AFE3-FF43762B7F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905C91D-31F5-4E80-9F76-6D372B3A16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89122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5179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4E7BC60-DC17-4952-AA54-E728E1C62BD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16123A0-A869-46F1-9E20-A4CCE7F665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9EFEB5C-119E-416E-84F6-79F25273C8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0348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284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AC0ACFE1-06E1-4959-B6E8-E0B518CCDA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901" y="260467"/>
            <a:ext cx="9030882" cy="564377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rgbClr val="066B80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HERE GOES THE HEADER (IF APPLICABLE – IF NOT, DELETE)</a:t>
            </a:r>
            <a:endParaRPr lang="es-E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087A4C5-D572-4D29-90A5-648C14D000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01" y="1440874"/>
            <a:ext cx="10783787" cy="4592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plain text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8714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2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2EA4DEB-4859-40BB-BA0A-9D4E262D70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FE8A212-1664-4A14-896F-DC3AE0C13F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3C8D80-6BFD-4466-8E36-54C951F12D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0314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84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tIns="1440000"/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AF2015D-9762-47AA-9BD6-3FA6CCC0648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0DC7F6F-F5EA-41B6-BA59-091605C586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AA5DDD-B7D2-44C4-84F6-785C251D3F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987616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7204390B-3D37-494E-81FF-E1335F27C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B9F79D6-321B-4922-9CB8-D52F509ACE0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DD2BC95-CDE0-4C78-A9D8-EB3D9A577D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96B41DE-2A1A-4BF8-A471-7AFD62750A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649426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771484-3E18-42CC-9FC0-9F82AA9D780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F12524-47B7-4E4B-A82D-4A982EC622B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F91BAF-4218-480C-87A8-87D4B1CDD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4391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DB39AEE-4D7E-4227-8B8B-6259DA49F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227D3D8-FEBD-4AD0-9F71-6844E987B7B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EBC020C-FAD6-4991-9B68-DFC84964773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ED17441-C804-4576-8739-5227CF2486C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058893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304207" y="3259668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64179" y="3259668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3"/>
            <a:ext cx="5282881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740977" y="1361293"/>
            <a:ext cx="5273223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2043D58-AA3C-40BE-BEAB-11A19348439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195C9E7-AD30-401E-97F1-ECD1F6426F9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D02F96E-9198-496A-A4B1-6804F455A1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5478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187824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64180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23402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AB38192C-6783-4C98-AB15-3A38EFFC1B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11467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DED8696E-3F6E-4312-8474-D7B6C988FD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647046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F501F9B-7E1C-4D10-BFA8-F160A61CBB4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AC48705-A504-41C9-A7C4-A310E36C3CF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0DBE614-6EA1-4B61-BE6D-D779C0E5AD8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6067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833" y="4150517"/>
            <a:ext cx="3526768" cy="1983583"/>
          </a:xfrm>
          <a:solidFill>
            <a:schemeClr val="bg2"/>
          </a:solidFill>
        </p:spPr>
        <p:txBody>
          <a:bodyPr vert="horz" lIns="36000" tIns="1152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FE0F192-365F-4B9B-9AE5-A8DCD077B27C}"/>
              </a:ext>
            </a:extLst>
          </p:cNvPr>
          <p:cNvSpPr/>
          <p:nvPr userDrawn="1"/>
        </p:nvSpPr>
        <p:spPr bwMode="gray">
          <a:xfrm>
            <a:off x="613832" y="1294229"/>
            <a:ext cx="3526368" cy="1853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D20B6CE-6FB5-47BE-ACA3-1FADB18A5F9F}"/>
              </a:ext>
            </a:extLst>
          </p:cNvPr>
          <p:cNvSpPr/>
          <p:nvPr userDrawn="1"/>
        </p:nvSpPr>
        <p:spPr bwMode="gray">
          <a:xfrm>
            <a:off x="613832" y="3228948"/>
            <a:ext cx="3526368" cy="8458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err="1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3832" y="3223373"/>
            <a:ext cx="3526368" cy="282675"/>
          </a:xfrm>
          <a:noFill/>
        </p:spPr>
        <p:txBody>
          <a:bodyPr vert="horz" lIns="72000" tIns="36000" rIns="72000" bIns="36000" rtlCol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333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r>
              <a:rPr lang="en-GB"/>
              <a:t>Name of partner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Project text slide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40AE37FF-8E79-4DC2-894F-409F5F1424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13832" y="3532554"/>
            <a:ext cx="3526368" cy="525937"/>
          </a:xfrm>
          <a:noFill/>
        </p:spPr>
        <p:txBody>
          <a:bodyPr lIns="72000" anchor="t"/>
          <a:lstStyle>
            <a:lvl1pPr>
              <a:lnSpc>
                <a:spcPct val="100000"/>
              </a:lnSpc>
              <a:spcBef>
                <a:spcPts val="0"/>
              </a:spcBef>
              <a:defRPr sz="1067" b="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MM/YYYY – MM/YYYY</a:t>
            </a:r>
            <a:br>
              <a:rPr lang="en-GB"/>
            </a:br>
            <a:r>
              <a:rPr lang="en-GB"/>
              <a:t>Volume: EUR 00 million</a:t>
            </a:r>
            <a:br>
              <a:rPr lang="en-GB"/>
            </a:br>
            <a:r>
              <a:rPr lang="en-GB"/>
              <a:t>Public contribution: EUR 000,000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133FB7B2-F1B0-4BE4-A9A1-2AA5AD68E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13832" y="1295081"/>
            <a:ext cx="3526368" cy="362396"/>
          </a:xfrm>
          <a:noFill/>
        </p:spPr>
        <p:txBody>
          <a:bodyPr lIns="72000" tIns="36000" bIns="36000" anchor="ctr"/>
          <a:lstStyle>
            <a:lvl1pPr>
              <a:defRPr sz="1467" b="1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Name of country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50874649-3395-4A9D-A057-03A867415B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3832" y="1657477"/>
            <a:ext cx="3526368" cy="1490155"/>
          </a:xfrm>
          <a:noFill/>
        </p:spPr>
        <p:txBody>
          <a:bodyPr lIns="72000" tIns="0" bIns="36000"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333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Text containing the name of the country.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B8F238-9E4D-4367-BF20-CAA4F4E82F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414129" y="1361017"/>
            <a:ext cx="7623355" cy="47730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7C48950-E750-4312-A454-A82F556734D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6784B76-6A40-447C-A5C8-AA9E24FA612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A7D98D1-5D4C-4CA4-ACFE-BE4E7462CAA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423623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/>
              <a:t>givenname.familyname@giz.de </a:t>
            </a:r>
          </a:p>
          <a:p>
            <a:r>
              <a:rPr lang="en-GB"/>
              <a:t>T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r>
              <a:rPr lang="en-GB"/>
              <a:t> </a:t>
            </a:r>
          </a:p>
          <a:p>
            <a:r>
              <a:rPr lang="en-GB"/>
              <a:t>F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endParaRPr lang="en-GB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A45E5920-77D2-4E1E-832E-8A215D8A1078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8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95D3B85-8F61-41B8-939D-6F7806BB04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E3F751BB-E4FA-4732-80BD-F94670E22B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8EDDA33-F3A1-4081-87DD-3B5C06FD4DD3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29CE574A-E366-49FD-9460-14AADB765F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38A2A830-AF34-4C5B-87EB-D628018EE3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EF5B3A25-E6A5-43A3-AFD2-A4D64B803F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456DF07A-687E-4C5E-A327-5581E21105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A1EFA999-3BA8-4B1E-B6F4-0A44A111E24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id="{AB1D21B3-5EA8-4583-8B39-5C5D45B4127F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143F2906-482C-48A6-8D87-67C6BCEBAF88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91187D-9F65-4A30-8974-4A449DE89BF0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6C4DFAD-A99C-4092-9FAE-D03CBD68A1F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8F52293-BD85-4DFE-A73D-98ECA199365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964247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99BAFDF9-B477-4EAA-888B-B283B996F1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12084" y="2760959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/>
              <a:t>givenname.familyname@giz.de</a:t>
            </a:r>
          </a:p>
          <a:p>
            <a:r>
              <a:rPr lang="en-GB"/>
              <a:t>T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r>
              <a:rPr lang="en-GB"/>
              <a:t> </a:t>
            </a:r>
          </a:p>
          <a:p>
            <a:r>
              <a:rPr lang="en-GB"/>
              <a:t>F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endParaRPr lang="en-GB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45476593-F938-4100-B13C-38D8379BF2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612084" y="1857148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/>
              <a:t>Given name Family name</a:t>
            </a:r>
          </a:p>
        </p:txBody>
      </p:sp>
      <p:sp>
        <p:nvSpPr>
          <p:cNvPr id="33" name="Textplatzhalter 30">
            <a:extLst>
              <a:ext uri="{FF2B5EF4-FFF2-40B4-BE49-F238E27FC236}">
                <a16:creationId xmlns:a16="http://schemas.microsoft.com/office/drawing/2014/main" id="{01D00CFF-DFE3-4530-913B-A705839610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612084" y="2181304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/>
              <a:t>Function, place</a:t>
            </a:r>
          </a:p>
        </p:txBody>
      </p:sp>
      <p:sp>
        <p:nvSpPr>
          <p:cNvPr id="34" name="Bildplatzhalter 6">
            <a:extLst>
              <a:ext uri="{FF2B5EF4-FFF2-40B4-BE49-F238E27FC236}">
                <a16:creationId xmlns:a16="http://schemas.microsoft.com/office/drawing/2014/main" id="{E73BDD7E-D6A6-482B-9D61-5276F4F499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8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53" name="Textplatzhalter 16">
            <a:extLst>
              <a:ext uri="{FF2B5EF4-FFF2-40B4-BE49-F238E27FC236}">
                <a16:creationId xmlns:a16="http://schemas.microsoft.com/office/drawing/2014/main" id="{D4C3F840-A666-4D4F-B080-E849549C17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323537" y="2760959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/>
              <a:t>givenname.familyname@giz.de </a:t>
            </a:r>
          </a:p>
          <a:p>
            <a:r>
              <a:rPr lang="en-GB"/>
              <a:t>T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r>
              <a:rPr lang="en-GB"/>
              <a:t> </a:t>
            </a:r>
          </a:p>
          <a:p>
            <a:r>
              <a:rPr lang="en-GB"/>
              <a:t>F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endParaRPr lang="en-GB"/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1183BB15-4C0C-49C5-B0B2-4418E3FD55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323537" y="1857148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/>
              <a:t>Given name Family name</a:t>
            </a:r>
          </a:p>
        </p:txBody>
      </p:sp>
      <p:sp>
        <p:nvSpPr>
          <p:cNvPr id="55" name="Textplatzhalter 30">
            <a:extLst>
              <a:ext uri="{FF2B5EF4-FFF2-40B4-BE49-F238E27FC236}">
                <a16:creationId xmlns:a16="http://schemas.microsoft.com/office/drawing/2014/main" id="{0C6CA511-61C0-47B0-A071-DE19417241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8323537" y="2181304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/>
              <a:t>Function, place</a:t>
            </a:r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id="{B0EA41BA-7C5A-4545-A1DA-71964B045D1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6311212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2DD72F4F-E3F2-49DC-BBAE-681D615ED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Contact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86030D-586C-4CC7-A485-8B94480B0077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EBD3BE4-6430-4C29-8496-67F818CF60B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9D4F2A6-2371-4DC2-B09B-12DDA2F8FC2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82522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AEA955-3159-4670-9B1C-BE2769A4003C}"/>
              </a:ext>
            </a:extLst>
          </p:cNvPr>
          <p:cNvSpPr/>
          <p:nvPr userDrawn="1"/>
        </p:nvSpPr>
        <p:spPr>
          <a:xfrm>
            <a:off x="533073" y="133004"/>
            <a:ext cx="9786300" cy="61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>
                <a:solidFill>
                  <a:srgbClr val="066B80"/>
                </a:solidFill>
                <a:latin typeface="Arial Narrow" panose="020B0606020202030204" pitchFamily="34" charset="0"/>
              </a:rPr>
              <a:t>HERE GOES THE TITLE OF YOUR PAGE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41E9BD-8C7D-4CCF-8C8E-FC6CF024E43A}"/>
              </a:ext>
            </a:extLst>
          </p:cNvPr>
          <p:cNvSpPr/>
          <p:nvPr userDrawn="1"/>
        </p:nvSpPr>
        <p:spPr>
          <a:xfrm>
            <a:off x="741772" y="1875182"/>
            <a:ext cx="5035827" cy="3949148"/>
          </a:xfrm>
          <a:prstGeom prst="rect">
            <a:avLst/>
          </a:prstGeom>
          <a:solidFill>
            <a:srgbClr val="066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0D4749-A5C6-42C7-A555-498A030E0EBC}"/>
              </a:ext>
            </a:extLst>
          </p:cNvPr>
          <p:cNvSpPr/>
          <p:nvPr userDrawn="1"/>
        </p:nvSpPr>
        <p:spPr>
          <a:xfrm>
            <a:off x="6413703" y="1875182"/>
            <a:ext cx="5035827" cy="3949148"/>
          </a:xfrm>
          <a:prstGeom prst="rect">
            <a:avLst/>
          </a:prstGeom>
          <a:solidFill>
            <a:srgbClr val="E0E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180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A66D830-61DA-4B62-AE1F-BAE0E9EEAC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2831" y="2668746"/>
            <a:ext cx="4382236" cy="29845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3EC0163C-9ADB-4DAD-95C1-FEFE0CC948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02831" y="1919282"/>
            <a:ext cx="4382236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TITLE</a:t>
            </a:r>
            <a:endParaRPr lang="es-E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A62C51B1-532A-4686-B25A-A4971779B49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2507" y="2315785"/>
            <a:ext cx="4372560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0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header</a:t>
            </a:r>
            <a:endParaRPr lang="es-ES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3478BD53-6813-46D5-B432-4B07016DA6E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73078" y="2676003"/>
            <a:ext cx="4382236" cy="29845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plain text</a:t>
            </a:r>
            <a:endParaRPr lang="es-E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3025E99E-590F-429C-A207-2E91EE32AB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73078" y="1926539"/>
            <a:ext cx="4382236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TITLE</a:t>
            </a:r>
            <a:endParaRPr lang="es-ES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7E54BBB-D840-4F6F-AA21-8A231659258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82753" y="2323042"/>
            <a:ext cx="4372560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Enter here your header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12803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77802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99756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/>
              <a:t>givenname.familyname@giz.de</a:t>
            </a:r>
          </a:p>
          <a:p>
            <a:r>
              <a:rPr lang="en-GB"/>
              <a:t>T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r>
              <a:rPr lang="en-GB"/>
              <a:t> </a:t>
            </a:r>
          </a:p>
          <a:p>
            <a:r>
              <a:rPr lang="en-GB"/>
              <a:t>F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endParaRPr lang="en-GB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9975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9975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464610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/>
              <a:t>givenname.familyname@giz.de</a:t>
            </a:r>
          </a:p>
          <a:p>
            <a:r>
              <a:rPr lang="en-GB"/>
              <a:t>T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r>
              <a:rPr lang="en-GB"/>
              <a:t> </a:t>
            </a:r>
          </a:p>
          <a:p>
            <a:r>
              <a:rPr lang="en-GB"/>
              <a:t>F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endParaRPr lang="en-GB"/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464610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/>
              <a:t>Given name Family name</a:t>
            </a:r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4610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/>
              <a:t>Function, place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4464612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800" dirty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Photo</a:t>
            </a:r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329465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/>
              <a:t>givenname.familyname@giz.de</a:t>
            </a:r>
          </a:p>
          <a:p>
            <a:r>
              <a:rPr lang="en-GB"/>
              <a:t>T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r>
              <a:rPr lang="en-GB"/>
              <a:t> </a:t>
            </a:r>
          </a:p>
          <a:p>
            <a:r>
              <a:rPr lang="en-GB"/>
              <a:t>F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endParaRPr lang="en-GB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8329465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/>
              <a:t>Given name Family name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8329465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/>
              <a:t>Function, place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832946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D138DF-0689-42A1-BBDF-4599B8C4F19A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48531D5-774B-43B2-BF9F-942049A2E30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567733F-77B6-4DB6-99E1-00F2DD5496B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85843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E92EAB6-E800-4824-9AA6-CF3265D2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C747616-D15A-4B76-A750-E3C2CAEDF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01D67F9-3FD2-4133-A359-8B5B0987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4453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947CAD9D-1855-4034-B38A-24703C6C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310A70C-D8B8-42A6-B5C9-447FBE8EE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6669E51-E04F-47E9-8734-AABE57CE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9588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a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90F769E-F4C9-44EF-9773-070A28E48E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99757" y="431341"/>
            <a:ext cx="5765996" cy="574260"/>
          </a:xfrm>
        </p:spPr>
        <p:txBody>
          <a:bodyPr wrap="square"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3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 for publication details:</a:t>
            </a:r>
            <a:b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adapt/delete placeholder texts (project/programme name, address, email, etc.) as required.</a:t>
            </a:r>
            <a:b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Delete the placeholder for the cooperation partner if it is not appropriate.</a:t>
            </a:r>
            <a:b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(This note is not visible in presentation mode and will also not be printed.)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EF3C373-F3E5-423E-B3C3-C5E1BD203F77}"/>
              </a:ext>
            </a:extLst>
          </p:cNvPr>
          <p:cNvSpPr/>
          <p:nvPr userDrawn="1"/>
        </p:nvSpPr>
        <p:spPr bwMode="gray">
          <a:xfrm>
            <a:off x="600661" y="1475896"/>
            <a:ext cx="4286015" cy="1688283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 a federally owned enterprise, GIZ supports the German Government in achieving its objectives in the field of international cooperation for sustainable development.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Published</a:t>
            </a:r>
            <a:r>
              <a:rPr kumimoji="0" lang="de-DE" sz="10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DE" sz="1067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by</a:t>
            </a:r>
            <a:r>
              <a:rPr kumimoji="0" lang="de-DE" sz="10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de-DE" sz="10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für</a:t>
            </a:r>
            <a:endParaRPr kumimoji="0" lang="de-DE" sz="10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Zusammenarbeit (GIZ) GmbH</a:t>
            </a:r>
            <a:b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b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</a:t>
            </a:r>
            <a:r>
              <a:rPr kumimoji="0" lang="de-DE" sz="10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offices</a:t>
            </a:r>
            <a:endParaRPr kumimoji="0" lang="de-DE" sz="10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and Eschborn</a:t>
            </a:r>
            <a:endParaRPr kumimoji="0" lang="en-US" sz="10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00660" y="3397146"/>
            <a:ext cx="4619229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F011E25-18E3-408D-87A2-25C927E6C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848718" y="1475895"/>
            <a:ext cx="4570903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10B78A-21F5-4CD5-A798-9F28BEF0EA2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9B8326-D6A7-4E0B-A320-27E8F32582F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829CD0F-D162-4EFA-8033-3557250F441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2896FF-98FC-4945-B272-264E311FE7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48351" y="4276011"/>
            <a:ext cx="1075837" cy="147733"/>
          </a:xfrm>
        </p:spPr>
        <p:txBody>
          <a:bodyPr wrap="none" lIns="0">
            <a:spAutoFit/>
          </a:bodyPr>
          <a:lstStyle>
            <a:lvl1pPr>
              <a:defRPr lang="de-DE" sz="1067" smtClean="0">
                <a:solidFill>
                  <a:prstClr val="black"/>
                </a:solidFill>
              </a:defRPr>
            </a:lvl1pPr>
            <a:lvl2pPr>
              <a:defRPr lang="de-DE" sz="1800" smtClean="0"/>
            </a:lvl2pPr>
            <a:lvl3pPr>
              <a:defRPr lang="de-DE" sz="180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576725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redits and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00660" y="1475895"/>
            <a:ext cx="9563579" cy="4626708"/>
          </a:xfr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0"/>
            <a:endParaRPr lang="en-GB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BCACD76-7CB8-457E-9434-C57DB9E23AA9}"/>
              </a:ext>
            </a:extLst>
          </p:cNvPr>
          <p:cNvSpPr/>
          <p:nvPr userDrawn="1"/>
        </p:nvSpPr>
        <p:spPr bwMode="gray">
          <a:xfrm>
            <a:off x="1036949" y="6535917"/>
            <a:ext cx="1445444" cy="213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err="1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7C271A97-CC1D-481E-9972-CE4AD69C28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99757" y="320283"/>
            <a:ext cx="9020495" cy="720725"/>
          </a:xfrm>
          <a:prstGeom prst="rect">
            <a:avLst/>
          </a:prstGeom>
        </p:spPr>
        <p:txBody>
          <a:bodyPr vert="horz" lIns="0" tIns="0" rIns="96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/>
              <a:t>Photo credits/sources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4125809825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D27820A7-D571-4E28-A8CF-ADB17402AE97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15579"/>
          <a:stretch/>
        </p:blipFill>
        <p:spPr bwMode="gray">
          <a:xfrm>
            <a:off x="164181" y="165101"/>
            <a:ext cx="11858487" cy="5444047"/>
          </a:xfrm>
          <a:prstGeom prst="rect">
            <a:avLst/>
          </a:prstGeom>
        </p:spPr>
      </p:pic>
      <p:pic>
        <p:nvPicPr>
          <p:cNvPr id="12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D33A00EE-9ACF-4636-BD82-6CF5E7FCB9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1865" y="821728"/>
            <a:ext cx="11860800" cy="5214544"/>
          </a:xfrm>
          <a:prstGeom prst="rect">
            <a:avLst/>
          </a:prstGeom>
        </p:spPr>
      </p:pic>
      <p:sp>
        <p:nvSpPr>
          <p:cNvPr id="14" name="Bar">
            <a:extLst>
              <a:ext uri="{FF2B5EF4-FFF2-40B4-BE49-F238E27FC236}">
                <a16:creationId xmlns:a16="http://schemas.microsoft.com/office/drawing/2014/main" id="{CAE61038-067C-47CF-8DDC-5ED6CDAC4AEE}"/>
              </a:ext>
            </a:extLst>
          </p:cNvPr>
          <p:cNvSpPr/>
          <p:nvPr userDrawn="1"/>
        </p:nvSpPr>
        <p:spPr bwMode="gray">
          <a:xfrm>
            <a:off x="8815753" y="5609147"/>
            <a:ext cx="3206913" cy="19590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950B203-064F-443F-94A9-C002DAAE8F83}"/>
              </a:ext>
            </a:extLst>
          </p:cNvPr>
          <p:cNvSpPr/>
          <p:nvPr userDrawn="1"/>
        </p:nvSpPr>
        <p:spPr bwMode="gray">
          <a:xfrm>
            <a:off x="1620789" y="2077320"/>
            <a:ext cx="4705732" cy="3027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en-GB" sz="1467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für</a:t>
            </a:r>
            <a:b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</a:t>
            </a:r>
            <a:r>
              <a:rPr kumimoji="0" lang="en-GB" sz="1467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Zusammenarbeit</a:t>
            </a:r>
            <a: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(GIZ) GmbH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offices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and </a:t>
            </a:r>
            <a:r>
              <a:rPr kumimoji="0" lang="en-US" sz="14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Eschborn</a:t>
            </a:r>
            <a:endParaRPr kumimoji="0" lang="en-US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Friedrich-Ebert-Allee 36 + 40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53113 Bonn, Germany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 +49  228  44 60 - 0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  +49  228  44 60 - 17 66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  info@giz.de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  </a:t>
            </a:r>
            <a:r>
              <a:rPr kumimoji="0" lang="en-GB" sz="53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www.giz.de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7982854-A844-4D46-9BB7-0890F958ED69}"/>
              </a:ext>
            </a:extLst>
          </p:cNvPr>
          <p:cNvSpPr/>
          <p:nvPr userDrawn="1"/>
        </p:nvSpPr>
        <p:spPr bwMode="gray">
          <a:xfrm>
            <a:off x="4700586" y="3413820"/>
            <a:ext cx="4294717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Dag-Hammarskjöld-</a:t>
            </a:r>
            <a:r>
              <a:rPr kumimoji="0" lang="en-GB" sz="14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Weg</a:t>
            </a: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1 - 5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65760 </a:t>
            </a:r>
            <a:r>
              <a:rPr kumimoji="0" lang="en-GB" sz="14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Eschborn</a:t>
            </a: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Germany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  +49  61 96  79 - 0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  +49  61 96  79 - 11 15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9CFF6E4-F492-44F6-997D-92E15F612E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702220" y="5929845"/>
            <a:ext cx="2200291" cy="6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80872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637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774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130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0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AEA955-3159-4670-9B1C-BE2769A4003C}"/>
              </a:ext>
            </a:extLst>
          </p:cNvPr>
          <p:cNvSpPr/>
          <p:nvPr userDrawn="1"/>
        </p:nvSpPr>
        <p:spPr>
          <a:xfrm>
            <a:off x="533073" y="133004"/>
            <a:ext cx="9786300" cy="61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>
                <a:solidFill>
                  <a:srgbClr val="066B80"/>
                </a:solidFill>
                <a:latin typeface="Arial Narrow" panose="020B0606020202030204" pitchFamily="34" charset="0"/>
              </a:rPr>
              <a:t>HERE GOES THE TITLE OF YOUR PAGE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10F25D1-7A6F-4810-B5AE-773F209235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167" y="1469292"/>
            <a:ext cx="10902759" cy="1026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your text</a:t>
            </a: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70D42A-E41D-4868-99EC-DDD6AC99E684}"/>
              </a:ext>
            </a:extLst>
          </p:cNvPr>
          <p:cNvSpPr/>
          <p:nvPr userDrawn="1"/>
        </p:nvSpPr>
        <p:spPr>
          <a:xfrm>
            <a:off x="390233" y="2903567"/>
            <a:ext cx="3360500" cy="2916456"/>
          </a:xfrm>
          <a:prstGeom prst="rect">
            <a:avLst/>
          </a:prstGeom>
          <a:solidFill>
            <a:srgbClr val="066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rgbClr val="EE585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D2DAD3-9DF4-43F2-9E41-30B2EC37BB73}"/>
              </a:ext>
            </a:extLst>
          </p:cNvPr>
          <p:cNvSpPr/>
          <p:nvPr userDrawn="1"/>
        </p:nvSpPr>
        <p:spPr>
          <a:xfrm>
            <a:off x="8427211" y="2903567"/>
            <a:ext cx="3360500" cy="2916456"/>
          </a:xfrm>
          <a:prstGeom prst="rect">
            <a:avLst/>
          </a:prstGeom>
          <a:solidFill>
            <a:srgbClr val="E0E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C67C4A-68E2-4CE8-A0AC-F89913CBEE50}"/>
              </a:ext>
            </a:extLst>
          </p:cNvPr>
          <p:cNvSpPr/>
          <p:nvPr userDrawn="1"/>
        </p:nvSpPr>
        <p:spPr>
          <a:xfrm>
            <a:off x="4408722" y="2903567"/>
            <a:ext cx="3360500" cy="2916456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3DC53175-5A39-488C-BAEA-F16510792D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3254" y="2924924"/>
            <a:ext cx="3181157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THE TITLE OF YOUR BOX</a:t>
            </a:r>
            <a:endParaRPr lang="es-ES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3441B94-E83F-41D1-98CB-69748F593C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6440" y="2924926"/>
            <a:ext cx="3181160" cy="2918691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THE TITLE OF YOUR BOX</a:t>
            </a:r>
            <a:endParaRPr lang="es-E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2F444502-4C6D-4BBC-BDC2-4221F6751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24763" y="2924925"/>
            <a:ext cx="3181159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HERE GOES THE TITLE OF YOUR BOX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7686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667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160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52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158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373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061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630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B96DAE-EBD0-4CE2-ABAC-5082923BD36D}"/>
              </a:ext>
            </a:extLst>
          </p:cNvPr>
          <p:cNvSpPr/>
          <p:nvPr userDrawn="1"/>
        </p:nvSpPr>
        <p:spPr>
          <a:xfrm>
            <a:off x="9000376" y="5983448"/>
            <a:ext cx="3191624" cy="874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 userDrawn="1"/>
        </p:nvSpPr>
        <p:spPr>
          <a:xfrm>
            <a:off x="478345" y="6611163"/>
            <a:ext cx="9634699" cy="170368"/>
          </a:xfrm>
          <a:prstGeom prst="rect">
            <a:avLst/>
          </a:prstGeom>
          <a:noFill/>
          <a:ln w="12700" cap="sq" cmpd="sng">
            <a:noFill/>
            <a:prstDash val="solid"/>
          </a:ln>
        </p:spPr>
        <p:txBody>
          <a:bodyPr wrap="square" rtlCol="0" anchor="t" anchorCtr="0">
            <a:spAutoFit/>
          </a:bodyPr>
          <a:lstStyle/>
          <a:p>
            <a:r>
              <a:rPr lang="en-US" sz="507" b="0" i="1">
                <a:solidFill>
                  <a:schemeClr val="bg1"/>
                </a:solidFill>
                <a:latin typeface="Arial"/>
                <a:cs typeface="Arial"/>
              </a:rPr>
              <a:t>Photo</a:t>
            </a:r>
            <a:r>
              <a:rPr lang="en-US" sz="507" b="0" i="1" baseline="0">
                <a:solidFill>
                  <a:schemeClr val="bg1"/>
                </a:solidFill>
                <a:latin typeface="Arial"/>
                <a:cs typeface="Arial"/>
              </a:rPr>
              <a:t> Credit Goes Here</a:t>
            </a:r>
            <a:endParaRPr lang="en-US" sz="507" b="0" i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17144" y="5723098"/>
            <a:ext cx="6697133" cy="260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3" i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Photo credit: Name/Organization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03269" y="5175108"/>
            <a:ext cx="10915649" cy="268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44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362474" y="3829050"/>
            <a:ext cx="9453033" cy="1195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13" baseline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PRESENTATION GOES HERE AND HERE</a:t>
            </a:r>
          </a:p>
        </p:txBody>
      </p:sp>
      <p:pic>
        <p:nvPicPr>
          <p:cNvPr id="8" name="Picture 7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98417749-0682-44A0-8147-98B41374F7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5732" y="6086174"/>
            <a:ext cx="2427048" cy="6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673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e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7053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Left Justifi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97388" y="1156468"/>
            <a:ext cx="10972800" cy="59704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>
              <a:defRPr sz="1800" cap="all" baseline="0">
                <a:solidFill>
                  <a:srgbClr val="D37D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/>
              <a:t>HEADER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17044" y="2087563"/>
            <a:ext cx="10801351" cy="32918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5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29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7144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859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09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9180F-DE9B-4FC1-BED3-2CEFAA715E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2638" y="1553294"/>
            <a:ext cx="3235325" cy="17684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40362612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97388" y="1156468"/>
            <a:ext cx="10972800" cy="5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>
              <a:defRPr sz="1800" cap="all" baseline="0">
                <a:solidFill>
                  <a:srgbClr val="D37D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/>
              <a:t>HEADER HERE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17044" y="2087563"/>
            <a:ext cx="10801351" cy="3291840"/>
          </a:xfrm>
          <a:prstGeom prst="rect">
            <a:avLst/>
          </a:prstGeom>
        </p:spPr>
        <p:txBody>
          <a:bodyPr/>
          <a:lstStyle>
            <a:lvl1pPr marL="160719" marR="0" indent="-160719" algn="l" defTabSz="2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013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25715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29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7144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859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829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subhead,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97388" y="1156468"/>
            <a:ext cx="10972800" cy="5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>
              <a:defRPr sz="1800" cap="all" baseline="0">
                <a:solidFill>
                  <a:srgbClr val="D37D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/>
              <a:t>HEADER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17044" y="2388787"/>
            <a:ext cx="10801351" cy="3291840"/>
          </a:xfrm>
          <a:prstGeom prst="rect">
            <a:avLst/>
          </a:prstGeom>
        </p:spPr>
        <p:txBody>
          <a:bodyPr/>
          <a:lstStyle>
            <a:lvl1pPr marL="160719" marR="0" indent="-160719" algn="l" defTabSz="2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013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25715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29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7144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859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88636" y="1903440"/>
            <a:ext cx="10871200" cy="452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 b="1" baseline="0">
                <a:solidFill>
                  <a:srgbClr val="D37D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9817229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bulleted list,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97388" y="1156468"/>
            <a:ext cx="10972800" cy="5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>
              <a:defRPr sz="1800" cap="all" baseline="0">
                <a:solidFill>
                  <a:srgbClr val="D37D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/>
              <a:t>HEADER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02217" y="2205038"/>
            <a:ext cx="5825067" cy="3840162"/>
          </a:xfrm>
          <a:prstGeom prst="rect">
            <a:avLst/>
          </a:prstGeom>
        </p:spPr>
        <p:txBody>
          <a:bodyPr/>
          <a:lstStyle>
            <a:lvl1pPr>
              <a:defRPr sz="101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7100024" y="2204869"/>
            <a:ext cx="4459816" cy="36795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686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subhead in parens,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17044" y="2388787"/>
            <a:ext cx="10801351" cy="3291840"/>
          </a:xfrm>
          <a:prstGeom prst="rect">
            <a:avLst/>
          </a:prstGeom>
        </p:spPr>
        <p:txBody>
          <a:bodyPr/>
          <a:lstStyle>
            <a:lvl1pPr marL="160719" indent="-160719">
              <a:buFont typeface="Arial" panose="020B0604020202020204" pitchFamily="34" charset="0"/>
              <a:buChar char="•"/>
              <a:defRPr sz="101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5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29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7144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8598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88636" y="1699709"/>
            <a:ext cx="10871200" cy="398033"/>
          </a:xfrm>
          <a:prstGeom prst="rect">
            <a:avLst/>
          </a:prstGeom>
        </p:spPr>
        <p:txBody>
          <a:bodyPr/>
          <a:lstStyle>
            <a:lvl1pPr marL="0" marR="0" indent="0" algn="ctr" defTabSz="257150" rtl="0" eaLnBrk="1" fontAlgn="auto" latinLnBrk="0" hangingPunct="1">
              <a:lnSpc>
                <a:spcPts val="13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81" b="1" baseline="0">
                <a:solidFill>
                  <a:srgbClr val="D37D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257150" rtl="0" eaLnBrk="1" fontAlgn="auto" latinLnBrk="0" hangingPunct="1">
              <a:lnSpc>
                <a:spcPts val="13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>
                <a:ln>
                  <a:noFill/>
                </a:ln>
                <a:solidFill>
                  <a:srgbClr val="D37D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(Parentheses Under Header)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97388" y="1156468"/>
            <a:ext cx="10972800" cy="5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>
              <a:defRPr sz="1800" cap="all" baseline="0">
                <a:solidFill>
                  <a:srgbClr val="D37D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/>
              <a:t>HEADER HERE</a:t>
            </a:r>
          </a:p>
        </p:txBody>
      </p:sp>
    </p:spTree>
    <p:extLst>
      <p:ext uri="{BB962C8B-B14F-4D97-AF65-F5344CB8AC3E}">
        <p14:creationId xmlns:p14="http://schemas.microsoft.com/office/powerpoint/2010/main" val="9537510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5611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478344" y="6611159"/>
            <a:ext cx="9634699" cy="230832"/>
          </a:xfrm>
          <a:prstGeom prst="rect">
            <a:avLst/>
          </a:prstGeom>
          <a:noFill/>
          <a:ln w="12700" cap="sq" cmpd="sng">
            <a:noFill/>
            <a:prstDash val="solid"/>
          </a:ln>
        </p:spPr>
        <p:txBody>
          <a:bodyPr wrap="square" rtlCol="0" anchor="t" anchorCtr="0">
            <a:spAutoFit/>
          </a:bodyPr>
          <a:lstStyle/>
          <a:p>
            <a:r>
              <a:rPr lang="en-US" sz="900" b="0" i="1">
                <a:solidFill>
                  <a:schemeClr val="bg1"/>
                </a:solidFill>
                <a:latin typeface="Arial"/>
                <a:cs typeface="Arial"/>
              </a:rPr>
              <a:t>Photo</a:t>
            </a:r>
            <a:r>
              <a:rPr lang="en-US" sz="900" b="0" i="1" baseline="0">
                <a:solidFill>
                  <a:schemeClr val="bg1"/>
                </a:solidFill>
                <a:latin typeface="Arial"/>
                <a:cs typeface="Arial"/>
              </a:rPr>
              <a:t> Credit Goes Here</a:t>
            </a:r>
            <a:endParaRPr lang="en-US" sz="900" b="0" i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17142" y="5723098"/>
            <a:ext cx="6697133" cy="260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i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Photo credit: Name/Organization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03252" y="5175082"/>
            <a:ext cx="10915649" cy="268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362457" y="3829050"/>
            <a:ext cx="9453033" cy="1195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400" baseline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PRESENTATION GOES HERE AND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79" y="6052843"/>
            <a:ext cx="3807528" cy="78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223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subhead in parens,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17034" y="2388787"/>
            <a:ext cx="10801351" cy="329184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88636" y="1699709"/>
            <a:ext cx="10871200" cy="398033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ts val="2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1" baseline="0">
                <a:solidFill>
                  <a:srgbClr val="D37D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D37D2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(Parentheses Under Header)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97388" y="1156442"/>
            <a:ext cx="10972800" cy="5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>
              <a:defRPr sz="3200" cap="all" baseline="0">
                <a:solidFill>
                  <a:srgbClr val="D37D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/>
              <a:t>HEADER HERE</a:t>
            </a:r>
          </a:p>
        </p:txBody>
      </p:sp>
    </p:spTree>
    <p:extLst>
      <p:ext uri="{BB962C8B-B14F-4D97-AF65-F5344CB8AC3E}">
        <p14:creationId xmlns:p14="http://schemas.microsoft.com/office/powerpoint/2010/main" val="13394606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Left Justifi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97388" y="1156442"/>
            <a:ext cx="10972800" cy="59704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>
              <a:defRPr sz="3200" cap="all" baseline="0">
                <a:solidFill>
                  <a:srgbClr val="D37D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/>
              <a:t>HEADER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17034" y="2087563"/>
            <a:ext cx="10801351" cy="32918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918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bulleted list,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97388" y="1156442"/>
            <a:ext cx="10972800" cy="5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>
              <a:defRPr sz="3200" cap="all" baseline="0">
                <a:solidFill>
                  <a:srgbClr val="D37D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/>
              <a:t>HEADER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02217" y="2205038"/>
            <a:ext cx="5825067" cy="384016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7100024" y="2204869"/>
            <a:ext cx="4459816" cy="36795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995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97388" y="1156442"/>
            <a:ext cx="10972800" cy="5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>
              <a:defRPr sz="3200" cap="all" baseline="0">
                <a:solidFill>
                  <a:srgbClr val="D37D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/>
              <a:t>HEADER HERE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17034" y="2087563"/>
            <a:ext cx="10801351" cy="3291840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8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9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microsoft.com/office/2007/relationships/hdphoto" Target="../media/hdphoto3.wdp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theme" Target="../theme/theme10.xm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90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91.xml"/><Relationship Id="rId9" Type="http://schemas.openxmlformats.org/officeDocument/2006/relationships/image" Target="../media/image32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37.emf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99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00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01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38.png"/><Relationship Id="rId4" Type="http://schemas.openxmlformats.org/officeDocument/2006/relationships/image" Target="../media/image36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theme" Target="../theme/theme20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theme" Target="../theme/theme21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theme" Target="../theme/theme22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19" Type="http://schemas.openxmlformats.org/officeDocument/2006/relationships/image" Target="../media/image44.png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6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E15DA2D-0AA1-4C80-974E-B6FEBAD81251}"/>
              </a:ext>
            </a:extLst>
          </p:cNvPr>
          <p:cNvSpPr/>
          <p:nvPr userDrawn="1"/>
        </p:nvSpPr>
        <p:spPr>
          <a:xfrm>
            <a:off x="0" y="0"/>
            <a:ext cx="12204000" cy="6876000"/>
          </a:xfrm>
          <a:prstGeom prst="rect">
            <a:avLst/>
          </a:prstGeom>
          <a:blipFill dpi="0" rotWithShape="1">
            <a:blip r:embed="rId6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" t="9" r="-8918" b="-62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169645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70" r:id="rId2"/>
    <p:sldLayoutId id="2147483823" r:id="rId3"/>
    <p:sldLayoutId id="214748382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">
            <a:extLst>
              <a:ext uri="{FF2B5EF4-FFF2-40B4-BE49-F238E27FC236}">
                <a16:creationId xmlns:a16="http://schemas.microsoft.com/office/drawing/2014/main" id="{9F0F5CEA-886E-4B05-93BC-F96F6B5DF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013"/>
          <a:stretch/>
        </p:blipFill>
        <p:spPr bwMode="gray">
          <a:xfrm>
            <a:off x="11589389" y="6371813"/>
            <a:ext cx="413113" cy="316833"/>
          </a:xfrm>
          <a:prstGeom prst="rect">
            <a:avLst/>
          </a:prstGeom>
        </p:spPr>
      </p:pic>
      <p:sp>
        <p:nvSpPr>
          <p:cNvPr id="15" name="bar">
            <a:extLst>
              <a:ext uri="{FF2B5EF4-FFF2-40B4-BE49-F238E27FC236}">
                <a16:creationId xmlns:a16="http://schemas.microsoft.com/office/drawing/2014/main" id="{49D9F131-2158-4CE8-878F-18E76BB55EA7}"/>
              </a:ext>
            </a:extLst>
          </p:cNvPr>
          <p:cNvSpPr/>
          <p:nvPr userDrawn="1"/>
        </p:nvSpPr>
        <p:spPr bwMode="gray">
          <a:xfrm>
            <a:off x="10890251" y="6133759"/>
            <a:ext cx="1132416" cy="6919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62031" y="6568511"/>
            <a:ext cx="7701304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Titel of the presentation</a:t>
            </a:r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6ED51528-C082-4A1A-9A13-B0D2B18590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12557" y="6568511"/>
            <a:ext cx="7115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de-DE" sz="800" spc="5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22 Jan. 2019</a:t>
            </a:r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99756" y="6568511"/>
            <a:ext cx="60113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800" spc="51" baseline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BA7763BA-D29F-4859-88A9-E457D7D050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277532" y="6575618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D7B3BF4D-6640-4657-BD72-5F4E0852873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223760" y="6575619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body" idx="1"/>
          </p:nvPr>
        </p:nvSpPr>
        <p:spPr bwMode="gray">
          <a:xfrm>
            <a:off x="599757" y="1361292"/>
            <a:ext cx="9563579" cy="4660627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288DB87F-225C-44F9-8B2F-85DB9A3E08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9563579" cy="720725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/>
          <a:p>
            <a:r>
              <a:rPr lang="en-GB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407440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913" r:id="rId15"/>
    <p:sldLayoutId id="2147483841" r:id="rId16"/>
    <p:sldLayoutId id="2147483842" r:id="rId17"/>
    <p:sldLayoutId id="2147483843" r:id="rId18"/>
    <p:sldLayoutId id="2147483844" r:id="rId19"/>
    <p:sldLayoutId id="2147483845" r:id="rId20"/>
    <p:sldLayoutId id="2147483846" r:id="rId21"/>
    <p:sldLayoutId id="2147483847" r:id="rId22"/>
    <p:sldLayoutId id="2147483848" r:id="rId23"/>
    <p:sldLayoutId id="2147483914" r:id="rId24"/>
    <p:sldLayoutId id="2147483850" r:id="rId25"/>
    <p:sldLayoutId id="2147483851" r:id="rId26"/>
    <p:sldLayoutId id="2147483852" r:id="rId27"/>
    <p:sldLayoutId id="2147483853" r:id="rId28"/>
    <p:sldLayoutId id="2147483854" r:id="rId29"/>
    <p:sldLayoutId id="2147483855" r:id="rId30"/>
    <p:sldLayoutId id="2147483856" r:id="rId31"/>
    <p:sldLayoutId id="2147483857" r:id="rId32"/>
    <p:sldLayoutId id="2147483858" r:id="rId33"/>
    <p:sldLayoutId id="2147483859" r:id="rId34"/>
  </p:sldLayoutIdLst>
  <p:transition>
    <p:fade/>
  </p:transition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None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41294" indent="-241294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476239" indent="-234945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Symbol" panose="05050102010706020507" pitchFamily="18" charset="2"/>
        <a:buChar char="-"/>
        <a:defRPr lang="de-DE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8">
          <p15:clr>
            <a:srgbClr val="F26B43"/>
          </p15:clr>
        </p15:guide>
        <p15:guide id="5" orient="horz" pos="3162">
          <p15:clr>
            <a:srgbClr val="F26B43"/>
          </p15:clr>
        </p15:guide>
        <p15:guide id="7" pos="5680">
          <p15:clr>
            <a:srgbClr val="F26B43"/>
          </p15:clr>
        </p15:guide>
        <p15:guide id="8" pos="77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EE3AC40-1F35-4898-9E62-A1A7AB81A4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333" y="6086172"/>
            <a:ext cx="2427047" cy="62779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93E5C68-9BD3-4408-BDBA-2059CCA958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00" y="5831006"/>
            <a:ext cx="2940899" cy="113812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5102420"/>
            <a:ext cx="12192000" cy="846688"/>
          </a:xfrm>
          <a:prstGeom prst="rect">
            <a:avLst/>
          </a:prstGeom>
          <a:solidFill>
            <a:srgbClr val="4799B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1058305"/>
          </a:xfrm>
          <a:prstGeom prst="rect">
            <a:avLst/>
          </a:prstGeom>
          <a:solidFill>
            <a:srgbClr val="4799B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1" name="Picture 10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0FC4C362-8A43-4BC0-9C0D-20590147D1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0" y="-73029"/>
            <a:ext cx="4662030" cy="1204358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64112" y="5339748"/>
            <a:ext cx="2743200" cy="365125"/>
          </a:xfrm>
          <a:prstGeom prst="rect">
            <a:avLst/>
          </a:prstGeom>
        </p:spPr>
        <p:txBody>
          <a:bodyPr/>
          <a:lstStyle/>
          <a:p>
            <a:fld id="{37CD0417-81F7-496A-B8B0-E71E45F33C93}" type="datetimeFigureOut">
              <a:rPr lang="en-US" smtClean="0"/>
              <a:t>12/28/2021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txStyles>
    <p:titleStyle>
      <a:lvl1pPr algn="ctr" defTabSz="2571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61" indent="-192861" algn="l" defTabSz="25715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868" indent="-160719" algn="l" defTabSz="257150" rtl="0" eaLnBrk="1" latinLnBrk="0" hangingPunct="1">
        <a:spcBef>
          <a:spcPct val="20000"/>
        </a:spcBef>
        <a:buFont typeface="Arial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875" indent="-128576" algn="l" defTabSz="257150" rtl="0" eaLnBrk="1" latinLnBrk="0" hangingPunct="1">
        <a:spcBef>
          <a:spcPct val="20000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900023" indent="-128576" algn="l" defTabSz="257150" rtl="0" eaLnBrk="1" latinLnBrk="0" hangingPunct="1">
        <a:spcBef>
          <a:spcPct val="20000"/>
        </a:spcBef>
        <a:buFont typeface="Arial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172" indent="-128576" algn="l" defTabSz="257150" rtl="0" eaLnBrk="1" latinLnBrk="0" hangingPunct="1">
        <a:spcBef>
          <a:spcPct val="20000"/>
        </a:spcBef>
        <a:buFont typeface="Arial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323" indent="-128576" algn="l" defTabSz="257150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470" indent="-128576" algn="l" defTabSz="257150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621" indent="-128576" algn="l" defTabSz="257150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772" indent="-128576" algn="l" defTabSz="257150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50" algn="l" defTabSz="2571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298" algn="l" defTabSz="2571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49" algn="l" defTabSz="2571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598" algn="l" defTabSz="2571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747" algn="l" defTabSz="2571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896" algn="l" defTabSz="2571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045" algn="l" defTabSz="2571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195" algn="l" defTabSz="2571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12192000" cy="1058305"/>
          </a:xfrm>
          <a:prstGeom prst="rect">
            <a:avLst/>
          </a:prstGeom>
          <a:solidFill>
            <a:srgbClr val="4799B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Rectangle 6"/>
          <p:cNvSpPr/>
          <p:nvPr userDrawn="1"/>
        </p:nvSpPr>
        <p:spPr>
          <a:xfrm>
            <a:off x="9297005" y="6060511"/>
            <a:ext cx="2678171" cy="744483"/>
          </a:xfrm>
          <a:prstGeom prst="rect">
            <a:avLst/>
          </a:prstGeom>
          <a:solidFill>
            <a:schemeClr val="bg1">
              <a:lumMod val="6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855"/>
              </a:lnSpc>
            </a:pPr>
            <a:r>
              <a:rPr lang="en-US" sz="788">
                <a:latin typeface="Arial" panose="020B0604020202020204" pitchFamily="34" charset="0"/>
                <a:cs typeface="Arial" panose="020B0604020202020204" pitchFamily="34" charset="0"/>
              </a:rPr>
              <a:t>PARTNER LOGO GOES HERE (click slide master to add)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F89BBE-BA85-4F18-9969-2BEF4D578381}"/>
              </a:ext>
            </a:extLst>
          </p:cNvPr>
          <p:cNvSpPr/>
          <p:nvPr userDrawn="1"/>
        </p:nvSpPr>
        <p:spPr>
          <a:xfrm>
            <a:off x="8914923" y="5962797"/>
            <a:ext cx="3191624" cy="874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48FC5D2-1A84-448D-BE27-4C200B847E9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333" y="6086172"/>
            <a:ext cx="2427047" cy="627796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781C3E7-3F7F-4ECE-B736-2355B74050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00" y="5831006"/>
            <a:ext cx="2940899" cy="1138128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F7377689-2954-4A68-9CA0-EF572537146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0" y="-73029"/>
            <a:ext cx="4662030" cy="120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6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</p:sldLayoutIdLst>
  <p:txStyles>
    <p:titleStyle>
      <a:lvl1pPr algn="ctr" defTabSz="2571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61" indent="-192861" algn="l" defTabSz="25715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868" indent="-160719" algn="l" defTabSz="257150" rtl="0" eaLnBrk="1" latinLnBrk="0" hangingPunct="1">
        <a:spcBef>
          <a:spcPct val="20000"/>
        </a:spcBef>
        <a:buFont typeface="Arial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875" indent="-128576" algn="l" defTabSz="257150" rtl="0" eaLnBrk="1" latinLnBrk="0" hangingPunct="1">
        <a:spcBef>
          <a:spcPct val="20000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900023" indent="-128576" algn="l" defTabSz="257150" rtl="0" eaLnBrk="1" latinLnBrk="0" hangingPunct="1">
        <a:spcBef>
          <a:spcPct val="20000"/>
        </a:spcBef>
        <a:buFont typeface="Arial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172" indent="-128576" algn="l" defTabSz="257150" rtl="0" eaLnBrk="1" latinLnBrk="0" hangingPunct="1">
        <a:spcBef>
          <a:spcPct val="20000"/>
        </a:spcBef>
        <a:buFont typeface="Arial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323" indent="-128576" algn="l" defTabSz="257150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470" indent="-128576" algn="l" defTabSz="257150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621" indent="-128576" algn="l" defTabSz="257150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772" indent="-128576" algn="l" defTabSz="257150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50" algn="l" defTabSz="2571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298" algn="l" defTabSz="2571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49" algn="l" defTabSz="2571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598" algn="l" defTabSz="2571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747" algn="l" defTabSz="2571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896" algn="l" defTabSz="2571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045" algn="l" defTabSz="2571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195" algn="l" defTabSz="2571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1"/>
            <a:ext cx="12192000" cy="5806417"/>
          </a:xfrm>
          <a:prstGeom prst="rect">
            <a:avLst/>
          </a:prstGeom>
          <a:solidFill>
            <a:srgbClr val="4799B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E72DE8F-DD88-4A40-9667-1322EE9415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606" y="901423"/>
            <a:ext cx="6392787" cy="3540621"/>
          </a:xfrm>
          <a:prstGeom prst="rect">
            <a:avLst/>
          </a:prstGeom>
        </p:spPr>
      </p:pic>
      <p:sp>
        <p:nvSpPr>
          <p:cNvPr id="6" name="Subtitle 4"/>
          <p:cNvSpPr txBox="1">
            <a:spLocks/>
          </p:cNvSpPr>
          <p:nvPr userDrawn="1"/>
        </p:nvSpPr>
        <p:spPr>
          <a:xfrm>
            <a:off x="630396" y="5256507"/>
            <a:ext cx="10952017" cy="1099863"/>
          </a:xfrm>
          <a:prstGeom prst="rect">
            <a:avLst/>
          </a:prstGeom>
        </p:spPr>
        <p:txBody>
          <a:bodyPr anchor="t"/>
          <a:lstStyle/>
          <a:p>
            <a:pPr marL="173814" lvl="2" indent="-173814" algn="ctr">
              <a:lnSpc>
                <a:spcPts val="1500"/>
              </a:lnSpc>
            </a:pPr>
            <a:r>
              <a:rPr lang="en-US" sz="1500">
                <a:solidFill>
                  <a:schemeClr val="bg1"/>
                </a:solidFill>
                <a:latin typeface="Gill Sans MT"/>
                <a:cs typeface="Gill Sans MT"/>
              </a:rPr>
              <a:t>www.feedthefuture.gov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297005" y="6060505"/>
            <a:ext cx="2678171" cy="744483"/>
          </a:xfrm>
          <a:prstGeom prst="rect">
            <a:avLst/>
          </a:prstGeom>
          <a:solidFill>
            <a:schemeClr val="bg1">
              <a:lumMod val="6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40"/>
              </a:lnSpc>
            </a:pPr>
            <a:r>
              <a:rPr lang="en-US" sz="1051">
                <a:latin typeface="Arial" panose="020B0604020202020204" pitchFamily="34" charset="0"/>
                <a:cs typeface="Arial" panose="020B0604020202020204" pitchFamily="34" charset="0"/>
              </a:rPr>
              <a:t>PARTNER LOGO GOES HERE (click slide master to add)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A59DBF-2B95-484F-99AE-E7C1C7BB1AC5}"/>
              </a:ext>
            </a:extLst>
          </p:cNvPr>
          <p:cNvSpPr/>
          <p:nvPr userDrawn="1"/>
        </p:nvSpPr>
        <p:spPr>
          <a:xfrm>
            <a:off x="8914923" y="5962797"/>
            <a:ext cx="3191624" cy="874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CCA2DF6B-81F2-4095-AD22-B7AC8C1A19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333" y="6086172"/>
            <a:ext cx="2427047" cy="627796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327A181-8B55-4BA1-951B-F0B99C7EFE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00" y="5831006"/>
            <a:ext cx="2940899" cy="113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7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hf hdr="0" ftr="0" dt="0"/>
  <p:txStyles>
    <p:titleStyle>
      <a:lvl1pPr algn="ctr" defTabSz="34286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48" indent="-257148" algn="l" defTabSz="34286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57" indent="-214292" algn="l" defTabSz="342866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7" indent="-171434" algn="l" defTabSz="342866" rtl="0" eaLnBrk="1" latinLnBrk="0" hangingPunct="1">
        <a:spcBef>
          <a:spcPct val="200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1" indent="-171434" algn="l" defTabSz="342866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342866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4" algn="l" defTabSz="34286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7" indent="-171434" algn="l" defTabSz="34286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34286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4" algn="l" defTabSz="34286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3428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31" algn="l" defTabSz="3428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3428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3428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9" algn="l" defTabSz="3428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3428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3428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3428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tal_RGB_6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5" y="5942146"/>
            <a:ext cx="3163268" cy="91585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5102420"/>
            <a:ext cx="12192000" cy="846688"/>
          </a:xfrm>
          <a:prstGeom prst="rect">
            <a:avLst/>
          </a:prstGeom>
          <a:solidFill>
            <a:srgbClr val="4799B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294609" y="6059728"/>
            <a:ext cx="2678171" cy="744483"/>
          </a:xfrm>
          <a:prstGeom prst="rect">
            <a:avLst/>
          </a:prstGeom>
          <a:solidFill>
            <a:schemeClr val="bg1">
              <a:lumMod val="6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20"/>
              </a:lnSpc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PARTNER LOGO GOES HERE (click slide master to add)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1058305"/>
          </a:xfrm>
          <a:prstGeom prst="rect">
            <a:avLst/>
          </a:prstGeom>
          <a:solidFill>
            <a:srgbClr val="4799B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orizontal RGB white.ep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88" y="225747"/>
            <a:ext cx="4535200" cy="5778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79" y="6052843"/>
            <a:ext cx="3807528" cy="789149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64112" y="5339722"/>
            <a:ext cx="2743200" cy="365125"/>
          </a:xfrm>
          <a:prstGeom prst="rect">
            <a:avLst/>
          </a:prstGeom>
        </p:spPr>
        <p:txBody>
          <a:bodyPr/>
          <a:lstStyle/>
          <a:p>
            <a:fld id="{37CD0417-81F7-496A-B8B0-E71E45F33C93}" type="datetimeFigureOut">
              <a:rPr lang="en-US" smtClean="0"/>
              <a:t>12/28/2021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0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12192000" cy="1058305"/>
          </a:xfrm>
          <a:prstGeom prst="rect">
            <a:avLst/>
          </a:prstGeom>
          <a:solidFill>
            <a:srgbClr val="4799B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orizontal RGB white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88" y="225747"/>
            <a:ext cx="4535200" cy="577885"/>
          </a:xfrm>
          <a:prstGeom prst="rect">
            <a:avLst/>
          </a:prstGeom>
        </p:spPr>
      </p:pic>
      <p:pic>
        <p:nvPicPr>
          <p:cNvPr id="5" name="Picture 4" descr="Horizontal_RGB_600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5" y="5942146"/>
            <a:ext cx="3163268" cy="91585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297003" y="6060485"/>
            <a:ext cx="2678171" cy="744483"/>
          </a:xfrm>
          <a:prstGeom prst="rect">
            <a:avLst/>
          </a:prstGeom>
          <a:solidFill>
            <a:schemeClr val="bg1">
              <a:lumMod val="6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20"/>
              </a:lnSpc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PARTNER LOGO GOES HERE (click slide master to add)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79" y="6052843"/>
            <a:ext cx="3807528" cy="78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9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2" r:id="rId2"/>
    <p:sldLayoutId id="2147483697" r:id="rId3"/>
    <p:sldLayoutId id="214748369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12192000" cy="1058305"/>
          </a:xfrm>
          <a:prstGeom prst="rect">
            <a:avLst/>
          </a:prstGeom>
          <a:solidFill>
            <a:srgbClr val="4799B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orizontal RGB white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88" y="225747"/>
            <a:ext cx="4535200" cy="57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5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2488" y="19763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629260"/>
            <a:ext cx="10515600" cy="2528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A60547-F1A5-F64C-AB63-F1BA097AF481}"/>
              </a:ext>
            </a:extLst>
          </p:cNvPr>
          <p:cNvSpPr/>
          <p:nvPr/>
        </p:nvSpPr>
        <p:spPr>
          <a:xfrm>
            <a:off x="227308" y="6522347"/>
            <a:ext cx="11677928" cy="134176"/>
          </a:xfrm>
          <a:prstGeom prst="rect">
            <a:avLst/>
          </a:prstGeom>
          <a:solidFill>
            <a:srgbClr val="009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F638E-07FD-AA44-9041-821C5BA21F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488" y="6492620"/>
            <a:ext cx="1219200" cy="2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3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Avenir LT Std 85 Heavy" panose="020B0503020203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Avenir LT Std 55 Roman" panose="020B0503020203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venir LT Std 55 Roman" panose="020B0503020203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Avenir LT Std 55 Roman" panose="020B0503020203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venir LT Std 55 Roman" panose="020B0503020203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venir LT Std 55 Roman" panose="020B05030202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5806417"/>
          </a:xfrm>
          <a:prstGeom prst="rect">
            <a:avLst/>
          </a:prstGeom>
          <a:solidFill>
            <a:srgbClr val="4799B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4"/>
          <p:cNvSpPr txBox="1">
            <a:spLocks/>
          </p:cNvSpPr>
          <p:nvPr userDrawn="1"/>
        </p:nvSpPr>
        <p:spPr>
          <a:xfrm>
            <a:off x="630382" y="5256487"/>
            <a:ext cx="10952017" cy="1099863"/>
          </a:xfrm>
          <a:prstGeom prst="rect">
            <a:avLst/>
          </a:prstGeom>
        </p:spPr>
        <p:txBody>
          <a:bodyPr anchor="t"/>
          <a:lstStyle/>
          <a:p>
            <a:pPr marL="231775" lvl="2" indent="-231775" algn="ctr">
              <a:lnSpc>
                <a:spcPts val="2000"/>
              </a:lnSpc>
            </a:pPr>
            <a:r>
              <a:rPr lang="en-US" sz="2000" err="1">
                <a:solidFill>
                  <a:schemeClr val="bg1"/>
                </a:solidFill>
                <a:latin typeface="Gill Sans MT"/>
                <a:cs typeface="Gill Sans MT"/>
              </a:rPr>
              <a:t>www.feedthefuture.gov</a:t>
            </a:r>
            <a:endParaRPr lang="en-US" sz="200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  <p:pic>
        <p:nvPicPr>
          <p:cNvPr id="3" name="Picture 2" descr="vertical RGB white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558" y="1580050"/>
            <a:ext cx="6593612" cy="2302837"/>
          </a:xfrm>
          <a:prstGeom prst="rect">
            <a:avLst/>
          </a:prstGeom>
        </p:spPr>
      </p:pic>
      <p:pic>
        <p:nvPicPr>
          <p:cNvPr id="9" name="Picture 8" descr="Horizontal_RGB_600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5" y="5942146"/>
            <a:ext cx="3163268" cy="91585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297003" y="6060485"/>
            <a:ext cx="2678171" cy="744483"/>
          </a:xfrm>
          <a:prstGeom prst="rect">
            <a:avLst/>
          </a:prstGeom>
          <a:solidFill>
            <a:schemeClr val="bg1">
              <a:lumMod val="6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20"/>
              </a:lnSpc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PARTNER LOGO GOES HERE (click slide master to add)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79" y="6052843"/>
            <a:ext cx="3807528" cy="78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7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B1406E-23C2-4CFB-8BF6-CE5EC177DDC4}"/>
              </a:ext>
            </a:extLst>
          </p:cNvPr>
          <p:cNvSpPr/>
          <p:nvPr userDrawn="1"/>
        </p:nvSpPr>
        <p:spPr>
          <a:xfrm>
            <a:off x="0" y="0"/>
            <a:ext cx="5609492" cy="6858000"/>
          </a:xfrm>
          <a:prstGeom prst="rect">
            <a:avLst/>
          </a:prstGeom>
          <a:solidFill>
            <a:srgbClr val="E0E4CC">
              <a:alpha val="50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74662B19-29E3-4BD0-B371-0A2DA3B291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56" y="6031071"/>
            <a:ext cx="2389316" cy="77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8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C157E-2A91-48D6-A3AA-CFB6534227D7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1848359-5574-4CE9-A9BC-B02F0D66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8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2" name="Google Shape;12;p1"/>
          <p:cNvCxnSpPr/>
          <p:nvPr/>
        </p:nvCxnSpPr>
        <p:spPr>
          <a:xfrm>
            <a:off x="0" y="6127750"/>
            <a:ext cx="12192000" cy="0"/>
          </a:xfrm>
          <a:prstGeom prst="straightConnector1">
            <a:avLst/>
          </a:prstGeom>
          <a:noFill/>
          <a:ln w="2347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Google Shape;13;p1" descr="BRAC-logo-magenta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7200" y="6276975"/>
            <a:ext cx="1295401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" descr="SM logo Grey with url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702800" y="6311900"/>
            <a:ext cx="2303461" cy="490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754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3076" name="Picture 4" descr="BRAC-logo-magenta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09600" y="6276976"/>
            <a:ext cx="17272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9" name="Line 5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400">
              <a:latin typeface="Arial" charset="0"/>
            </a:endParaRPr>
          </a:p>
        </p:txBody>
      </p:sp>
      <p:pic>
        <p:nvPicPr>
          <p:cNvPr id="3079" name="Picture 7" descr="BRAC-logo-magenta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609600" y="6276976"/>
            <a:ext cx="17272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2" name="Line 8"/>
          <p:cNvSpPr>
            <a:spLocks noChangeShapeType="1"/>
          </p:cNvSpPr>
          <p:nvPr userDrawn="1"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400">
              <a:latin typeface="Arial" charset="0"/>
            </a:endParaRPr>
          </a:p>
        </p:txBody>
      </p:sp>
      <p:pic>
        <p:nvPicPr>
          <p:cNvPr id="11" name="Picture 14" descr="SM logo Grey with url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6276975"/>
            <a:ext cx="3071284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24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F0B223-0874-43D4-925A-2AF889DDD399}"/>
              </a:ext>
            </a:extLst>
          </p:cNvPr>
          <p:cNvCxnSpPr>
            <a:cxnSpLocks/>
          </p:cNvCxnSpPr>
          <p:nvPr userDrawn="1"/>
        </p:nvCxnSpPr>
        <p:spPr>
          <a:xfrm flipH="1">
            <a:off x="533073" y="874109"/>
            <a:ext cx="8971145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6178662-7503-45FD-B634-6556A842400E}"/>
              </a:ext>
            </a:extLst>
          </p:cNvPr>
          <p:cNvSpPr/>
          <p:nvPr userDrawn="1"/>
        </p:nvSpPr>
        <p:spPr>
          <a:xfrm>
            <a:off x="533073" y="133005"/>
            <a:ext cx="8707909" cy="616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3000" b="1">
              <a:solidFill>
                <a:srgbClr val="066B8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62528829-E8E4-4D85-9B1A-B24020899E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102" y="133003"/>
            <a:ext cx="2389316" cy="77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9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83" r:id="rId2"/>
    <p:sldLayoutId id="2147483782" r:id="rId3"/>
    <p:sldLayoutId id="21474839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0E4CC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459BC38-1309-467C-843A-33EA0727A4F0}"/>
              </a:ext>
            </a:extLst>
          </p:cNvPr>
          <p:cNvSpPr/>
          <p:nvPr userDrawn="1"/>
        </p:nvSpPr>
        <p:spPr>
          <a:xfrm>
            <a:off x="1691999" y="1152000"/>
            <a:ext cx="3932945" cy="2103818"/>
          </a:xfrm>
          <a:prstGeom prst="rect">
            <a:avLst/>
          </a:prstGeom>
          <a:solidFill>
            <a:srgbClr val="0894A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D34E12-7F26-45EF-89EE-6A1B2C210D07}"/>
              </a:ext>
            </a:extLst>
          </p:cNvPr>
          <p:cNvCxnSpPr/>
          <p:nvPr userDrawn="1"/>
        </p:nvCxnSpPr>
        <p:spPr>
          <a:xfrm>
            <a:off x="1678145" y="1152000"/>
            <a:ext cx="0" cy="2103818"/>
          </a:xfrm>
          <a:prstGeom prst="line">
            <a:avLst/>
          </a:prstGeom>
          <a:ln w="82550">
            <a:solidFill>
              <a:srgbClr val="066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A2E9A86C-9F43-4196-9D98-C8D7E4DB2A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687" y="5989508"/>
            <a:ext cx="2389316" cy="77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6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6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251156"/>
            <a:ext cx="12197848" cy="606844"/>
            <a:chOff x="0" y="6251156"/>
            <a:chExt cx="9148386" cy="606844"/>
          </a:xfrm>
        </p:grpSpPr>
        <p:sp>
          <p:nvSpPr>
            <p:cNvPr id="8" name="Rectangle 7"/>
            <p:cNvSpPr/>
            <p:nvPr/>
          </p:nvSpPr>
          <p:spPr>
            <a:xfrm>
              <a:off x="0" y="6268598"/>
              <a:ext cx="9144000" cy="589402"/>
            </a:xfrm>
            <a:prstGeom prst="rect">
              <a:avLst/>
            </a:prstGeom>
            <a:solidFill>
              <a:srgbClr val="585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247" y="6251156"/>
              <a:ext cx="2754139" cy="606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48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0" y="6251156"/>
            <a:ext cx="12197848" cy="606844"/>
            <a:chOff x="0" y="6251156"/>
            <a:chExt cx="9148386" cy="606844"/>
          </a:xfrm>
        </p:grpSpPr>
        <p:sp>
          <p:nvSpPr>
            <p:cNvPr id="7" name="Rectangle 6"/>
            <p:cNvSpPr/>
            <p:nvPr/>
          </p:nvSpPr>
          <p:spPr>
            <a:xfrm>
              <a:off x="0" y="6268598"/>
              <a:ext cx="9144000" cy="589402"/>
            </a:xfrm>
            <a:prstGeom prst="rect">
              <a:avLst/>
            </a:prstGeom>
            <a:solidFill>
              <a:srgbClr val="585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247" y="6251156"/>
              <a:ext cx="2754139" cy="606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88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34147" y="172199"/>
            <a:ext cx="10348252" cy="437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master</a:t>
            </a:r>
            <a:r>
              <a:rPr lang="pt-PT"/>
              <a:t> </a:t>
            </a:r>
            <a:r>
              <a:rPr lang="pt-PT" err="1"/>
              <a:t>title</a:t>
            </a:r>
            <a:r>
              <a:rPr lang="pt-PT"/>
              <a:t> </a:t>
            </a:r>
            <a:r>
              <a:rPr lang="pt-PT" err="1"/>
              <a:t>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009A2-987F-2C49-BF64-DF08DDF1FD64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FF9A6-9D21-FB48-AC66-2213A3BB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0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xStyles>
    <p:titleStyle>
      <a:lvl1pPr algn="l" defTabSz="609585" rtl="0" eaLnBrk="1" latinLnBrk="0" hangingPunct="1">
        <a:spcBef>
          <a:spcPct val="0"/>
        </a:spcBef>
        <a:buNone/>
        <a:defRPr sz="1867" b="1" kern="1200">
          <a:solidFill>
            <a:schemeClr val="tx1"/>
          </a:solidFill>
          <a:latin typeface="Merriweather"/>
          <a:ea typeface="+mj-ea"/>
          <a:cs typeface="Merriweather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b="0" i="0" kern="1200">
          <a:solidFill>
            <a:schemeClr val="tx1"/>
          </a:solidFill>
          <a:latin typeface="Merriweather Sans Light"/>
          <a:ea typeface="+mn-ea"/>
          <a:cs typeface="Merriweather Sans Light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b="0" i="0" kern="1200">
          <a:solidFill>
            <a:schemeClr val="tx1"/>
          </a:solidFill>
          <a:latin typeface="Merriweather Sans Light"/>
          <a:ea typeface="+mn-ea"/>
          <a:cs typeface="Merriweather Sans Light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Merriweather Sans Light"/>
          <a:ea typeface="+mn-ea"/>
          <a:cs typeface="Merriweather Sans Light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b="0" i="0" kern="1200">
          <a:solidFill>
            <a:schemeClr val="tx1"/>
          </a:solidFill>
          <a:latin typeface="Merriweather Sans Light"/>
          <a:ea typeface="+mn-ea"/>
          <a:cs typeface="Merriweather Sans Light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b="0" i="0" kern="1200">
          <a:solidFill>
            <a:schemeClr val="tx1"/>
          </a:solidFill>
          <a:latin typeface="Merriweather Sans Light"/>
          <a:ea typeface="+mn-ea"/>
          <a:cs typeface="Merriweather Sans Light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68598"/>
            <a:ext cx="12192000" cy="589402"/>
          </a:xfrm>
          <a:prstGeom prst="rect">
            <a:avLst/>
          </a:prstGeom>
          <a:solidFill>
            <a:srgbClr val="05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C3766A-8DBA-4753-B9FF-5F4F4D151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rcRect l="1810" t="25678" r="95" b="54465"/>
          <a:stretch/>
        </p:blipFill>
        <p:spPr>
          <a:xfrm>
            <a:off x="1" y="-1"/>
            <a:ext cx="12192000" cy="1300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6576CE-A2A3-40B6-AFD2-8F6ACB4E6F1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803" y="6268599"/>
            <a:ext cx="2316479" cy="56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thechinastory.org/wp-content/uploads/2019/04/10f-arnab-1024x768.jpg">
            <a:extLst>
              <a:ext uri="{FF2B5EF4-FFF2-40B4-BE49-F238E27FC236}">
                <a16:creationId xmlns:a16="http://schemas.microsoft.com/office/drawing/2014/main" id="{AC1CFC34-B9A2-4513-80DA-73F0C45DFEE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2" t="-383" r="6960" b="383"/>
          <a:stretch/>
        </p:blipFill>
        <p:spPr bwMode="auto">
          <a:xfrm>
            <a:off x="2" y="-26126"/>
            <a:ext cx="5695404" cy="682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268598"/>
            <a:ext cx="12192000" cy="589402"/>
          </a:xfrm>
          <a:prstGeom prst="rect">
            <a:avLst/>
          </a:prstGeom>
          <a:solidFill>
            <a:srgbClr val="05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rgbClr val="00999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83000F-3EBB-4113-9AD1-601EADC64E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471" y="6268599"/>
            <a:ext cx="2316479" cy="56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rtkqRtnXBkK4dHGx4Hl3bxeKNNiIphJKsY1VlFN7Y41UNzQ2MlkwVTdVT0dPRUNCVU9JTFVSNVdWRC4u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eur03.safelinks.protection.outlook.com/?url=https%3A%2F%2Ffscluster.org%2Fsites%2Fdefault%2Ffiles%2Fdocuments%2Ffss_2021_5w_guidance_note_1.pdf&amp;data=04%7C01%7Cneamul.akhter%40wfp.org%7C64e9b331ec8640e991f008d9b49a20e7%7C462ad9aed7d94206b87471b1e079776f%7C0%7C0%7C637739396429554118%7CUnknown%7CTWFpbGZsb3d8eyJWIjoiMC4wLjAwMDAiLCJQIjoiV2luMzIiLCJBTiI6Ik1haWwiLCJXVCI6Mn0%3D%7C3000&amp;sdata=VA6qWmY5194WP4EE7XoCGSvFvmLcihG1TMI0Iq1noIY%3D&amp;reserved=0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person, holding, person&#10;&#10;Description automatically generated">
            <a:extLst>
              <a:ext uri="{FF2B5EF4-FFF2-40B4-BE49-F238E27FC236}">
                <a16:creationId xmlns:a16="http://schemas.microsoft.com/office/drawing/2014/main" id="{DC848799-D5DE-4E86-869F-210B45469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8" t="-19889" r="116" b="19889"/>
          <a:stretch/>
        </p:blipFill>
        <p:spPr>
          <a:xfrm>
            <a:off x="-14264" y="-3130881"/>
            <a:ext cx="12206264" cy="10340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92056" y="0"/>
            <a:ext cx="4199944" cy="6858000"/>
          </a:xfrm>
          <a:prstGeom prst="rect">
            <a:avLst/>
          </a:prstGeom>
          <a:solidFill>
            <a:schemeClr val="accent2">
              <a:alpha val="90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lnSpc>
                <a:spcPct val="90000"/>
              </a:lnSpc>
            </a:pPr>
            <a:endParaRPr lang="en-US" sz="1867">
              <a:solidFill>
                <a:prstClr val="white"/>
              </a:solidFill>
              <a:latin typeface="Josefin Slab Thin"/>
              <a:cs typeface="Josefin Slab Thin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BC33822-59AB-4A96-BDFB-0856A009597C}"/>
              </a:ext>
            </a:extLst>
          </p:cNvPr>
          <p:cNvSpPr txBox="1">
            <a:spLocks/>
          </p:cNvSpPr>
          <p:nvPr/>
        </p:nvSpPr>
        <p:spPr>
          <a:xfrm>
            <a:off x="8146451" y="1089069"/>
            <a:ext cx="3891154" cy="467986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b="0" i="0" kern="1200">
                <a:solidFill>
                  <a:schemeClr val="tx1"/>
                </a:solidFill>
                <a:latin typeface="Merriweather Sans Light"/>
                <a:ea typeface="+mn-ea"/>
                <a:cs typeface="Merriweather Sans Light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b="0" i="0" kern="1200">
                <a:solidFill>
                  <a:schemeClr val="tx1"/>
                </a:solidFill>
                <a:latin typeface="Merriweather Sans Light"/>
                <a:ea typeface="+mn-ea"/>
                <a:cs typeface="Merriweather Sans Light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Merriweather Sans Light"/>
                <a:ea typeface="+mn-ea"/>
                <a:cs typeface="Merriweather Sans Light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b="0" i="0" kern="1200">
                <a:solidFill>
                  <a:schemeClr val="tx1"/>
                </a:solidFill>
                <a:latin typeface="Merriweather Sans Light"/>
                <a:ea typeface="+mn-ea"/>
                <a:cs typeface="Merriweather Sans Light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b="0" i="0" kern="1200">
                <a:solidFill>
                  <a:schemeClr val="tx1"/>
                </a:solidFill>
                <a:latin typeface="Merriweather Sans Light"/>
                <a:ea typeface="+mn-ea"/>
                <a:cs typeface="Merriweather Sans Light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>
                <a:solidFill>
                  <a:schemeClr val="bg1"/>
                </a:solidFill>
                <a:latin typeface="Arial Narrow"/>
              </a:rPr>
              <a:t>Meeting with Livestock Partners</a:t>
            </a:r>
            <a:endParaRPr lang="en-US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GB" sz="2400" b="1">
              <a:solidFill>
                <a:schemeClr val="bg1"/>
              </a:solidFill>
              <a:latin typeface="Arial Narrow"/>
            </a:endParaRPr>
          </a:p>
          <a:p>
            <a:pPr marL="0" indent="0" algn="ctr">
              <a:buNone/>
            </a:pPr>
            <a:r>
              <a:rPr lang="en-GB" sz="2400" b="1">
                <a:solidFill>
                  <a:schemeClr val="bg1"/>
                </a:solidFill>
                <a:latin typeface="Arial Narrow"/>
              </a:rPr>
              <a:t>29 December 2021</a:t>
            </a:r>
          </a:p>
          <a:p>
            <a:pPr marL="0" indent="0" algn="ctr">
              <a:buNone/>
            </a:pPr>
            <a:endParaRPr lang="en-GB" sz="2400" b="1">
              <a:solidFill>
                <a:schemeClr val="bg1"/>
              </a:solidFill>
              <a:latin typeface="Arial Narrow"/>
            </a:endParaRPr>
          </a:p>
          <a:p>
            <a:pPr marL="0" indent="0" algn="ctr">
              <a:buNone/>
            </a:pPr>
            <a:r>
              <a:rPr lang="en-GB" sz="2400" b="1">
                <a:solidFill>
                  <a:schemeClr val="bg1"/>
                </a:solidFill>
                <a:latin typeface="Arial Narrow"/>
              </a:rPr>
              <a:t>Cox’s Bazar, Bangladesh</a:t>
            </a:r>
            <a:endParaRPr lang="en-GB" sz="2400" b="1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04D03B-0126-47BC-9753-080E967CE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28" y="4652635"/>
            <a:ext cx="3429000" cy="1107220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FFB1B90-CF42-40AA-9C4D-5252C3A456F5}"/>
              </a:ext>
            </a:extLst>
          </p:cNvPr>
          <p:cNvSpPr txBox="1">
            <a:spLocks/>
          </p:cNvSpPr>
          <p:nvPr/>
        </p:nvSpPr>
        <p:spPr>
          <a:xfrm>
            <a:off x="8146451" y="6377940"/>
            <a:ext cx="3891154" cy="419690"/>
          </a:xfrm>
          <a:prstGeom prst="rect">
            <a:avLst/>
          </a:prstGeom>
        </p:spPr>
        <p:txBody>
          <a:bodyPr anchor="t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b="0" i="0" kern="1200">
                <a:solidFill>
                  <a:schemeClr val="tx1"/>
                </a:solidFill>
                <a:latin typeface="Merriweather Sans Light"/>
                <a:ea typeface="+mn-ea"/>
                <a:cs typeface="Merriweather Sans Light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b="0" i="0" kern="1200">
                <a:solidFill>
                  <a:schemeClr val="tx1"/>
                </a:solidFill>
                <a:latin typeface="Merriweather Sans Light"/>
                <a:ea typeface="+mn-ea"/>
                <a:cs typeface="Merriweather Sans Light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Merriweather Sans Light"/>
                <a:ea typeface="+mn-ea"/>
                <a:cs typeface="Merriweather Sans Light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b="0" i="0" kern="1200">
                <a:solidFill>
                  <a:schemeClr val="tx1"/>
                </a:solidFill>
                <a:latin typeface="Merriweather Sans Light"/>
                <a:ea typeface="+mn-ea"/>
                <a:cs typeface="Merriweather Sans Light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b="0" i="0" kern="1200">
                <a:solidFill>
                  <a:schemeClr val="tx1"/>
                </a:solidFill>
                <a:latin typeface="Merriweather Sans Light"/>
                <a:ea typeface="+mn-ea"/>
                <a:cs typeface="Merriweather Sans Light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>
                <a:solidFill>
                  <a:schemeClr val="bg1"/>
                </a:solidFill>
                <a:latin typeface="Arial Narrow"/>
              </a:rPr>
              <a:t>Photo: ISCG / </a:t>
            </a:r>
            <a:r>
              <a:rPr lang="en-GB" sz="1800" b="1" err="1">
                <a:solidFill>
                  <a:schemeClr val="bg1"/>
                </a:solidFill>
                <a:latin typeface="Arial Narrow"/>
              </a:rPr>
              <a:t>Saikat</a:t>
            </a:r>
            <a:r>
              <a:rPr lang="en-GB" sz="1800" b="1">
                <a:solidFill>
                  <a:schemeClr val="bg1"/>
                </a:solidFill>
                <a:latin typeface="Arial Narrow"/>
              </a:rPr>
              <a:t> </a:t>
            </a:r>
            <a:r>
              <a:rPr lang="en-GB" sz="1800" b="1" err="1">
                <a:solidFill>
                  <a:schemeClr val="bg1"/>
                </a:solidFill>
                <a:latin typeface="Arial Narrow"/>
              </a:rPr>
              <a:t>Mojumdur</a:t>
            </a:r>
            <a:endParaRPr lang="en-GB" sz="1800" b="1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278483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FE0E43-8A27-407F-9963-D841D1189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6607" y="1181528"/>
            <a:ext cx="3863083" cy="1849629"/>
          </a:xfrm>
        </p:spPr>
        <p:txBody>
          <a:bodyPr lIns="91440" tIns="45720" rIns="91440" bIns="45720" anchor="ctr" anchorCtr="0"/>
          <a:lstStyle/>
          <a:p>
            <a:pPr lvl="0"/>
            <a:r>
              <a:rPr lang="en-GB" sz="3600">
                <a:effectLst/>
                <a:ea typeface="Times New Roman" panose="02020603050405020304" pitchFamily="18" charset="0"/>
              </a:rPr>
              <a:t>Partner's presentation on Livestock by WORLD VISION</a:t>
            </a:r>
            <a:endParaRPr lang="en-GB" sz="360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135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" descr="world-vision-vector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849" y="457200"/>
            <a:ext cx="1658496" cy="9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254383" y="4567320"/>
            <a:ext cx="555710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Vrinda"/>
              </a:rPr>
              <a:t>Dr. Jnanottor Chakma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Vrinda"/>
              </a:rPr>
              <a:t>Focal – Livestock Intervention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World Vision Bangladesh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2315" y="15006"/>
            <a:ext cx="12204315" cy="44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054763" y="2808216"/>
            <a:ext cx="35837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Vrinda"/>
              </a:rPr>
              <a:t>WELCOME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3546" y="2090621"/>
            <a:ext cx="3165594" cy="46274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94255" y="1900142"/>
            <a:ext cx="3634870" cy="48054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4327" y="6114473"/>
            <a:ext cx="5163127" cy="5818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December 29 , 2021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84" y="2090621"/>
            <a:ext cx="3327156" cy="22689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5" y="4359564"/>
            <a:ext cx="3307325" cy="2336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255" y="1900142"/>
            <a:ext cx="3731490" cy="20492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256" y="3949378"/>
            <a:ext cx="3731490" cy="27469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25600" y="457200"/>
            <a:ext cx="6742545" cy="1122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C3C43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Livestock Partner Meeting</a:t>
            </a:r>
          </a:p>
        </p:txBody>
      </p:sp>
    </p:spTree>
    <p:extLst>
      <p:ext uri="{BB962C8B-B14F-4D97-AF65-F5344CB8AC3E}">
        <p14:creationId xmlns:p14="http://schemas.microsoft.com/office/powerpoint/2010/main" val="3314541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" descr="world-vision-vector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849" y="457200"/>
            <a:ext cx="1658496" cy="9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2315" y="15006"/>
            <a:ext cx="12204315" cy="44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29112" y="1893816"/>
            <a:ext cx="88350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Vrinda"/>
              </a:rPr>
              <a:t>Livestock Interventions at a glance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8321" y="3441680"/>
            <a:ext cx="1140429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2313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Emergency Food Security Program (EFSP):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To improve food security and nutrition status of vulnerable host community members in Cox’s Bazar District, Bangladesh,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Funded by USAID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2313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2. Gender Inclusive Pathways out of Poverty (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32313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GPoP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2313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) Project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To ‘graduate’ ultra-poor households in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Ukhiya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Teknaf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sub-Districts in Cox’s Bazar out of poverty, Funded by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Australian Government through ANCP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1273" y="2680658"/>
            <a:ext cx="10575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2313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WVB has Livestock interventions under two (2) projects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2313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206999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" descr="world-vision-vector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849" y="437950"/>
            <a:ext cx="1658496" cy="9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2315" y="15006"/>
            <a:ext cx="12204315" cy="44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29113" y="1893816"/>
            <a:ext cx="34569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Vrinda"/>
              </a:rPr>
              <a:t>Working Area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0348" y="2708717"/>
            <a:ext cx="60594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GPoP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Ukhiya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&amp;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Teknaf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sub-districts (148 Villages)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(4 unions each)</a:t>
            </a:r>
          </a:p>
        </p:txBody>
      </p:sp>
      <p:sp>
        <p:nvSpPr>
          <p:cNvPr id="7" name="Rectangle 6"/>
          <p:cNvSpPr/>
          <p:nvPr/>
        </p:nvSpPr>
        <p:spPr>
          <a:xfrm>
            <a:off x="1200348" y="4241954"/>
            <a:ext cx="645659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EFSP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Sub-districts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Ukhia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&amp;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Teknaf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( 233 villages (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Teknaf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-57 Ukhia-178)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Ukhiya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: 3 Union (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Jaliapalong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,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Palonkhali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Razapalong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Teknaf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:  2 Union (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Baharchora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Hinla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464" y="1893816"/>
            <a:ext cx="3882973" cy="424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96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" descr="world-vision-vector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849" y="457200"/>
            <a:ext cx="1658496" cy="9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2315" y="15006"/>
            <a:ext cx="12204315" cy="44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29113" y="1893816"/>
            <a:ext cx="34569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Vrinda"/>
              </a:rPr>
              <a:t>Livestock Activity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92505" y="2595525"/>
            <a:ext cx="2665070" cy="1714872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Indigenous Chechen Rearing</a:t>
            </a:r>
          </a:p>
        </p:txBody>
      </p:sp>
      <p:sp>
        <p:nvSpPr>
          <p:cNvPr id="10" name="Vertical Scroll 9"/>
          <p:cNvSpPr/>
          <p:nvPr/>
        </p:nvSpPr>
        <p:spPr>
          <a:xfrm>
            <a:off x="3674708" y="2840968"/>
            <a:ext cx="3139073" cy="1221986"/>
          </a:xfrm>
          <a:prstGeom prst="vertic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345 Groups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Total participants : 3460 ( M-64 F-3396)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31695" y="4555361"/>
            <a:ext cx="2496026" cy="16097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Goat rearing </a:t>
            </a:r>
          </a:p>
        </p:txBody>
      </p:sp>
      <p:sp>
        <p:nvSpPr>
          <p:cNvPr id="12" name="Vertical Scroll 11"/>
          <p:cNvSpPr/>
          <p:nvPr/>
        </p:nvSpPr>
        <p:spPr>
          <a:xfrm>
            <a:off x="3470837" y="4555361"/>
            <a:ext cx="3830509" cy="1289697"/>
          </a:xfrm>
          <a:prstGeom prst="verticalScrol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90 Groups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Participants : 906 ( M-163, F 743)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Total Goat : 1925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084" y="1748828"/>
            <a:ext cx="3415425" cy="25615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084" y="4431917"/>
            <a:ext cx="3415425" cy="21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0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" descr="world-vision-vector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849" y="457200"/>
            <a:ext cx="1658496" cy="9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2315" y="15006"/>
            <a:ext cx="12204315" cy="44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02710" y="1775537"/>
            <a:ext cx="34569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Calibri" panose="020F0502020204030204" pitchFamily="34" charset="0"/>
                <a:cs typeface="Vrinda"/>
              </a:rPr>
              <a:t>Livestock Activity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697719" y="2484689"/>
            <a:ext cx="2317870" cy="1633138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Terkey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Rearing</a:t>
            </a:r>
          </a:p>
        </p:txBody>
      </p:sp>
      <p:sp>
        <p:nvSpPr>
          <p:cNvPr id="18" name="Vertical Scroll 17"/>
          <p:cNvSpPr/>
          <p:nvPr/>
        </p:nvSpPr>
        <p:spPr>
          <a:xfrm>
            <a:off x="3131172" y="2645586"/>
            <a:ext cx="4998237" cy="1208066"/>
          </a:xfrm>
          <a:prstGeom prst="vertic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 Groups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Participants – 86 ( M-04 F-  82)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Total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Terkey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: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543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33" y="1775537"/>
            <a:ext cx="3031386" cy="2273540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>
            <a:off x="697719" y="4645891"/>
            <a:ext cx="2122396" cy="1322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Pig rearing </a:t>
            </a:r>
          </a:p>
        </p:txBody>
      </p:sp>
      <p:sp>
        <p:nvSpPr>
          <p:cNvPr id="21" name="Vertical Scroll 20"/>
          <p:cNvSpPr/>
          <p:nvPr/>
        </p:nvSpPr>
        <p:spPr>
          <a:xfrm>
            <a:off x="3015634" y="4739908"/>
            <a:ext cx="5113821" cy="1208066"/>
          </a:xfrm>
          <a:prstGeom prst="verticalScrol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 Groups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Participants 64 ( M 07 F57)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Total Pig : 129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242" y="4279401"/>
            <a:ext cx="2901367" cy="217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87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" descr="world-vision-vector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849" y="457200"/>
            <a:ext cx="1658496" cy="9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2315" y="15006"/>
            <a:ext cx="12204315" cy="44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8320" y="2480368"/>
            <a:ext cx="1115491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1. Ultra-Poor Graduation (UPG) Model – An integrated model that targets chronically food insecure families living well below poverty line, ensuring that the most vulnerable graduate out of extreme poverty towards self-reliance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/>
              <a:cs typeface="Vrind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5018" y="1760190"/>
            <a:ext cx="217054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Our Approaches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/>
              <a:cs typeface="Vrind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8320" y="3690615"/>
            <a:ext cx="10831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2. Community Led Monitoring (CLM) –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Programme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monitoring by engaging communities.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665018" y="4585135"/>
            <a:ext cx="10704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3. Inclusive Market System Development (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iMSD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 – An approach to improve the effectiveness of market systems and the participation of poor and marginalized groups. </a:t>
            </a:r>
          </a:p>
        </p:txBody>
      </p:sp>
    </p:spTree>
    <p:extLst>
      <p:ext uri="{BB962C8B-B14F-4D97-AF65-F5344CB8AC3E}">
        <p14:creationId xmlns:p14="http://schemas.microsoft.com/office/powerpoint/2010/main" val="1178328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" descr="world-vision-vector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849" y="457200"/>
            <a:ext cx="1658496" cy="9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2315" y="15006"/>
            <a:ext cx="12204315" cy="44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5018" y="1760190"/>
            <a:ext cx="4802909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Good Practices of Livestock Intervention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/>
              <a:cs typeface="Vrind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316" y="2529453"/>
            <a:ext cx="11700850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 Training – including internal/external training partner: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DengXian"/>
                <a:cs typeface="Vrinda"/>
              </a:rPr>
              <a:t>Government engagement for technical skill training program for partner staff and Ultra poor household before asset transfer.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DengXian"/>
                <a:cs typeface="Vrinda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DengXian"/>
              <a:cs typeface="Vrinda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Suitability analysis of selected livestock for ultra-poor household: 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Nadine Chicken and Goat are most  suitable for UP HH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DengXian"/>
              <a:cs typeface="Vrind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7315" y="4399965"/>
            <a:ext cx="10983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DengXian"/>
                <a:cs typeface="Vrinda"/>
              </a:rPr>
              <a:t>3.  Engagement of Community Working and Monitoring Group (CWMG)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DengXian"/>
                <a:cs typeface="Vrinda"/>
              </a:rPr>
              <a:t> -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DengXian"/>
                <a:cs typeface="Vrinda"/>
              </a:rPr>
              <a:t>During Asset distribution, all CWMG are engaged and monitoring the assets directly to how nursing the productive assets, provocation increasing the asset, no damage/ destroy or sell and overall monitoring with advising.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400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" descr="world-vision-vector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849" y="457200"/>
            <a:ext cx="1658496" cy="9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2315" y="15006"/>
            <a:ext cx="12204315" cy="44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7300" y="1760190"/>
            <a:ext cx="4504623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Success in livestock Intervention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/>
              <a:cs typeface="Vrind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8372" y="3221043"/>
            <a:ext cx="6637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*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1,355 ultra-poor Households have been graduated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491" y="3804554"/>
            <a:ext cx="4929932" cy="25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89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" descr="world-vision-vector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849" y="457200"/>
            <a:ext cx="1658496" cy="9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2315" y="15006"/>
            <a:ext cx="12204315" cy="44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0438" y="2324440"/>
            <a:ext cx="5486400" cy="1380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Challenges: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/>
              <a:cs typeface="Vrinda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 Properly selection of laying hens  and doe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/>
              <a:cs typeface="Vrinda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Mass vaccination program for Native Chicken.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/>
              <a:cs typeface="Vrinda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/>
              <a:cs typeface="Vrind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0438" y="4238067"/>
            <a:ext cx="7610762" cy="1793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Recommendation of livestock intervention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/>
              <a:cs typeface="Vrinda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DengXian"/>
              <a:cs typeface="Vrind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Training program for targeted participants with engagement of the .DLS personnel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Campaign of Mass vaccination program at community level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Engagement local private sector( Feed and medicine company )   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58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6E804-3882-4696-B992-D69E4A4E5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918" y="2178423"/>
            <a:ext cx="3921983" cy="2501153"/>
          </a:xfrm>
        </p:spPr>
        <p:txBody>
          <a:bodyPr lIns="91440" tIns="45720" rIns="91440" bIns="45720" anchor="ctr"/>
          <a:lstStyle/>
          <a:p>
            <a:r>
              <a:rPr lang="en-GB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2D0AA-D589-43A6-9EB5-271A1B104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89142" y="0"/>
            <a:ext cx="6326661" cy="6857998"/>
          </a:xfrm>
        </p:spPr>
        <p:txBody>
          <a:bodyPr lIns="91440" tIns="45720" rIns="91440" bIns="45720" anchor="ctr" anchorCtr="0"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3200">
                <a:effectLst/>
                <a:ea typeface="Times New Roman" panose="02020603050405020304" pitchFamily="18" charset="0"/>
              </a:rPr>
              <a:t>Preview of last meeting minutes and action points</a:t>
            </a:r>
            <a:endParaRPr lang="en-GB" sz="320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3200">
                <a:effectLst/>
                <a:ea typeface="Times New Roman" panose="02020603050405020304" pitchFamily="18" charset="0"/>
              </a:rPr>
              <a:t>Livestock Focal Point Input Update</a:t>
            </a:r>
            <a:endParaRPr lang="en-GB" sz="320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3200">
                <a:effectLst/>
                <a:ea typeface="Times New Roman" panose="02020603050405020304" pitchFamily="18" charset="0"/>
              </a:rPr>
              <a:t>Livestock mapping: Update on 5W reporting for the livestock partners</a:t>
            </a:r>
            <a:endParaRPr lang="en-GB" sz="320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3200">
                <a:effectLst/>
                <a:ea typeface="Times New Roman" panose="02020603050405020304" pitchFamily="18" charset="0"/>
              </a:rPr>
              <a:t>Partner's presentation on Livestock by WORLD VISION &amp; BRAC</a:t>
            </a:r>
            <a:endParaRPr lang="en-GB" sz="320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3200" err="1">
                <a:effectLst/>
                <a:ea typeface="Times New Roman" panose="02020603050405020304" pitchFamily="18" charset="0"/>
              </a:rPr>
              <a:t>AoB</a:t>
            </a:r>
            <a:endParaRPr lang="en-GB" sz="3200">
              <a:effectLst/>
              <a:ea typeface="Calibri" panose="020F050202020403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A4B0C86-11BF-426D-9F41-ED3421B90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9304"/>
            <a:ext cx="216726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780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" descr="world-vision-vector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849" y="457200"/>
            <a:ext cx="1658496" cy="9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2315" y="15006"/>
            <a:ext cx="12204315" cy="44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70" y="2033772"/>
            <a:ext cx="5958038" cy="429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11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FE0E43-8A27-407F-9963-D841D1189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6607" y="1181528"/>
            <a:ext cx="3863083" cy="1849629"/>
          </a:xfrm>
        </p:spPr>
        <p:txBody>
          <a:bodyPr lIns="91440" tIns="45720" rIns="91440" bIns="45720" anchor="ctr" anchorCtr="0"/>
          <a:lstStyle/>
          <a:p>
            <a:pPr lvl="0"/>
            <a:r>
              <a:rPr lang="en-GB" sz="3600">
                <a:effectLst/>
                <a:ea typeface="Times New Roman" panose="02020603050405020304" pitchFamily="18" charset="0"/>
              </a:rPr>
              <a:t>Partner's presentation on Livestock by  BRAC</a:t>
            </a:r>
            <a:endParaRPr lang="en-GB" sz="360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542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95786" y="99844"/>
            <a:ext cx="11273050" cy="5861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Arial"/>
              <a:buNone/>
            </a:pPr>
            <a:endParaRPr lang="en-US" sz="2800" b="1">
              <a:solidFill>
                <a:srgbClr val="00B050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  <a:sym typeface="Helvetica Neue"/>
            </a:endParaRPr>
          </a:p>
          <a:p>
            <a:pPr marL="0" lvl="0" indent="0">
              <a:spcBef>
                <a:spcPts val="0"/>
              </a:spcBef>
              <a:buClr>
                <a:srgbClr val="0C0C0C"/>
              </a:buClr>
              <a:buSzPts val="3600"/>
            </a:pP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  <a:sym typeface="Helvetica Neue"/>
            </a:endParaRPr>
          </a:p>
          <a:p>
            <a:pPr marL="0" lvl="0" indent="0">
              <a:spcBef>
                <a:spcPts val="0"/>
              </a:spcBef>
              <a:buClr>
                <a:srgbClr val="0C0C0C"/>
              </a:buClr>
              <a:buSzPts val="3600"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 Update  on Livestock interventions</a:t>
            </a:r>
          </a:p>
          <a:p>
            <a:pPr marL="0" lvl="0" indent="0">
              <a:spcBef>
                <a:spcPts val="0"/>
              </a:spcBef>
              <a:buClr>
                <a:srgbClr val="0C0C0C"/>
              </a:buClr>
              <a:buSzPts val="3600"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 in Cox’s Bazar</a:t>
            </a:r>
          </a:p>
          <a:p>
            <a:pPr marL="0" lvl="0" indent="0">
              <a:spcBef>
                <a:spcPts val="0"/>
              </a:spcBef>
              <a:buClr>
                <a:srgbClr val="0C0C0C"/>
              </a:buClr>
              <a:buSzPts val="3600"/>
            </a:pPr>
            <a:endParaRPr lang="en-US" b="1">
              <a:solidFill>
                <a:srgbClr val="FF0066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Arial"/>
              <a:buNone/>
            </a:pPr>
            <a:r>
              <a:rPr lang="en-US" b="1">
                <a:solidFill>
                  <a:srgbClr val="FF0066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Humanitarian Crisis Management Programme (HCMP)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Arial"/>
              <a:buNone/>
            </a:pPr>
            <a:r>
              <a:rPr lang="en-US" b="1">
                <a:solidFill>
                  <a:srgbClr val="FF0066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 BRAC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Arial"/>
              <a:buNone/>
            </a:pPr>
            <a:endParaRPr lang="en-US" b="1">
              <a:solidFill>
                <a:srgbClr val="FF0066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Arial"/>
              <a:buNone/>
            </a:pPr>
            <a:endParaRPr lang="en-US" b="1">
              <a:solidFill>
                <a:srgbClr val="FF0066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600"/>
              <a:buFont typeface="Arial"/>
              <a:buNone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  <a:sym typeface="Helvetica Neue"/>
              </a:rPr>
              <a:t>Date: 29.12.2021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9377"/>
            <a:ext cx="12192000" cy="662065"/>
          </a:xfrm>
          <a:solidFill>
            <a:srgbClr val="FB37AC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2800" b="1">
                <a:solidFill>
                  <a:schemeClr val="bg1"/>
                </a:solidFill>
              </a:rPr>
              <a:t> Area Coverage 2021</a:t>
            </a:r>
            <a:r>
              <a:rPr lang="en-US" sz="2400" b="1">
                <a:solidFill>
                  <a:schemeClr val="bg1"/>
                </a:solidFill>
              </a:rPr>
              <a:t>  </a:t>
            </a:r>
            <a:endParaRPr lang="en-US" sz="2400" b="1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662067"/>
          <a:ext cx="12192000" cy="5501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7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83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09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5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24139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ysClr val="windowText" lastClr="000000"/>
                          </a:solidFill>
                        </a:rPr>
                        <a:t>Project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ysClr val="windowText" lastClr="000000"/>
                          </a:solidFill>
                        </a:rPr>
                        <a:t>Beneficiary</a:t>
                      </a:r>
                      <a:r>
                        <a:rPr lang="en-US" sz="1800" baseline="0">
                          <a:solidFill>
                            <a:sysClr val="windowText" lastClr="000000"/>
                          </a:solidFill>
                        </a:rPr>
                        <a:t> Coverage (HH)</a:t>
                      </a:r>
                      <a:endParaRPr lang="en-US" sz="180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ysClr val="windowText" lastClr="000000"/>
                          </a:solidFill>
                        </a:rPr>
                        <a:t>Program/Sector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ysClr val="windowText" lastClr="000000"/>
                          </a:solidFill>
                        </a:rPr>
                        <a:t>Areas/ Location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ysClr val="windowText" lastClr="000000"/>
                          </a:solidFill>
                        </a:rPr>
                        <a:t>Donor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2045">
                <a:tc>
                  <a:txBody>
                    <a:bodyPr/>
                    <a:lstStyle/>
                    <a:p>
                      <a:r>
                        <a:rPr lang="en-US" sz="2000"/>
                        <a:t>Livelihoods Support and</a:t>
                      </a:r>
                      <a:r>
                        <a:rPr lang="en-US" sz="2000" baseline="0"/>
                        <a:t> Women Empowerment Project in Cox’s Bazar </a:t>
                      </a:r>
                      <a:endParaRPr lang="en-US" sz="200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1800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Ultra-poor Graduation Program (UPGP)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8 Unions of Ukhiya</a:t>
                      </a:r>
                      <a:r>
                        <a:rPr lang="en-US" sz="2000" baseline="0"/>
                        <a:t> and Teknaf sub-districts</a:t>
                      </a:r>
                      <a:endParaRPr lang="en-US" sz="200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Globa</a:t>
                      </a:r>
                      <a:r>
                        <a:rPr lang="en-US" sz="2000" baseline="0"/>
                        <a:t>l Affairs Canada</a:t>
                      </a:r>
                      <a:endParaRPr lang="en-US" sz="2000" b="1">
                        <a:solidFill>
                          <a:srgbClr val="7030A0"/>
                        </a:solidFill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2522">
                <a:tc>
                  <a:txBody>
                    <a:bodyPr/>
                    <a:lstStyle/>
                    <a:p>
                      <a:r>
                        <a:rPr lang="en-US" sz="2000"/>
                        <a:t>Multi-sectoral emergency assistance</a:t>
                      </a:r>
                      <a:r>
                        <a:rPr lang="en-US" sz="2000" baseline="0"/>
                        <a:t> to Rohingya in Cox’s Bazar</a:t>
                      </a:r>
                      <a:endParaRPr lang="en-US" sz="200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 2000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UPGP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/>
                        <a:t>5 Unions of Ukhiya</a:t>
                      </a:r>
                      <a:r>
                        <a:rPr lang="en-US" sz="2000" baseline="0"/>
                        <a:t> and Teknaf sub-districts</a:t>
                      </a:r>
                      <a:endParaRPr lang="en-US" sz="200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UNHCR</a:t>
                      </a:r>
                      <a:endParaRPr lang="en-US" sz="2000" b="1">
                        <a:solidFill>
                          <a:srgbClr val="7030A0"/>
                        </a:solidFill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2522">
                <a:tc>
                  <a:txBody>
                    <a:bodyPr/>
                    <a:lstStyle/>
                    <a:p>
                      <a:r>
                        <a:rPr lang="en-US" sz="2000"/>
                        <a:t>Livelihoods Support and</a:t>
                      </a:r>
                      <a:r>
                        <a:rPr lang="en-US" sz="2000" baseline="0"/>
                        <a:t> Women Empowerment Project in Cox’s Bazar</a:t>
                      </a:r>
                      <a:endParaRPr lang="en-US" sz="200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2500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Agriculture &amp;</a:t>
                      </a:r>
                      <a:r>
                        <a:rPr lang="en-US" sz="2000" baseline="0"/>
                        <a:t> Environment </a:t>
                      </a:r>
                      <a:endParaRPr lang="en-US" sz="200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/>
                        <a:t>8 Unions of Ukhiya</a:t>
                      </a:r>
                      <a:r>
                        <a:rPr lang="en-US" sz="2000" baseline="0"/>
                        <a:t> and Teknaf sub-districts</a:t>
                      </a:r>
                      <a:endParaRPr lang="en-US" sz="200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Globa</a:t>
                      </a:r>
                      <a:r>
                        <a:rPr lang="en-US" sz="2000" baseline="0"/>
                        <a:t>l Affairs Canada</a:t>
                      </a:r>
                      <a:endParaRPr lang="en-US" sz="2000" b="1">
                        <a:solidFill>
                          <a:srgbClr val="7030A0"/>
                        </a:solidFill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2714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1">
            <a:extLst>
              <a:ext uri="{FF2B5EF4-FFF2-40B4-BE49-F238E27FC236}">
                <a16:creationId xmlns:a16="http://schemas.microsoft.com/office/drawing/2014/main" id="{520D93F5-7897-411A-ABEC-8064A01743CA}"/>
              </a:ext>
            </a:extLst>
          </p:cNvPr>
          <p:cNvSpPr/>
          <p:nvPr/>
        </p:nvSpPr>
        <p:spPr>
          <a:xfrm>
            <a:off x="0" y="-51515"/>
            <a:ext cx="12192000" cy="492388"/>
          </a:xfrm>
          <a:prstGeom prst="rect">
            <a:avLst/>
          </a:prstGeom>
          <a:solidFill>
            <a:srgbClr val="EC008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05;p1">
            <a:extLst>
              <a:ext uri="{FF2B5EF4-FFF2-40B4-BE49-F238E27FC236}">
                <a16:creationId xmlns:a16="http://schemas.microsoft.com/office/drawing/2014/main" id="{6ECF9101-9391-4CED-AAA1-F05B001ADF81}"/>
              </a:ext>
            </a:extLst>
          </p:cNvPr>
          <p:cNvSpPr txBox="1"/>
          <p:nvPr/>
        </p:nvSpPr>
        <p:spPr>
          <a:xfrm>
            <a:off x="0" y="-25758"/>
            <a:ext cx="12192000" cy="492388"/>
          </a:xfrm>
          <a:prstGeom prst="rect">
            <a:avLst/>
          </a:prstGeom>
          <a:solidFill>
            <a:srgbClr val="FB37AC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Times New Roman"/>
                <a:sym typeface="Times New Roman"/>
              </a:rPr>
              <a:t>Key interventions, Components &amp; Outcome, UPGP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F2DF5A4-CDB5-4047-9834-A8D579045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325" y="1251751"/>
            <a:ext cx="6799606" cy="435893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214631B-7711-4B49-A667-C279698046E1}"/>
              </a:ext>
            </a:extLst>
          </p:cNvPr>
          <p:cNvSpPr txBox="1"/>
          <p:nvPr/>
        </p:nvSpPr>
        <p:spPr>
          <a:xfrm>
            <a:off x="6599033" y="602445"/>
            <a:ext cx="41461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Times New Roman"/>
                <a:sym typeface="Times New Roman"/>
              </a:rPr>
              <a:t>Key interventions</a:t>
            </a:r>
          </a:p>
        </p:txBody>
      </p:sp>
      <p:graphicFrame>
        <p:nvGraphicFramePr>
          <p:cNvPr id="49" name="Diagram 48">
            <a:extLst>
              <a:ext uri="{FF2B5EF4-FFF2-40B4-BE49-F238E27FC236}">
                <a16:creationId xmlns:a16="http://schemas.microsoft.com/office/drawing/2014/main" id="{E9515E8E-3F93-400A-81FA-45D9AA7180C4}"/>
              </a:ext>
            </a:extLst>
          </p:cNvPr>
          <p:cNvGraphicFramePr/>
          <p:nvPr/>
        </p:nvGraphicFramePr>
        <p:xfrm>
          <a:off x="233021" y="1251751"/>
          <a:ext cx="4756229" cy="4358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5008BE92-1C09-47D9-B745-641954E9A158}"/>
              </a:ext>
            </a:extLst>
          </p:cNvPr>
          <p:cNvSpPr txBox="1"/>
          <p:nvPr/>
        </p:nvSpPr>
        <p:spPr>
          <a:xfrm>
            <a:off x="233020" y="556279"/>
            <a:ext cx="3957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SutonnyMJ" pitchFamily="2" charset="0"/>
                <a:sym typeface="Arial"/>
              </a:rPr>
              <a:t>Programme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SutonnyMJ" pitchFamily="2" charset="0"/>
                <a:sym typeface="Arial"/>
              </a:rPr>
              <a:t> Components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2197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9377"/>
            <a:ext cx="12192000" cy="558140"/>
          </a:xfrm>
          <a:solidFill>
            <a:srgbClr val="FF33CC"/>
          </a:solidFill>
          <a:ln>
            <a:noFill/>
          </a:ln>
        </p:spPr>
        <p:txBody>
          <a:bodyPr/>
          <a:lstStyle/>
          <a:p>
            <a:r>
              <a:rPr lang="en-US" sz="2800" b="1">
                <a:solidFill>
                  <a:schemeClr val="bg1"/>
                </a:solidFill>
              </a:rPr>
              <a:t>Implementation mechanism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Diagram 4"/>
          <p:cNvGraphicFramePr/>
          <p:nvPr/>
        </p:nvGraphicFramePr>
        <p:xfrm>
          <a:off x="0" y="707792"/>
          <a:ext cx="12192000" cy="5235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9978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9377"/>
            <a:ext cx="12192000" cy="558140"/>
          </a:xfrm>
          <a:solidFill>
            <a:srgbClr val="FF33CC"/>
          </a:solidFill>
          <a:ln>
            <a:noFill/>
          </a:ln>
        </p:spPr>
        <p:txBody>
          <a:bodyPr/>
          <a:lstStyle/>
          <a:p>
            <a:r>
              <a:rPr lang="en-US" sz="2800" b="1">
                <a:solidFill>
                  <a:schemeClr val="bg1"/>
                </a:solidFill>
              </a:rPr>
              <a:t>Targeting/Beneficiary selection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498763"/>
            <a:ext cx="12192000" cy="560515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Participatory Rural Appraisal (PRA)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Wealth ranking and social mapping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Questionnaire and format develop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Households visit for verification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Group formation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330" y="498763"/>
            <a:ext cx="3530930" cy="245819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330" y="3321374"/>
            <a:ext cx="3530930" cy="22974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82197" y="2969888"/>
            <a:ext cx="280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PRA for beneficiary selection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20835" y="5648718"/>
            <a:ext cx="311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Group formation meeting</a:t>
            </a:r>
          </a:p>
        </p:txBody>
      </p:sp>
    </p:spTree>
    <p:extLst>
      <p:ext uri="{BB962C8B-B14F-4D97-AF65-F5344CB8AC3E}">
        <p14:creationId xmlns:p14="http://schemas.microsoft.com/office/powerpoint/2010/main" val="809560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494803"/>
          </a:xfrm>
          <a:solidFill>
            <a:srgbClr val="FF33CC"/>
          </a:solidFill>
        </p:spPr>
        <p:txBody>
          <a:bodyPr/>
          <a:lstStyle/>
          <a:p>
            <a:r>
              <a:rPr lang="en-US" sz="2800" b="1">
                <a:solidFill>
                  <a:schemeClr val="bg1"/>
                </a:solidFill>
              </a:rPr>
              <a:t>Technical Training &amp; Refreshers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494804"/>
            <a:ext cx="12191999" cy="5561612"/>
          </a:xfrm>
        </p:spPr>
        <p:txBody>
          <a:bodyPr/>
          <a:lstStyle/>
          <a:p>
            <a:r>
              <a:rPr lang="en-US" sz="2400">
                <a:solidFill>
                  <a:schemeClr val="tx1"/>
                </a:solidFill>
              </a:rPr>
              <a:t>Training on improved poultry </a:t>
            </a:r>
          </a:p>
          <a:p>
            <a:pPr marL="114300" indent="0">
              <a:buNone/>
            </a:pPr>
            <a:r>
              <a:rPr lang="en-US" sz="2400">
                <a:solidFill>
                  <a:schemeClr val="tx1"/>
                </a:solidFill>
              </a:rPr>
              <a:t>    and livestock Management</a:t>
            </a:r>
          </a:p>
          <a:p>
            <a:pPr marL="114300" indent="0">
              <a:buNone/>
            </a:pPr>
            <a:endParaRPr lang="en-US" sz="240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</a:rPr>
              <a:t>Use of training materials (flip chart) </a:t>
            </a:r>
          </a:p>
          <a:p>
            <a:endParaRPr lang="en-US" sz="240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</a:rPr>
              <a:t>Participation of resource person from </a:t>
            </a:r>
          </a:p>
          <a:p>
            <a:pPr marL="114300" indent="0">
              <a:buNone/>
            </a:pPr>
            <a:r>
              <a:rPr lang="en-US" sz="2400">
                <a:solidFill>
                  <a:schemeClr val="tx1"/>
                </a:solidFill>
              </a:rPr>
              <a:t>     livestock department.</a:t>
            </a:r>
          </a:p>
          <a:p>
            <a:pPr marL="114300" indent="0">
              <a:buNone/>
            </a:pPr>
            <a:endParaRPr lang="en-US" sz="240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</a:rPr>
              <a:t>Fort-nightly/monthly  meeting by the community </a:t>
            </a:r>
          </a:p>
          <a:p>
            <a:pPr marL="114300" indent="0">
              <a:buNone/>
            </a:pPr>
            <a:r>
              <a:rPr lang="en-US" sz="2400">
                <a:solidFill>
                  <a:schemeClr val="tx1"/>
                </a:solidFill>
              </a:rPr>
              <a:t>    Group on livestock Management</a:t>
            </a:r>
          </a:p>
          <a:p>
            <a:pPr marL="114300" indent="0">
              <a:buNone/>
            </a:pPr>
            <a:endParaRPr lang="en-US" sz="180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549" y="509733"/>
            <a:ext cx="3491340" cy="21672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00203" y="2684998"/>
            <a:ext cx="3459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Upazila Livestock Officer Conducting training on poultry rearing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11147" y="5509798"/>
            <a:ext cx="3459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Training on livestock rearing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7" y="3193323"/>
            <a:ext cx="3879273" cy="237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5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9377"/>
            <a:ext cx="12191999" cy="494803"/>
          </a:xfrm>
          <a:solidFill>
            <a:srgbClr val="FF33CC"/>
          </a:solidFill>
        </p:spPr>
        <p:txBody>
          <a:bodyPr/>
          <a:lstStyle/>
          <a:p>
            <a:r>
              <a:rPr lang="en-US" sz="2800" b="1">
                <a:solidFill>
                  <a:schemeClr val="bg1"/>
                </a:solidFill>
              </a:rPr>
              <a:t>Asset Transfer and inputs packages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494804"/>
            <a:ext cx="12191999" cy="5561612"/>
          </a:xfrm>
        </p:spPr>
        <p:txBody>
          <a:bodyPr/>
          <a:lstStyle/>
          <a:p>
            <a:r>
              <a:rPr lang="en-US" sz="2400">
                <a:solidFill>
                  <a:schemeClr val="tx1"/>
                </a:solidFill>
              </a:rPr>
              <a:t>Asset transfer ( Beef, heifer etc.)</a:t>
            </a:r>
          </a:p>
          <a:p>
            <a:endParaRPr lang="en-US" sz="240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</a:rPr>
              <a:t>75-80 days old vaccinated adult poultry chicken</a:t>
            </a:r>
          </a:p>
          <a:p>
            <a:pPr marL="114300" indent="0">
              <a:buNone/>
            </a:pPr>
            <a:r>
              <a:rPr lang="en-US" sz="2400">
                <a:solidFill>
                  <a:schemeClr val="tx1"/>
                </a:solidFill>
              </a:rPr>
              <a:t>      distribution among beneficiaries</a:t>
            </a:r>
          </a:p>
          <a:p>
            <a:pPr marL="114300" indent="0">
              <a:buNone/>
            </a:pPr>
            <a:endParaRPr lang="en-US" sz="240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</a:rPr>
              <a:t>Cash to prepare poultry rearing house </a:t>
            </a:r>
          </a:p>
          <a:p>
            <a:endParaRPr lang="en-US" sz="240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</a:rPr>
              <a:t>Poultry feed and cattle feed distribution</a:t>
            </a:r>
          </a:p>
          <a:p>
            <a:endParaRPr lang="en-US" sz="240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</a:rPr>
              <a:t>Medicine distribution for disease </a:t>
            </a:r>
          </a:p>
          <a:p>
            <a:pPr marL="114300" indent="0">
              <a:buNone/>
            </a:pPr>
            <a:r>
              <a:rPr lang="en-US" sz="2400">
                <a:solidFill>
                  <a:schemeClr val="tx1"/>
                </a:solidFill>
              </a:rPr>
              <a:t>    management.</a:t>
            </a:r>
          </a:p>
          <a:p>
            <a:pPr marL="114300" indent="0">
              <a:buNone/>
            </a:pPr>
            <a:endParaRPr lang="en-US" sz="180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87538" y="2688936"/>
            <a:ext cx="3459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UNO, Teknaf distributing 75-80 days (vaccinated)old chicken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66072" y="5648213"/>
            <a:ext cx="3459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Poultry feed distribution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990" y="3183739"/>
            <a:ext cx="2951010" cy="24644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420" y="435426"/>
            <a:ext cx="2831928" cy="2253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438190"/>
            <a:ext cx="3392384" cy="2250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5999" y="2807445"/>
            <a:ext cx="3012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Asset transfer ( heifer rearing)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3163129"/>
            <a:ext cx="3338954" cy="2505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04211" y="5687533"/>
            <a:ext cx="3459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Asset Transfer (beef fattening)</a:t>
            </a:r>
          </a:p>
        </p:txBody>
      </p:sp>
    </p:spTree>
    <p:extLst>
      <p:ext uri="{BB962C8B-B14F-4D97-AF65-F5344CB8AC3E}">
        <p14:creationId xmlns:p14="http://schemas.microsoft.com/office/powerpoint/2010/main" val="2834345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9377"/>
            <a:ext cx="12191999" cy="494803"/>
          </a:xfrm>
          <a:solidFill>
            <a:srgbClr val="FF33CC"/>
          </a:solidFill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Technical Support and Vaccination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494804"/>
            <a:ext cx="12191999" cy="5561612"/>
          </a:xfrm>
        </p:spPr>
        <p:txBody>
          <a:bodyPr/>
          <a:lstStyle/>
          <a:p>
            <a:r>
              <a:rPr lang="en-US" sz="2400">
                <a:solidFill>
                  <a:schemeClr val="tx1"/>
                </a:solidFill>
              </a:rPr>
              <a:t>Vaccination at the community level </a:t>
            </a:r>
          </a:p>
          <a:p>
            <a:pPr marL="114300" indent="0">
              <a:buNone/>
            </a:pPr>
            <a:r>
              <a:rPr lang="en-US" sz="2400">
                <a:solidFill>
                  <a:schemeClr val="tx1"/>
                </a:solidFill>
              </a:rPr>
              <a:t>       both cattle, goat and poultry.</a:t>
            </a:r>
          </a:p>
          <a:p>
            <a:pPr marL="114300" indent="0">
              <a:buNone/>
            </a:pPr>
            <a:endParaRPr lang="en-US" sz="240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</a:rPr>
              <a:t>Ensuring vaccination of poultry at </a:t>
            </a:r>
          </a:p>
          <a:p>
            <a:pPr marL="114300" indent="0">
              <a:buNone/>
            </a:pPr>
            <a:r>
              <a:rPr lang="en-US" sz="2400">
                <a:solidFill>
                  <a:schemeClr val="tx1"/>
                </a:solidFill>
              </a:rPr>
              <a:t>     farm level before distribution  </a:t>
            </a:r>
          </a:p>
          <a:p>
            <a:pPr marL="114300" indent="0">
              <a:buNone/>
            </a:pPr>
            <a:r>
              <a:rPr lang="en-US" sz="2400">
                <a:solidFill>
                  <a:schemeClr val="tx1"/>
                </a:solidFill>
              </a:rPr>
              <a:t>     among beneficiaries.</a:t>
            </a:r>
          </a:p>
          <a:p>
            <a:pPr marL="114300" indent="0">
              <a:buNone/>
            </a:pPr>
            <a:endParaRPr lang="en-US" sz="240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</a:rPr>
              <a:t>Ensuring group meeting and hands-on </a:t>
            </a:r>
          </a:p>
          <a:p>
            <a:pPr marL="114300" indent="0">
              <a:buNone/>
            </a:pPr>
            <a:r>
              <a:rPr lang="en-US" sz="2400">
                <a:solidFill>
                  <a:schemeClr val="tx1"/>
                </a:solidFill>
              </a:rPr>
              <a:t>    coaching at household level by the </a:t>
            </a:r>
          </a:p>
          <a:p>
            <a:pPr marL="114300" indent="0">
              <a:buNone/>
            </a:pPr>
            <a:r>
              <a:rPr lang="en-US" sz="2400">
                <a:solidFill>
                  <a:schemeClr val="tx1"/>
                </a:solidFill>
              </a:rPr>
              <a:t>   Technical Assistant. </a:t>
            </a:r>
          </a:p>
          <a:p>
            <a:pPr marL="114300" indent="0">
              <a:buNone/>
            </a:pPr>
            <a:r>
              <a:rPr lang="en-US" sz="1800">
                <a:solidFill>
                  <a:schemeClr val="tx1"/>
                </a:solidFill>
              </a:rPr>
              <a:t> </a:t>
            </a:r>
          </a:p>
          <a:p>
            <a:pPr marL="114300" indent="0">
              <a:buNone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1560" y="2784718"/>
            <a:ext cx="3459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Livestock(cattle) vaccination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1560" y="5645893"/>
            <a:ext cx="3459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Group meeting by the beneficiary on poultry rearing/management 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366" y="435426"/>
            <a:ext cx="3368634" cy="2413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241" y="3265713"/>
            <a:ext cx="3368633" cy="24158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31" y="435426"/>
            <a:ext cx="3097493" cy="2413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31" y="3243915"/>
            <a:ext cx="3144993" cy="24376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68923" y="5645893"/>
            <a:ext cx="3459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Poultry vaccination at the community level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50130" y="2784718"/>
            <a:ext cx="3459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Ensuring vaccination at the farm level before distribution</a:t>
            </a:r>
          </a:p>
        </p:txBody>
      </p:sp>
    </p:spTree>
    <p:extLst>
      <p:ext uri="{BB962C8B-B14F-4D97-AF65-F5344CB8AC3E}">
        <p14:creationId xmlns:p14="http://schemas.microsoft.com/office/powerpoint/2010/main" val="1310892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BA485C7-D916-495F-AEC6-B315393A6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215" y="233925"/>
            <a:ext cx="8867570" cy="621886"/>
          </a:xfrm>
        </p:spPr>
        <p:txBody>
          <a:bodyPr lIns="91440" tIns="45720" rIns="91440" bIns="45720" anchor="b"/>
          <a:lstStyle/>
          <a:p>
            <a:r>
              <a:rPr lang="en-GB" sz="3200" b="0">
                <a:latin typeface="Arial Narrow"/>
                <a:ea typeface="Calibri" panose="020F0502020204030204" pitchFamily="34" charset="0"/>
                <a:cs typeface="Calibri Light"/>
              </a:rPr>
              <a:t>Preview of the last meeting minutes and action points</a:t>
            </a:r>
            <a:endParaRPr lang="en-US" sz="3200" b="0">
              <a:latin typeface="Arial Narrow"/>
              <a:ea typeface="Calibri" panose="020F0502020204030204" pitchFamily="34" charset="0"/>
              <a:cs typeface="Calibri Ligh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851A34-9536-42AB-AAD9-9633CAB1F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900" y="978778"/>
            <a:ext cx="11445523" cy="5216540"/>
          </a:xfrm>
        </p:spPr>
        <p:txBody>
          <a:bodyPr lIns="91440" tIns="45720" rIns="91440" bIns="45720" anchor="t"/>
          <a:lstStyle/>
          <a:p>
            <a:pPr algn="just"/>
            <a:endParaRPr lang="en-AU" sz="2400">
              <a:solidFill>
                <a:schemeClr val="tx1"/>
              </a:solidFill>
              <a:latin typeface="Arial Narrow"/>
            </a:endParaRPr>
          </a:p>
          <a:p>
            <a:pPr algn="just">
              <a:spcBef>
                <a:spcPts val="0"/>
              </a:spcBef>
            </a:pPr>
            <a:endParaRPr lang="en-AU" sz="2400" b="1">
              <a:solidFill>
                <a:schemeClr val="tx1"/>
              </a:solidFill>
              <a:latin typeface="Arial Narrow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Arial Narrow"/>
              <a:cs typeface="Calibri" panose="020F0502020204030204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Arial Narrow"/>
              <a:cs typeface="Calibri" panose="020F0502020204030204"/>
            </a:endParaRPr>
          </a:p>
          <a:p>
            <a:pPr marL="457200" indent="-457200" algn="just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chemeClr val="tx1"/>
              </a:solidFill>
              <a:highlight>
                <a:srgbClr val="FFFF00"/>
              </a:highlight>
              <a:latin typeface="Arial Narrow"/>
            </a:endParaRPr>
          </a:p>
          <a:p>
            <a:pPr marL="457200" indent="-457200">
              <a:spcBef>
                <a:spcPts val="0"/>
              </a:spcBef>
              <a:buChar char="•"/>
            </a:pPr>
            <a:endParaRPr lang="en-GB" sz="2400">
              <a:solidFill>
                <a:schemeClr val="tx1"/>
              </a:solidFill>
              <a:latin typeface="Arial Narrow"/>
            </a:endParaRPr>
          </a:p>
          <a:p>
            <a:pPr marL="457200" indent="-457200">
              <a:spcBef>
                <a:spcPts val="0"/>
              </a:spcBef>
              <a:buChar char="•"/>
            </a:pPr>
            <a:endParaRPr lang="en-GB" sz="2400">
              <a:solidFill>
                <a:schemeClr val="tx1"/>
              </a:solidFill>
              <a:latin typeface="Arial Narrow"/>
            </a:endParaRPr>
          </a:p>
          <a:p>
            <a:pPr marL="457200" indent="-457200">
              <a:spcBef>
                <a:spcPts val="0"/>
              </a:spcBef>
              <a:buChar char="•"/>
            </a:pPr>
            <a:endParaRPr lang="en-GB" sz="2400">
              <a:solidFill>
                <a:schemeClr val="tx1"/>
              </a:solidFill>
              <a:latin typeface="Arial Narrow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598106C-8C78-4D97-8E7F-1950E450FB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650875"/>
              </p:ext>
            </p:extLst>
          </p:nvPr>
        </p:nvGraphicFramePr>
        <p:xfrm>
          <a:off x="606175" y="855811"/>
          <a:ext cx="11354249" cy="57682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5414">
                  <a:extLst>
                    <a:ext uri="{9D8B030D-6E8A-4147-A177-3AD203B41FA5}">
                      <a16:colId xmlns:a16="http://schemas.microsoft.com/office/drawing/2014/main" val="3924333283"/>
                    </a:ext>
                  </a:extLst>
                </a:gridCol>
                <a:gridCol w="7600793">
                  <a:extLst>
                    <a:ext uri="{9D8B030D-6E8A-4147-A177-3AD203B41FA5}">
                      <a16:colId xmlns:a16="http://schemas.microsoft.com/office/drawing/2014/main" val="396074509"/>
                    </a:ext>
                  </a:extLst>
                </a:gridCol>
                <a:gridCol w="2548042">
                  <a:extLst>
                    <a:ext uri="{9D8B030D-6E8A-4147-A177-3AD203B41FA5}">
                      <a16:colId xmlns:a16="http://schemas.microsoft.com/office/drawing/2014/main" val="679155845"/>
                    </a:ext>
                  </a:extLst>
                </a:gridCol>
              </a:tblGrid>
              <a:tr h="32449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 panose="020B0606020202030204" pitchFamily="34" charset="0"/>
                        </a:rPr>
                        <a:t>Who</a:t>
                      </a:r>
                      <a:endParaRPr lang="en-GB" sz="1800" b="1">
                        <a:solidFill>
                          <a:srgbClr val="322D27"/>
                        </a:solidFill>
                        <a:effectLst/>
                        <a:latin typeface="Arial Narrow" panose="020B0606020202030204" pitchFamily="34" charset="0"/>
                        <a:ea typeface="HGGothicM"/>
                        <a:cs typeface="Tahoma" panose="020B0604030504040204" pitchFamily="34" charset="0"/>
                      </a:endParaRPr>
                    </a:p>
                  </a:txBody>
                  <a:tcPr marL="53276" marR="5327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 panose="020B0606020202030204" pitchFamily="34" charset="0"/>
                        </a:rPr>
                        <a:t>Action</a:t>
                      </a:r>
                      <a:endParaRPr lang="en-GB" sz="1800" b="1">
                        <a:solidFill>
                          <a:srgbClr val="322D27"/>
                        </a:solidFill>
                        <a:effectLst/>
                        <a:latin typeface="Arial Narrow" panose="020B0606020202030204" pitchFamily="34" charset="0"/>
                        <a:ea typeface="HGGothicM"/>
                        <a:cs typeface="Tahoma" panose="020B0604030504040204" pitchFamily="34" charset="0"/>
                      </a:endParaRPr>
                    </a:p>
                  </a:txBody>
                  <a:tcPr marL="53276" marR="53276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 panose="020B0606020202030204" pitchFamily="34" charset="0"/>
                        </a:rPr>
                        <a:t>When</a:t>
                      </a:r>
                      <a:endParaRPr lang="en-GB" sz="1800" b="1">
                        <a:solidFill>
                          <a:srgbClr val="322D27"/>
                        </a:solidFill>
                        <a:effectLst/>
                        <a:latin typeface="Arial Narrow" panose="020B0606020202030204" pitchFamily="34" charset="0"/>
                        <a:ea typeface="HGGothicM"/>
                        <a:cs typeface="Tahoma" panose="020B0604030504040204" pitchFamily="34" charset="0"/>
                      </a:endParaRPr>
                    </a:p>
                  </a:txBody>
                  <a:tcPr marL="53276" marR="53276" marT="0" marB="0"/>
                </a:tc>
                <a:extLst>
                  <a:ext uri="{0D108BD9-81ED-4DB2-BD59-A6C34878D82A}">
                    <a16:rowId xmlns:a16="http://schemas.microsoft.com/office/drawing/2014/main" val="4165284971"/>
                  </a:ext>
                </a:extLst>
              </a:tr>
              <a:tr h="3094614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 panose="020B0606020202030204" pitchFamily="34" charset="0"/>
                        </a:rPr>
                        <a:t>FSS</a:t>
                      </a:r>
                      <a:endParaRPr lang="en-GB" sz="1800" b="1">
                        <a:solidFill>
                          <a:srgbClr val="322D27"/>
                        </a:solidFill>
                        <a:effectLst/>
                        <a:latin typeface="Arial Narrow" panose="020B0606020202030204" pitchFamily="34" charset="0"/>
                        <a:ea typeface="HGGothicM"/>
                        <a:cs typeface="Tahoma" panose="020B0604030504040204" pitchFamily="34" charset="0"/>
                      </a:endParaRPr>
                    </a:p>
                  </a:txBody>
                  <a:tcPr marL="53276" marR="53276" marT="0" marB="0"/>
                </a:tc>
                <a:tc>
                  <a:txBody>
                    <a:bodyPr/>
                    <a:lstStyle/>
                    <a:p>
                      <a:pPr marL="34290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D27"/>
                        </a:buClr>
                        <a:buFont typeface="Arial Narrow" panose="020B0606020202030204" pitchFamily="34" charset="0"/>
                        <a:buChar char="-"/>
                      </a:pPr>
                      <a:r>
                        <a:rPr lang="en-GB" sz="1800">
                          <a:effectLst/>
                          <a:latin typeface="Arial Narrow" panose="020B0606020202030204" pitchFamily="34" charset="0"/>
                        </a:rPr>
                        <a:t>A criteria has set to nominate and identifying livestock partner’s focal point. A survey link has generated and circulated with partners to input.</a:t>
                      </a:r>
                    </a:p>
                    <a:p>
                      <a:pPr marL="34290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D27"/>
                        </a:buClr>
                        <a:buFont typeface="Arial Narrow" panose="020B0606020202030204" pitchFamily="34" charset="0"/>
                        <a:buChar char="-"/>
                      </a:pPr>
                      <a:r>
                        <a:rPr lang="en-GB" sz="1800">
                          <a:effectLst/>
                          <a:latin typeface="Arial Narrow" panose="020B0606020202030204" pitchFamily="34" charset="0"/>
                        </a:rPr>
                        <a:t>FSS will organize a two hours webinar for livestock focal points for livestock activities monthly reporting in existing 5W template.</a:t>
                      </a:r>
                    </a:p>
                    <a:p>
                      <a:pPr marL="34290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D27"/>
                        </a:buClr>
                        <a:buFont typeface="Arial Narrow" panose="020B0606020202030204" pitchFamily="34" charset="0"/>
                        <a:buChar char="-"/>
                      </a:pPr>
                      <a:r>
                        <a:rPr lang="en-GB" sz="1800">
                          <a:effectLst/>
                          <a:latin typeface="Arial Narrow" panose="020B0606020202030204" pitchFamily="34" charset="0"/>
                        </a:rPr>
                        <a:t>To enrich and strengthening partners coordination, Department of Livestock Services (DLS) officials will included from upcoming meetings.</a:t>
                      </a:r>
                    </a:p>
                    <a:p>
                      <a:pPr marL="34290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D27"/>
                        </a:buClr>
                        <a:buFont typeface="Arial Narrow" panose="020B0606020202030204" pitchFamily="34" charset="0"/>
                        <a:buChar char="-"/>
                      </a:pPr>
                      <a:r>
                        <a:rPr lang="en-GB" sz="1800">
                          <a:effectLst/>
                          <a:latin typeface="Arial Narrow" panose="020B0606020202030204" pitchFamily="34" charset="0"/>
                        </a:rPr>
                        <a:t>Will develop a common pool for the livestock service providers.</a:t>
                      </a:r>
                    </a:p>
                    <a:p>
                      <a:pPr marL="34290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D27"/>
                        </a:buClr>
                        <a:buFont typeface="Arial Narrow" panose="020B0606020202030204" pitchFamily="34" charset="0"/>
                        <a:buChar char="-"/>
                      </a:pPr>
                      <a:r>
                        <a:rPr lang="en-GB" sz="1800">
                          <a:effectLst/>
                          <a:latin typeface="Arial Narrow" panose="020B0606020202030204" pitchFamily="34" charset="0"/>
                        </a:rPr>
                        <a:t>Will generate livestock partner’s activity tracker and dashboard. </a:t>
                      </a:r>
                    </a:p>
                    <a:p>
                      <a:pPr marL="34290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D27"/>
                        </a:buClr>
                        <a:buFont typeface="Arial Narrow" panose="020B0606020202030204" pitchFamily="34" charset="0"/>
                        <a:buChar char="-"/>
                      </a:pPr>
                      <a:r>
                        <a:rPr lang="en-GB" sz="1800">
                          <a:effectLst/>
                          <a:latin typeface="Arial Narrow" panose="020B0606020202030204" pitchFamily="34" charset="0"/>
                        </a:rPr>
                        <a:t>Will compile related documents in google drive for all partner’s access.</a:t>
                      </a:r>
                    </a:p>
                    <a:p>
                      <a:pPr marL="342900" lvl="0" indent="-3429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D27"/>
                        </a:buClr>
                        <a:buFont typeface="Arial Narrow" panose="020B0606020202030204" pitchFamily="34" charset="0"/>
                        <a:buChar char="-"/>
                      </a:pPr>
                      <a:r>
                        <a:rPr lang="en-GB" sz="1800">
                          <a:effectLst/>
                          <a:latin typeface="Arial Narrow" panose="020B0606020202030204" pitchFamily="34" charset="0"/>
                        </a:rPr>
                        <a:t>Livestock distribution guidelines.</a:t>
                      </a:r>
                      <a:endParaRPr lang="en-GB" sz="1800" b="1">
                        <a:solidFill>
                          <a:srgbClr val="322D27"/>
                        </a:solidFill>
                        <a:effectLst/>
                        <a:latin typeface="Arial Narrow" panose="020B0606020202030204" pitchFamily="34" charset="0"/>
                        <a:ea typeface="HGMaruGothicMPRO" panose="020F0400000000000000" pitchFamily="34" charset="-128"/>
                        <a:cs typeface="Open Sans" panose="020B0606030504020204" pitchFamily="34" charset="0"/>
                      </a:endParaRPr>
                    </a:p>
                  </a:txBody>
                  <a:tcPr marL="53276" marR="53276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D27"/>
                        </a:buClr>
                        <a:buFont typeface="Arial Narrow" panose="020B0606020202030204" pitchFamily="34" charset="0"/>
                        <a:buChar char="-"/>
                      </a:pPr>
                      <a:r>
                        <a:rPr lang="en-US" sz="1800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r>
                        <a:rPr lang="en-US" sz="1800" baseline="30000">
                          <a:effectLst/>
                          <a:latin typeface="Arial Narrow" panose="020B0606020202030204" pitchFamily="34" charset="0"/>
                        </a:rPr>
                        <a:t>th</a:t>
                      </a:r>
                      <a:r>
                        <a:rPr lang="en-US" sz="1800">
                          <a:effectLst/>
                          <a:latin typeface="Arial Narrow" panose="020B0606020202030204" pitchFamily="34" charset="0"/>
                        </a:rPr>
                        <a:t> December</a:t>
                      </a:r>
                      <a:endParaRPr lang="en-GB" sz="180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4572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GB" sz="180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34290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D27"/>
                        </a:buClr>
                        <a:buFont typeface="Arial Narrow" panose="020B0606020202030204" pitchFamily="34" charset="0"/>
                        <a:buChar char="-"/>
                      </a:pPr>
                      <a:r>
                        <a:rPr lang="en-US" sz="1800">
                          <a:effectLst/>
                          <a:latin typeface="Arial Narrow" panose="020B0606020202030204" pitchFamily="34" charset="0"/>
                        </a:rPr>
                        <a:t>By December</a:t>
                      </a:r>
                      <a:endParaRPr lang="en-GB" sz="180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GB" sz="180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34290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D27"/>
                        </a:buClr>
                        <a:buFont typeface="Arial Narrow" panose="020B0606020202030204" pitchFamily="34" charset="0"/>
                        <a:buChar char="-"/>
                      </a:pPr>
                      <a:r>
                        <a:rPr lang="en-US" sz="1800">
                          <a:effectLst/>
                          <a:latin typeface="Arial Narrow" panose="020B0606020202030204" pitchFamily="34" charset="0"/>
                        </a:rPr>
                        <a:t>Ongoing</a:t>
                      </a:r>
                      <a:endParaRPr lang="en-GB" sz="180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34290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D27"/>
                        </a:buClr>
                        <a:buFont typeface="Arial Narrow" panose="020B0606020202030204" pitchFamily="34" charset="0"/>
                        <a:buChar char="-"/>
                      </a:pPr>
                      <a:r>
                        <a:rPr lang="en-US" sz="1800">
                          <a:effectLst/>
                          <a:latin typeface="Arial Narrow" panose="020B0606020202030204" pitchFamily="34" charset="0"/>
                        </a:rPr>
                        <a:t>Ongoing</a:t>
                      </a:r>
                      <a:endParaRPr lang="en-GB" sz="180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34290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D27"/>
                        </a:buClr>
                        <a:buFont typeface="Arial Narrow" panose="020B0606020202030204" pitchFamily="34" charset="0"/>
                        <a:buChar char="-"/>
                      </a:pPr>
                      <a:r>
                        <a:rPr lang="en-US" sz="1800">
                          <a:effectLst/>
                          <a:latin typeface="Arial Narrow" panose="020B0606020202030204" pitchFamily="34" charset="0"/>
                        </a:rPr>
                        <a:t>Ongoing</a:t>
                      </a:r>
                      <a:endParaRPr lang="en-GB" sz="180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34290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D27"/>
                        </a:buClr>
                        <a:buFont typeface="Arial Narrow" panose="020B0606020202030204" pitchFamily="34" charset="0"/>
                        <a:buChar char="-"/>
                      </a:pPr>
                      <a:r>
                        <a:rPr lang="en-US" sz="1800">
                          <a:effectLst/>
                          <a:latin typeface="Arial Narrow" panose="020B0606020202030204" pitchFamily="34" charset="0"/>
                        </a:rPr>
                        <a:t>Ongoing</a:t>
                      </a:r>
                      <a:endParaRPr lang="en-GB" sz="180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34290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D27"/>
                        </a:buClr>
                        <a:buFont typeface="Arial Narrow" panose="020B0606020202030204" pitchFamily="34" charset="0"/>
                        <a:buChar char="-"/>
                      </a:pPr>
                      <a:r>
                        <a:rPr lang="en-US" sz="1800">
                          <a:effectLst/>
                          <a:latin typeface="Arial Narrow" panose="020B0606020202030204" pitchFamily="34" charset="0"/>
                        </a:rPr>
                        <a:t>Ongoing</a:t>
                      </a:r>
                      <a:endParaRPr lang="en-GB" sz="1800" b="1">
                        <a:solidFill>
                          <a:srgbClr val="322D27"/>
                        </a:solidFill>
                        <a:effectLst/>
                        <a:latin typeface="Arial Narrow" panose="020B0606020202030204" pitchFamily="34" charset="0"/>
                        <a:ea typeface="HGGothicM"/>
                        <a:cs typeface="Tahoma" panose="020B0604030504040204" pitchFamily="34" charset="0"/>
                      </a:endParaRPr>
                    </a:p>
                  </a:txBody>
                  <a:tcPr marL="53276" marR="53276" marT="0" marB="0"/>
                </a:tc>
                <a:extLst>
                  <a:ext uri="{0D108BD9-81ED-4DB2-BD59-A6C34878D82A}">
                    <a16:rowId xmlns:a16="http://schemas.microsoft.com/office/drawing/2014/main" val="2040728815"/>
                  </a:ext>
                </a:extLst>
              </a:tr>
              <a:tr h="324490">
                <a:tc gridSpan="3">
                  <a:txBody>
                    <a:bodyPr/>
                    <a:lstStyle/>
                    <a:p>
                      <a:pPr algn="just" fontAlgn="base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 panose="020B0606020202030204" pitchFamily="34" charset="0"/>
                        </a:rPr>
                        <a:t>Livestock Meeting Action Points</a:t>
                      </a:r>
                      <a:endParaRPr lang="en-GB" sz="1800" b="1">
                        <a:solidFill>
                          <a:srgbClr val="322D27"/>
                        </a:solidFill>
                        <a:effectLst/>
                        <a:latin typeface="Arial Narrow" panose="020B0606020202030204" pitchFamily="34" charset="0"/>
                        <a:ea typeface="HGGothicM"/>
                        <a:cs typeface="Tahoma" panose="020B0604030504040204" pitchFamily="34" charset="0"/>
                      </a:endParaRPr>
                    </a:p>
                  </a:txBody>
                  <a:tcPr marL="53276" marR="53276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101369"/>
                  </a:ext>
                </a:extLst>
              </a:tr>
              <a:tr h="84988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200">
                          <a:effectLst/>
                          <a:latin typeface="Arial Narrow" panose="020B0606020202030204" pitchFamily="34" charset="0"/>
                        </a:rPr>
                        <a:t>FSS</a:t>
                      </a:r>
                      <a:endParaRPr lang="en-GB" sz="180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 fontAlgn="base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200">
                          <a:effectLst/>
                          <a:latin typeface="Arial Narrow" panose="020B0606020202030204" pitchFamily="34" charset="0"/>
                        </a:rPr>
                        <a:t>Partners</a:t>
                      </a:r>
                      <a:endParaRPr lang="en-GB" sz="1800" b="1">
                        <a:solidFill>
                          <a:srgbClr val="322D27"/>
                        </a:solidFill>
                        <a:effectLst/>
                        <a:latin typeface="Arial Narrow" panose="020B0606020202030204" pitchFamily="34" charset="0"/>
                        <a:ea typeface="HGGothicM"/>
                        <a:cs typeface="Tahoma" panose="020B0604030504040204" pitchFamily="34" charset="0"/>
                      </a:endParaRPr>
                    </a:p>
                  </a:txBody>
                  <a:tcPr marL="53276" marR="532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200">
                          <a:effectLst/>
                          <a:latin typeface="Arial Narrow" panose="020B0606020202030204" pitchFamily="34" charset="0"/>
                        </a:rPr>
                        <a:t>Will attend livestock focal points for the 2 hours session on 5W template for monthly livestock activity progress update reporting </a:t>
                      </a:r>
                      <a:endParaRPr lang="en-GB" sz="1800" b="1">
                        <a:solidFill>
                          <a:srgbClr val="322D27"/>
                        </a:solidFill>
                        <a:effectLst/>
                        <a:latin typeface="Arial Narrow" panose="020B0606020202030204" pitchFamily="34" charset="0"/>
                        <a:ea typeface="HGGothicM"/>
                      </a:endParaRPr>
                    </a:p>
                  </a:txBody>
                  <a:tcPr marL="53276" marR="53276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200">
                          <a:effectLst/>
                          <a:latin typeface="Arial Narrow" panose="020B0606020202030204" pitchFamily="34" charset="0"/>
                        </a:rPr>
                        <a:t>By December 2021</a:t>
                      </a:r>
                      <a:endParaRPr lang="en-GB" sz="1800" b="1">
                        <a:solidFill>
                          <a:srgbClr val="322D27"/>
                        </a:solidFill>
                        <a:effectLst/>
                        <a:latin typeface="Arial Narrow" panose="020B0606020202030204" pitchFamily="34" charset="0"/>
                        <a:ea typeface="HGGothicM"/>
                        <a:cs typeface="Tahoma" panose="020B0604030504040204" pitchFamily="34" charset="0"/>
                      </a:endParaRPr>
                    </a:p>
                  </a:txBody>
                  <a:tcPr marL="53276" marR="53276" marT="0" marB="0"/>
                </a:tc>
                <a:extLst>
                  <a:ext uri="{0D108BD9-81ED-4DB2-BD59-A6C34878D82A}">
                    <a16:rowId xmlns:a16="http://schemas.microsoft.com/office/drawing/2014/main" val="1282982869"/>
                  </a:ext>
                </a:extLst>
              </a:tr>
              <a:tr h="84988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200">
                          <a:effectLst/>
                          <a:latin typeface="Arial Narrow" panose="020B0606020202030204" pitchFamily="34" charset="0"/>
                        </a:rPr>
                        <a:t>FSS</a:t>
                      </a:r>
                      <a:endParaRPr lang="en-GB" sz="180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 fontAlgn="base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200">
                          <a:effectLst/>
                          <a:latin typeface="Arial Narrow" panose="020B0606020202030204" pitchFamily="34" charset="0"/>
                        </a:rPr>
                        <a:t>Partners</a:t>
                      </a:r>
                      <a:endParaRPr lang="en-GB" sz="1800" b="1">
                        <a:solidFill>
                          <a:srgbClr val="322D27"/>
                        </a:solidFill>
                        <a:effectLst/>
                        <a:latin typeface="Arial Narrow" panose="020B0606020202030204" pitchFamily="34" charset="0"/>
                        <a:ea typeface="HGGothicM"/>
                        <a:cs typeface="Tahoma" panose="020B0604030504040204" pitchFamily="34" charset="0"/>
                      </a:endParaRPr>
                    </a:p>
                  </a:txBody>
                  <a:tcPr marL="53276" marR="532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200">
                          <a:effectLst/>
                          <a:latin typeface="Arial Narrow" panose="020B0606020202030204" pitchFamily="34" charset="0"/>
                        </a:rPr>
                        <a:t>Nominate livestock Focal Point from each partner </a:t>
                      </a:r>
                      <a:endParaRPr lang="en-GB" sz="1800" b="1">
                        <a:solidFill>
                          <a:srgbClr val="322D27"/>
                        </a:solidFill>
                        <a:effectLst/>
                        <a:latin typeface="Arial Narrow" panose="020B0606020202030204" pitchFamily="34" charset="0"/>
                        <a:ea typeface="HGGothicM"/>
                      </a:endParaRPr>
                    </a:p>
                  </a:txBody>
                  <a:tcPr marL="53276" marR="53276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 Narrow" panose="020B0606020202030204" pitchFamily="34" charset="0"/>
                        </a:rPr>
                        <a:t>09 December 2021</a:t>
                      </a:r>
                      <a:endParaRPr lang="en-GB" sz="1800" b="1">
                        <a:solidFill>
                          <a:srgbClr val="322D27"/>
                        </a:solidFill>
                        <a:effectLst/>
                        <a:latin typeface="Arial Narrow" panose="020B0606020202030204" pitchFamily="34" charset="0"/>
                        <a:ea typeface="HGGothicM"/>
                        <a:cs typeface="Tahoma" panose="020B0604030504040204" pitchFamily="34" charset="0"/>
                      </a:endParaRPr>
                    </a:p>
                  </a:txBody>
                  <a:tcPr marL="53276" marR="53276" marT="0" marB="0"/>
                </a:tc>
                <a:extLst>
                  <a:ext uri="{0D108BD9-81ED-4DB2-BD59-A6C34878D82A}">
                    <a16:rowId xmlns:a16="http://schemas.microsoft.com/office/drawing/2014/main" val="3658747615"/>
                  </a:ext>
                </a:extLst>
              </a:tr>
              <a:tr h="324905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200">
                          <a:effectLst/>
                          <a:latin typeface="Arial Narrow" panose="020B0606020202030204" pitchFamily="34" charset="0"/>
                        </a:rPr>
                        <a:t>FSS</a:t>
                      </a:r>
                      <a:endParaRPr lang="en-GB" sz="1800" b="1">
                        <a:solidFill>
                          <a:srgbClr val="322D27"/>
                        </a:solidFill>
                        <a:effectLst/>
                        <a:latin typeface="Arial Narrow" panose="020B0606020202030204" pitchFamily="34" charset="0"/>
                        <a:ea typeface="HGGothicM"/>
                        <a:cs typeface="Tahoma" panose="020B0604030504040204" pitchFamily="34" charset="0"/>
                      </a:endParaRPr>
                    </a:p>
                  </a:txBody>
                  <a:tcPr marL="53276" marR="53276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200">
                          <a:effectLst/>
                          <a:latin typeface="Arial Narrow" panose="020B0606020202030204" pitchFamily="34" charset="0"/>
                        </a:rPr>
                        <a:t>Create and share a Livestock folder with existing documents on Google Drive </a:t>
                      </a:r>
                      <a:endParaRPr lang="en-GB" sz="1800" b="1">
                        <a:solidFill>
                          <a:srgbClr val="322D27"/>
                        </a:solidFill>
                        <a:effectLst/>
                        <a:latin typeface="Arial Narrow" panose="020B0606020202030204" pitchFamily="34" charset="0"/>
                        <a:ea typeface="HGGothicM"/>
                        <a:cs typeface="Tahoma" panose="020B0604030504040204" pitchFamily="34" charset="0"/>
                      </a:endParaRPr>
                    </a:p>
                  </a:txBody>
                  <a:tcPr marL="53276" marR="53276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200">
                          <a:effectLst/>
                          <a:latin typeface="Arial Narrow" panose="020B0606020202030204" pitchFamily="34" charset="0"/>
                        </a:rPr>
                        <a:t>By December 2021</a:t>
                      </a:r>
                      <a:endParaRPr lang="en-GB" sz="1800" b="1">
                        <a:solidFill>
                          <a:srgbClr val="322D27"/>
                        </a:solidFill>
                        <a:effectLst/>
                        <a:latin typeface="Arial Narrow" panose="020B0606020202030204" pitchFamily="34" charset="0"/>
                        <a:ea typeface="HGGothicM"/>
                        <a:cs typeface="Tahoma" panose="020B0604030504040204" pitchFamily="34" charset="0"/>
                      </a:endParaRPr>
                    </a:p>
                  </a:txBody>
                  <a:tcPr marL="53276" marR="53276" marT="0" marB="0"/>
                </a:tc>
                <a:extLst>
                  <a:ext uri="{0D108BD9-81ED-4DB2-BD59-A6C34878D82A}">
                    <a16:rowId xmlns:a16="http://schemas.microsoft.com/office/drawing/2014/main" val="289960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8145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7634"/>
            <a:ext cx="12192000" cy="450785"/>
          </a:xfrm>
          <a:solidFill>
            <a:srgbClr val="FF33CC"/>
          </a:solidFill>
        </p:spPr>
        <p:txBody>
          <a:bodyPr/>
          <a:lstStyle/>
          <a:p>
            <a:r>
              <a:rPr lang="en-US" sz="2800" b="1">
                <a:solidFill>
                  <a:schemeClr val="bg1"/>
                </a:solidFill>
              </a:rPr>
              <a:t>Coordination and linkage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6738" y="446032"/>
            <a:ext cx="11948527" cy="5709109"/>
          </a:xfrm>
          <a:solidFill>
            <a:schemeClr val="accent1"/>
          </a:solidFill>
        </p:spPr>
        <p:txBody>
          <a:bodyPr/>
          <a:lstStyle/>
          <a:p>
            <a:endParaRPr lang="en-US" sz="180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>
                <a:solidFill>
                  <a:schemeClr val="tx1"/>
                </a:solidFill>
              </a:rPr>
              <a:t>Linkage being ensured with the local govt. dept.</a:t>
            </a:r>
          </a:p>
          <a:p>
            <a:pPr marL="114300" indent="0">
              <a:buNone/>
            </a:pPr>
            <a:r>
              <a:rPr lang="en-US" sz="2000">
                <a:solidFill>
                  <a:schemeClr val="tx1"/>
                </a:solidFill>
              </a:rPr>
              <a:t>      for sustainability of project results.</a:t>
            </a:r>
          </a:p>
          <a:p>
            <a:pPr marL="114300" indent="0">
              <a:buNone/>
            </a:pPr>
            <a:endParaRPr lang="en-US" sz="200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>
                <a:solidFill>
                  <a:schemeClr val="tx1"/>
                </a:solidFill>
              </a:rPr>
              <a:t>Upazila Livestock Officer from Teknaf Upazila</a:t>
            </a:r>
          </a:p>
          <a:p>
            <a:pPr marL="114300" indent="0">
              <a:buNone/>
            </a:pPr>
            <a:r>
              <a:rPr lang="en-US" sz="2000">
                <a:solidFill>
                  <a:schemeClr val="tx1"/>
                </a:solidFill>
              </a:rPr>
              <a:t>      delivered training on livestock management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80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>
                <a:solidFill>
                  <a:schemeClr val="tx1"/>
                </a:solidFill>
              </a:rPr>
              <a:t>District Livestock Officer(DLO), Cox’s Bazar visited</a:t>
            </a:r>
          </a:p>
          <a:p>
            <a:pPr marL="114300" indent="0">
              <a:buNone/>
            </a:pPr>
            <a:r>
              <a:rPr lang="en-US" sz="2000">
                <a:solidFill>
                  <a:schemeClr val="tx1"/>
                </a:solidFill>
              </a:rPr>
              <a:t>      Ukhiya to observe poultry  rearing activities.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80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2000">
                <a:solidFill>
                  <a:schemeClr val="tx1"/>
                </a:solidFill>
              </a:rPr>
              <a:t>Upazila Livestock Officer (ULO), Ukhiya visited </a:t>
            </a:r>
          </a:p>
          <a:p>
            <a:pPr marL="114300" indent="0">
              <a:buNone/>
            </a:pPr>
            <a:r>
              <a:rPr lang="en-US" sz="2000">
                <a:solidFill>
                  <a:schemeClr val="tx1"/>
                </a:solidFill>
              </a:rPr>
              <a:t>       poultry rearing activities in Ukhiya.</a:t>
            </a:r>
          </a:p>
          <a:p>
            <a:pPr marL="114300" indent="0">
              <a:buNone/>
            </a:pPr>
            <a:endParaRPr lang="en-US" sz="1600">
              <a:solidFill>
                <a:schemeClr val="tx1"/>
              </a:solidFill>
            </a:endParaRPr>
          </a:p>
          <a:p>
            <a:endParaRPr lang="en-US" sz="2000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9944" y="2662719"/>
            <a:ext cx="2952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ULO , Teknaf delivering lecture on  livestock training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90113" y="635985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97536" y="2647310"/>
            <a:ext cx="2687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DLO, cox’s bazar visited poultry activities in Ukhiya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AA6F99-C8BF-4655-BCEA-C98067ADCA10}"/>
              </a:ext>
            </a:extLst>
          </p:cNvPr>
          <p:cNvSpPr txBox="1"/>
          <p:nvPr/>
        </p:nvSpPr>
        <p:spPr>
          <a:xfrm>
            <a:off x="5618075" y="5580836"/>
            <a:ext cx="311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UNO representative visiting UPGP activities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B0390A2-C974-4A45-AD44-979B1AEBA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797" y="3182405"/>
            <a:ext cx="3135992" cy="23556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40DFAC-334E-43AA-BEBD-949068281BEA}"/>
              </a:ext>
            </a:extLst>
          </p:cNvPr>
          <p:cNvSpPr txBox="1"/>
          <p:nvPr/>
        </p:nvSpPr>
        <p:spPr>
          <a:xfrm>
            <a:off x="8769590" y="5520314"/>
            <a:ext cx="2943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ULO, Ukhiya Providing technical support for poultry beneficiary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523B02-AFF0-4CC3-BA46-0369B11CD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738" y="448777"/>
            <a:ext cx="3139051" cy="2206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040" y="3206156"/>
            <a:ext cx="2994641" cy="2315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541" y="418736"/>
            <a:ext cx="3023716" cy="21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86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25670"/>
          </a:xfrm>
          <a:solidFill>
            <a:srgbClr val="FF33CC"/>
          </a:solidFill>
        </p:spPr>
        <p:txBody>
          <a:bodyPr/>
          <a:lstStyle/>
          <a:p>
            <a:r>
              <a:rPr lang="en-US" sz="2800" b="1">
                <a:solidFill>
                  <a:schemeClr val="bg1"/>
                </a:solidFill>
              </a:rPr>
              <a:t>Good practices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425670"/>
            <a:ext cx="12192000" cy="5761374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>
                <a:solidFill>
                  <a:schemeClr val="tx1"/>
                </a:solidFill>
              </a:rPr>
              <a:t>Coordination and linkage with government department and Local Union Parshad services.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800">
                <a:solidFill>
                  <a:schemeClr val="tx1"/>
                </a:solidFill>
              </a:rPr>
              <a:t>Asset diversification of beneficiaries are important to enhance resilience.</a:t>
            </a:r>
            <a:r>
              <a:rPr lang="en-US" sz="2800">
                <a:solidFill>
                  <a:schemeClr val="tx1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>
                <a:solidFill>
                  <a:schemeClr val="tx1"/>
                </a:solidFill>
              </a:rPr>
              <a:t>Because of vaccination campaign, nowadays beneficiaries are much interested and willingly bringing their chickens for vaccination.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>
                <a:solidFill>
                  <a:schemeClr val="tx1"/>
                </a:solidFill>
              </a:rPr>
              <a:t>Parallel to project direct beneficiaries, secondary beneficiaries/ community people also bring their chickens for vaccination which reduces the chance of spreading the diseases, especially Newcastle/</a:t>
            </a:r>
          </a:p>
          <a:p>
            <a:pPr marL="114300" indent="0">
              <a:buNone/>
            </a:pPr>
            <a:r>
              <a:rPr lang="en-US" sz="2800">
                <a:solidFill>
                  <a:schemeClr val="tx1"/>
                </a:solidFill>
              </a:rPr>
              <a:t>   Ranikhet disease.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>
                <a:solidFill>
                  <a:schemeClr val="tx1"/>
                </a:solidFill>
              </a:rPr>
              <a:t>Use of Antiseptic is gradually increasing and tendency to bury the dead chickens increases.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>
                <a:solidFill>
                  <a:schemeClr val="tx1"/>
                </a:solidFill>
              </a:rPr>
              <a:t>Participants are diversifying assets from income generation.  </a:t>
            </a:r>
            <a:endParaRPr lang="en-US" altLang="en-US" sz="280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sz="1400">
              <a:solidFill>
                <a:srgbClr val="C00000"/>
              </a:solidFill>
            </a:endParaRPr>
          </a:p>
          <a:p>
            <a:pPr marL="114300" indent="0">
              <a:buNone/>
            </a:pPr>
            <a:endParaRPr lang="en-US" sz="1400">
              <a:solidFill>
                <a:srgbClr val="C00000"/>
              </a:solidFill>
            </a:endParaRPr>
          </a:p>
          <a:p>
            <a:endParaRPr lang="en-US" sz="14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0337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5372"/>
            <a:ext cx="12192000" cy="509133"/>
          </a:xfrm>
          <a:solidFill>
            <a:srgbClr val="FF33CC"/>
          </a:solidFill>
        </p:spPr>
        <p:txBody>
          <a:bodyPr/>
          <a:lstStyle/>
          <a:p>
            <a:r>
              <a:rPr lang="en-US" sz="2800" b="1">
                <a:solidFill>
                  <a:schemeClr val="bg1"/>
                </a:solidFill>
              </a:rPr>
              <a:t>Challenges</a:t>
            </a:r>
            <a:r>
              <a:rPr lang="en-US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403761"/>
            <a:ext cx="12192000" cy="5735781"/>
          </a:xfrm>
        </p:spPr>
        <p:txBody>
          <a:bodyPr/>
          <a:lstStyle/>
          <a:p>
            <a:pPr marL="114300" indent="0">
              <a:buNone/>
            </a:pPr>
            <a:endParaRPr lang="en-US" sz="140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>
                <a:solidFill>
                  <a:schemeClr val="tx1"/>
                </a:solidFill>
              </a:rPr>
              <a:t>Protection from diseases esp., Newcastle (Ranikhet) and worm infestation because poor knowledge of poultry management.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>
                <a:solidFill>
                  <a:schemeClr val="tx1"/>
                </a:solidFill>
              </a:rPr>
              <a:t>Ensuring Vaccination</a:t>
            </a:r>
          </a:p>
          <a:p>
            <a:pPr marL="114300" indent="0">
              <a:buNone/>
            </a:pPr>
            <a:r>
              <a:rPr lang="en-US" sz="2000">
                <a:solidFill>
                  <a:schemeClr val="tx1"/>
                </a:solidFill>
              </a:rPr>
              <a:t>   -Lack of awareness and Superstition (Poultry dies because of vaccination )</a:t>
            </a:r>
          </a:p>
          <a:p>
            <a:pPr marL="114300" indent="0">
              <a:buNone/>
            </a:pPr>
            <a:r>
              <a:rPr lang="en-US" sz="2000">
                <a:solidFill>
                  <a:schemeClr val="tx1"/>
                </a:solidFill>
              </a:rPr>
              <a:t>   -Availability of vaccine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000">
                <a:solidFill>
                  <a:schemeClr val="tx1"/>
                </a:solidFill>
              </a:rPr>
              <a:t>Unavailability of local livestock services provider and Artificial Insemination (AI) worker.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Ultra-poor participants</a:t>
            </a:r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 no access to backward and forward markets in term of access to information, access to quality and affordability. </a:t>
            </a:r>
            <a:endParaRPr lang="en-US" altLang="en-US" sz="200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000">
                <a:solidFill>
                  <a:schemeClr val="tx1"/>
                </a:solidFill>
              </a:rPr>
              <a:t>Heavy rainy weather and natural disaster damaged partially or fully cattle and poultry house </a:t>
            </a:r>
            <a:endParaRPr lang="en-US" sz="200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>
                <a:solidFill>
                  <a:schemeClr val="tx1"/>
                </a:solidFill>
              </a:rPr>
              <a:t>Project Beneficiaries are slow learners in nature.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>
                <a:solidFill>
                  <a:schemeClr val="tx1"/>
                </a:solidFill>
              </a:rPr>
              <a:t>It is a common occurrence to steal chickens from a shed kept outside the house; sometimes injured by predator like Rat etc. (Teknaf areas).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>
                <a:solidFill>
                  <a:schemeClr val="tx1"/>
                </a:solidFill>
              </a:rPr>
              <a:t>Ensuring quality cattle and poultry feed.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>
                <a:solidFill>
                  <a:schemeClr val="tx1"/>
                </a:solidFill>
              </a:rPr>
              <a:t>The expectation of receiving more from the project sometimes hinders the pace of the project.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>
                <a:solidFill>
                  <a:schemeClr val="tx1"/>
                </a:solidFill>
              </a:rPr>
              <a:t>Tendency to cling to old ideas rather than the new friendly technology/technologies.</a:t>
            </a:r>
            <a:endParaRPr lang="en-US" altLang="en-US" sz="200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800" b="1" i="1" u="sng">
              <a:solidFill>
                <a:srgbClr val="C00000"/>
              </a:solidFill>
            </a:endParaRPr>
          </a:p>
          <a:p>
            <a:pPr marL="114300" indent="0">
              <a:buNone/>
            </a:pPr>
            <a:endParaRPr lang="en-US" sz="1600">
              <a:solidFill>
                <a:srgbClr val="C00000"/>
              </a:solidFill>
            </a:endParaRPr>
          </a:p>
          <a:p>
            <a:pPr marL="114300" indent="0">
              <a:buNone/>
            </a:pP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34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244"/>
            <a:ext cx="12192000" cy="461631"/>
          </a:xfrm>
          <a:solidFill>
            <a:srgbClr val="FF33CC"/>
          </a:solidFill>
        </p:spPr>
        <p:txBody>
          <a:bodyPr/>
          <a:lstStyle/>
          <a:p>
            <a:r>
              <a:rPr lang="en-US" sz="2800" b="1">
                <a:solidFill>
                  <a:schemeClr val="bg1"/>
                </a:solidFill>
              </a:rPr>
              <a:t>Recommendation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70016"/>
            <a:ext cx="12192000" cy="560515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endParaRPr lang="en-US" sz="160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400">
                <a:solidFill>
                  <a:schemeClr val="tx1"/>
                </a:solidFill>
              </a:rPr>
              <a:t>Training with video clips/short video documentation of best/improved practices through a portable projector.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400">
                <a:solidFill>
                  <a:schemeClr val="tx1"/>
                </a:solidFill>
              </a:rPr>
              <a:t>Video documentation in local language with the example of a successful livestock farmers at their nearby Upazila/Union.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400">
                <a:solidFill>
                  <a:schemeClr val="tx1"/>
                </a:solidFill>
              </a:rPr>
              <a:t>Fortnightly short meeting by the beneficiaries focusing on disease &amp; livestock management topics with video clips.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40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Livelihood p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rojects with market development initiative considering the backward and forward market linkages for ultra-poor people and make them ready for the market.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Cultivation of fodder to ensure availability of cattle feed at the community level </a:t>
            </a:r>
            <a:endParaRPr lang="en-US" sz="240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400">
                <a:solidFill>
                  <a:schemeClr val="tx1"/>
                </a:solidFill>
              </a:rPr>
              <a:t>Hatching box made of cement will increase hatching rate as well as egg production.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400">
                <a:solidFill>
                  <a:schemeClr val="tx1"/>
                </a:solidFill>
              </a:rPr>
              <a:t>Customized multilayered hygienic poultry shed inside or outside the house.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400">
                <a:solidFill>
                  <a:schemeClr val="tx1"/>
                </a:solidFill>
              </a:rPr>
              <a:t>Develop vaccinator at the community level among the community to support individual HHs with vaccine kits support and cold storage facilities.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en-US" sz="1600">
              <a:solidFill>
                <a:srgbClr val="C00000"/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en-US" sz="180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51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ICT Backup\Downloads\24775922808_d88188ab64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175717"/>
          </a:xfrm>
          <a:prstGeom prst="rect">
            <a:avLst/>
          </a:prstGeom>
          <a:noFill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683305" y="0"/>
            <a:ext cx="3276599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056745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FE0E43-8A27-407F-9963-D841D1189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6607" y="1392077"/>
            <a:ext cx="3616141" cy="1639080"/>
          </a:xfrm>
        </p:spPr>
        <p:txBody>
          <a:bodyPr lIns="91440" tIns="45720" rIns="91440" bIns="45720" anchor="ctr" anchorCtr="0"/>
          <a:lstStyle/>
          <a:p>
            <a:pPr>
              <a:spcBef>
                <a:spcPts val="0"/>
              </a:spcBef>
            </a:pPr>
            <a:r>
              <a:rPr lang="en-GB">
                <a:latin typeface="Arial Narrow"/>
              </a:rPr>
              <a:t>AOB</a:t>
            </a:r>
            <a:endParaRPr lang="en-GB" sz="360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634440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BA485C7-D916-495F-AEC6-B315393A6A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91440" tIns="45720" rIns="91440" bIns="45720" anchor="b"/>
          <a:lstStyle/>
          <a:p>
            <a:pPr algn="just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200" b="0">
                <a:solidFill>
                  <a:schemeClr val="tx1"/>
                </a:solidFill>
                <a:latin typeface="Arial Narrow"/>
                <a:ea typeface="Calibri" panose="020F0502020204030204" pitchFamily="34" charset="0"/>
                <a:cs typeface="Calibri Light"/>
              </a:rPr>
              <a:t>Livestock Partner's Meeting Frequency</a:t>
            </a:r>
            <a:endParaRPr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Calibri Ligh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851A34-9536-42AB-AAD9-9633CAB1F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900" y="978778"/>
            <a:ext cx="11445523" cy="5216540"/>
          </a:xfrm>
        </p:spPr>
        <p:txBody>
          <a:bodyPr lIns="91440" tIns="45720" rIns="91440" bIns="45720" anchor="t"/>
          <a:lstStyle/>
          <a:p>
            <a:pPr algn="just"/>
            <a:endParaRPr lang="en-AU" sz="2400">
              <a:solidFill>
                <a:schemeClr val="tx1"/>
              </a:solidFill>
              <a:latin typeface="Arial Narrow"/>
            </a:endParaRPr>
          </a:p>
          <a:p>
            <a:pPr algn="just">
              <a:spcBef>
                <a:spcPts val="0"/>
              </a:spcBef>
            </a:pPr>
            <a:endParaRPr lang="en-AU" sz="2400" b="1">
              <a:solidFill>
                <a:schemeClr val="tx1"/>
              </a:solidFill>
              <a:latin typeface="Arial Narrow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Arial Narrow"/>
              <a:cs typeface="Calibri" panose="020F0502020204030204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Arial Narrow"/>
              <a:cs typeface="Calibri" panose="020F0502020204030204"/>
            </a:endParaRPr>
          </a:p>
          <a:p>
            <a:pPr marL="457200" indent="-457200" algn="just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chemeClr val="tx1"/>
              </a:solidFill>
              <a:highlight>
                <a:srgbClr val="FFFF00"/>
              </a:highlight>
              <a:latin typeface="Arial Narrow"/>
            </a:endParaRPr>
          </a:p>
          <a:p>
            <a:pPr marL="457200" indent="-457200">
              <a:spcBef>
                <a:spcPts val="0"/>
              </a:spcBef>
              <a:buChar char="•"/>
            </a:pPr>
            <a:endParaRPr lang="en-GB" sz="2400">
              <a:solidFill>
                <a:schemeClr val="tx1"/>
              </a:solidFill>
              <a:latin typeface="Arial Narrow"/>
            </a:endParaRPr>
          </a:p>
          <a:p>
            <a:pPr marL="457200" indent="-457200">
              <a:spcBef>
                <a:spcPts val="0"/>
              </a:spcBef>
              <a:buChar char="•"/>
            </a:pPr>
            <a:endParaRPr lang="en-GB" sz="2400">
              <a:solidFill>
                <a:schemeClr val="tx1"/>
              </a:solidFill>
              <a:latin typeface="Arial Narrow"/>
            </a:endParaRPr>
          </a:p>
          <a:p>
            <a:pPr marL="457200" indent="-457200">
              <a:spcBef>
                <a:spcPts val="0"/>
              </a:spcBef>
              <a:buChar char="•"/>
            </a:pPr>
            <a:endParaRPr lang="en-GB" sz="2400">
              <a:solidFill>
                <a:schemeClr val="tx1"/>
              </a:solidFill>
              <a:latin typeface="Arial Narr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D0F382-3B2A-43BD-BA74-DA974C2A9D30}"/>
              </a:ext>
            </a:extLst>
          </p:cNvPr>
          <p:cNvSpPr txBox="1"/>
          <p:nvPr/>
        </p:nvSpPr>
        <p:spPr>
          <a:xfrm>
            <a:off x="672782" y="1963947"/>
            <a:ext cx="10891166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Arial Narrow"/>
                <a:cs typeface="Calibri"/>
              </a:rPr>
              <a:t>- Monthly Meeting | the last Wednesday of every month</a:t>
            </a:r>
          </a:p>
          <a:p>
            <a:endParaRPr lang="en-US" sz="3200">
              <a:latin typeface="Arial Narrow"/>
              <a:cs typeface="Calibri"/>
            </a:endParaRPr>
          </a:p>
          <a:p>
            <a:r>
              <a:rPr lang="en-US" sz="3200" dirty="0">
                <a:latin typeface="Arial Narrow"/>
                <a:cs typeface="Calibri"/>
              </a:rPr>
              <a:t>- Next meeting </a:t>
            </a:r>
            <a:r>
              <a:rPr lang="en-US" sz="3200" b="1" dirty="0">
                <a:latin typeface="Arial Narrow"/>
                <a:cs typeface="Calibri"/>
              </a:rPr>
              <a:t>26</a:t>
            </a:r>
            <a:r>
              <a:rPr lang="en-US" sz="3200" b="1" baseline="30000" dirty="0">
                <a:latin typeface="Arial Narrow"/>
                <a:cs typeface="Calibri"/>
              </a:rPr>
              <a:t>th</a:t>
            </a:r>
            <a:r>
              <a:rPr lang="en-US" sz="3200" b="1" dirty="0">
                <a:latin typeface="Arial Narrow"/>
                <a:cs typeface="Calibri"/>
              </a:rPr>
              <a:t> January 2022</a:t>
            </a:r>
            <a:endParaRPr lang="en-US" sz="3200" dirty="0">
              <a:latin typeface="Arial Narrow"/>
              <a:cs typeface="Calibri"/>
            </a:endParaRPr>
          </a:p>
          <a:p>
            <a:endParaRPr lang="en-US" sz="3200">
              <a:highlight>
                <a:srgbClr val="FFFF00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1967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FE0E43-8A27-407F-9963-D841D1189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6607" y="1392077"/>
            <a:ext cx="3863083" cy="1639080"/>
          </a:xfrm>
        </p:spPr>
        <p:txBody>
          <a:bodyPr lIns="91440" tIns="45720" rIns="91440" bIns="45720" anchor="ctr" anchorCtr="0"/>
          <a:lstStyle/>
          <a:p>
            <a:pPr lvl="0"/>
            <a:r>
              <a:rPr lang="en-GB" sz="3600">
                <a:effectLst/>
                <a:ea typeface="Times New Roman" panose="02020603050405020304" pitchFamily="18" charset="0"/>
              </a:rPr>
              <a:t>Livestock Focal Point Input Update</a:t>
            </a:r>
            <a:endParaRPr lang="en-GB" sz="360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258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BA485C7-D916-495F-AEC6-B315393A6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215" y="233925"/>
            <a:ext cx="8867570" cy="621886"/>
          </a:xfrm>
        </p:spPr>
        <p:txBody>
          <a:bodyPr lIns="91440" tIns="45720" rIns="91440" bIns="45720" anchor="b"/>
          <a:lstStyle/>
          <a:p>
            <a:pPr lvl="0"/>
            <a:r>
              <a:rPr lang="en-GB" sz="3200">
                <a:effectLst/>
                <a:ea typeface="Times New Roman" panose="02020603050405020304" pitchFamily="18" charset="0"/>
              </a:rPr>
              <a:t>Livestock Focal Point Input Update</a:t>
            </a:r>
            <a:endParaRPr lang="en-GB" sz="3200">
              <a:effectLst/>
              <a:ea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851A34-9536-42AB-AAD9-9633CAB1F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900" y="978778"/>
            <a:ext cx="11445523" cy="5216540"/>
          </a:xfrm>
        </p:spPr>
        <p:txBody>
          <a:bodyPr lIns="91440" tIns="45720" rIns="91440" bIns="45720" anchor="t"/>
          <a:lstStyle/>
          <a:p>
            <a:pPr algn="just"/>
            <a:endParaRPr lang="en-AU" sz="2400">
              <a:solidFill>
                <a:schemeClr val="tx1"/>
              </a:solidFill>
              <a:latin typeface="Arial Narrow"/>
            </a:endParaRPr>
          </a:p>
          <a:p>
            <a:pPr algn="just">
              <a:spcBef>
                <a:spcPts val="0"/>
              </a:spcBef>
            </a:pPr>
            <a:endParaRPr lang="en-AU" sz="2400" b="1">
              <a:solidFill>
                <a:schemeClr val="tx1"/>
              </a:solidFill>
              <a:latin typeface="Arial Narrow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Arial Narrow"/>
              <a:cs typeface="Calibri" panose="020F0502020204030204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Arial Narrow"/>
              <a:cs typeface="Calibri" panose="020F0502020204030204"/>
            </a:endParaRPr>
          </a:p>
          <a:p>
            <a:pPr marL="457200" indent="-457200" algn="just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chemeClr val="tx1"/>
              </a:solidFill>
              <a:highlight>
                <a:srgbClr val="FFFF00"/>
              </a:highlight>
              <a:latin typeface="Arial Narrow"/>
            </a:endParaRPr>
          </a:p>
          <a:p>
            <a:pPr marL="457200" indent="-457200">
              <a:spcBef>
                <a:spcPts val="0"/>
              </a:spcBef>
              <a:buChar char="•"/>
            </a:pPr>
            <a:endParaRPr lang="en-GB" sz="2400">
              <a:solidFill>
                <a:schemeClr val="tx1"/>
              </a:solidFill>
              <a:latin typeface="Arial Narrow"/>
            </a:endParaRPr>
          </a:p>
          <a:p>
            <a:pPr marL="457200" indent="-457200">
              <a:spcBef>
                <a:spcPts val="0"/>
              </a:spcBef>
              <a:buChar char="•"/>
            </a:pPr>
            <a:endParaRPr lang="en-GB" sz="2400">
              <a:solidFill>
                <a:schemeClr val="tx1"/>
              </a:solidFill>
              <a:latin typeface="Arial Narrow"/>
            </a:endParaRPr>
          </a:p>
          <a:p>
            <a:pPr marL="457200" indent="-457200">
              <a:spcBef>
                <a:spcPts val="0"/>
              </a:spcBef>
              <a:buChar char="•"/>
            </a:pPr>
            <a:endParaRPr lang="en-GB" sz="2400">
              <a:solidFill>
                <a:schemeClr val="tx1"/>
              </a:solidFill>
              <a:latin typeface="Arial Narrow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5E1C0A4-F201-4CC5-9FDA-D2C4A1731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88528"/>
              </p:ext>
            </p:extLst>
          </p:nvPr>
        </p:nvGraphicFramePr>
        <p:xfrm>
          <a:off x="635000" y="920749"/>
          <a:ext cx="6022512" cy="5880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2512">
                  <a:extLst>
                    <a:ext uri="{9D8B030D-6E8A-4147-A177-3AD203B41FA5}">
                      <a16:colId xmlns:a16="http://schemas.microsoft.com/office/drawing/2014/main" val="3545127877"/>
                    </a:ext>
                  </a:extLst>
                </a:gridCol>
              </a:tblGrid>
              <a:tr h="275788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effectLst/>
                          <a:latin typeface="Arial"/>
                        </a:rPr>
                        <a:t>Livestock Focal (Organization)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5753717"/>
                  </a:ext>
                </a:extLst>
              </a:tr>
              <a:tr h="275788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effectLst/>
                          <a:latin typeface="Arial"/>
                        </a:rPr>
                        <a:t>ACDI/VOCA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4362699"/>
                  </a:ext>
                </a:extLst>
              </a:tr>
              <a:tr h="275788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effectLst/>
                          <a:latin typeface="Arial"/>
                        </a:rPr>
                        <a:t>Action Against Hunger (ACF)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5926653"/>
                  </a:ext>
                </a:extLst>
              </a:tr>
              <a:tr h="275788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effectLst/>
                          <a:latin typeface="Arial"/>
                        </a:rPr>
                        <a:t>BRAC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4061882"/>
                  </a:ext>
                </a:extLst>
              </a:tr>
              <a:tr h="275788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effectLst/>
                          <a:latin typeface="Arial"/>
                        </a:rPr>
                        <a:t>CEHRDF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6732345"/>
                  </a:ext>
                </a:extLst>
              </a:tr>
              <a:tr h="275788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effectLst/>
                          <a:latin typeface="Arial"/>
                        </a:rPr>
                        <a:t>Concern Worldwide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6696701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effectLst/>
                          <a:latin typeface="Arial"/>
                        </a:rPr>
                        <a:t>FAO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5130903"/>
                  </a:ext>
                </a:extLst>
              </a:tr>
              <a:tr h="275788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effectLst/>
                          <a:latin typeface="Arial"/>
                        </a:rPr>
                        <a:t>HELVETAS Bangladesh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3349039"/>
                  </a:ext>
                </a:extLst>
              </a:tr>
              <a:tr h="275788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effectLst/>
                          <a:latin typeface="Arial"/>
                        </a:rPr>
                        <a:t>ICCO Part of Cordaid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2834043"/>
                  </a:ext>
                </a:extLst>
              </a:tr>
              <a:tr h="275788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effectLst/>
                          <a:latin typeface="Arial"/>
                        </a:rPr>
                        <a:t>IOM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76314453"/>
                  </a:ext>
                </a:extLst>
              </a:tr>
              <a:tr h="275788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effectLst/>
                          <a:latin typeface="Arial"/>
                        </a:rPr>
                        <a:t>NONGOR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80755325"/>
                  </a:ext>
                </a:extLst>
              </a:tr>
              <a:tr h="275788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effectLst/>
                          <a:latin typeface="Arial"/>
                        </a:rPr>
                        <a:t>Oxfam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26951460"/>
                  </a:ext>
                </a:extLst>
              </a:tr>
              <a:tr h="275788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effectLst/>
                          <a:latin typeface="Arial"/>
                        </a:rPr>
                        <a:t>Practical Action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47634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effectLst/>
                          <a:latin typeface="Arial"/>
                        </a:rPr>
                        <a:t>Resource Integration CENTRE(RIC)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8344837"/>
                  </a:ext>
                </a:extLst>
              </a:tr>
              <a:tr h="275788">
                <a:tc>
                  <a:txBody>
                    <a:bodyPr/>
                    <a:lstStyle/>
                    <a:p>
                      <a:pPr algn="l"/>
                      <a:r>
                        <a:rPr lang="en-US" sz="2000" err="1">
                          <a:effectLst/>
                          <a:latin typeface="Arial"/>
                        </a:rPr>
                        <a:t>Shushilan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71624724"/>
                  </a:ext>
                </a:extLst>
              </a:tr>
              <a:tr h="292011">
                <a:tc>
                  <a:txBody>
                    <a:bodyPr/>
                    <a:lstStyle/>
                    <a:p>
                      <a:pPr algn="l"/>
                      <a:r>
                        <a:rPr lang="en-US" sz="2000" err="1">
                          <a:effectLst/>
                          <a:latin typeface="Arial"/>
                        </a:rPr>
                        <a:t>Solidarites</a:t>
                      </a:r>
                      <a:r>
                        <a:rPr lang="en-US" sz="2000">
                          <a:effectLst/>
                          <a:latin typeface="Arial"/>
                        </a:rPr>
                        <a:t> International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198933"/>
                  </a:ext>
                </a:extLst>
              </a:tr>
              <a:tr h="275788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effectLst/>
                          <a:latin typeface="Arial"/>
                        </a:rPr>
                        <a:t>VSO Bangladesh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0692648"/>
                  </a:ext>
                </a:extLst>
              </a:tr>
              <a:tr h="275788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effectLst/>
                          <a:latin typeface="Arial"/>
                        </a:rPr>
                        <a:t>World Food </a:t>
                      </a:r>
                      <a:r>
                        <a:rPr lang="en-US" sz="2000" err="1">
                          <a:effectLst/>
                          <a:latin typeface="Arial"/>
                        </a:rPr>
                        <a:t>Programme</a:t>
                      </a:r>
                      <a:r>
                        <a:rPr lang="en-US" sz="200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7867794"/>
                  </a:ext>
                </a:extLst>
              </a:tr>
              <a:tr h="275788"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effectLst/>
                          <a:latin typeface="Arial"/>
                        </a:rPr>
                        <a:t>World Vision Bangladesh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532234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20CC518-10D8-4FEE-B0E1-7767D0552B5F}"/>
              </a:ext>
            </a:extLst>
          </p:cNvPr>
          <p:cNvSpPr txBox="1"/>
          <p:nvPr/>
        </p:nvSpPr>
        <p:spPr>
          <a:xfrm>
            <a:off x="7708900" y="2396067"/>
            <a:ext cx="350520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300"/>
              <a:t>20 Focal from 18 organizations</a:t>
            </a:r>
          </a:p>
        </p:txBody>
      </p:sp>
    </p:spTree>
    <p:extLst>
      <p:ext uri="{BB962C8B-B14F-4D97-AF65-F5344CB8AC3E}">
        <p14:creationId xmlns:p14="http://schemas.microsoft.com/office/powerpoint/2010/main" val="229262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BA485C7-D916-495F-AEC6-B315393A6A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91440" tIns="45720" rIns="91440" bIns="45720" anchor="b"/>
          <a:lstStyle/>
          <a:p>
            <a:pPr algn="just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3200" b="0">
                <a:solidFill>
                  <a:schemeClr val="tx1"/>
                </a:solidFill>
                <a:latin typeface="Arial Narrow"/>
                <a:ea typeface="Calibri" panose="020F0502020204030204" pitchFamily="34" charset="0"/>
                <a:cs typeface="Calibri Light"/>
              </a:rPr>
              <a:t>Livestock focal point selection </a:t>
            </a:r>
            <a:endParaRPr lang="en-US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Calibri Ligh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851A34-9536-42AB-AAD9-9633CAB1F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900" y="1074028"/>
            <a:ext cx="11445523" cy="5216540"/>
          </a:xfrm>
        </p:spPr>
        <p:txBody>
          <a:bodyPr lIns="91440" tIns="45720" rIns="91440" bIns="45720" anchor="t"/>
          <a:lstStyle/>
          <a:p>
            <a:pPr algn="just"/>
            <a:endParaRPr lang="en-AU" sz="2400">
              <a:solidFill>
                <a:schemeClr val="tx1"/>
              </a:solidFill>
              <a:latin typeface="Arial Narrow"/>
            </a:endParaRPr>
          </a:p>
          <a:p>
            <a:pPr algn="just">
              <a:spcBef>
                <a:spcPts val="0"/>
              </a:spcBef>
            </a:pPr>
            <a:endParaRPr lang="en-AU" sz="2400" b="1">
              <a:solidFill>
                <a:schemeClr val="tx1"/>
              </a:solidFill>
              <a:latin typeface="Arial Narrow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Arial Narrow"/>
              <a:cs typeface="Calibri" panose="020F0502020204030204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Arial Narrow"/>
              <a:cs typeface="Calibri" panose="020F0502020204030204"/>
            </a:endParaRPr>
          </a:p>
          <a:p>
            <a:pPr marL="457200" indent="-457200" algn="just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chemeClr val="tx1"/>
              </a:solidFill>
              <a:highlight>
                <a:srgbClr val="FFFF00"/>
              </a:highlight>
              <a:latin typeface="Arial Narrow"/>
            </a:endParaRPr>
          </a:p>
          <a:p>
            <a:pPr marL="457200" indent="-457200">
              <a:spcBef>
                <a:spcPts val="0"/>
              </a:spcBef>
              <a:buChar char="•"/>
            </a:pPr>
            <a:endParaRPr lang="en-GB" sz="2400">
              <a:solidFill>
                <a:schemeClr val="tx1"/>
              </a:solidFill>
              <a:latin typeface="Arial Narrow"/>
            </a:endParaRPr>
          </a:p>
          <a:p>
            <a:pPr marL="457200" indent="-457200">
              <a:spcBef>
                <a:spcPts val="0"/>
              </a:spcBef>
              <a:buChar char="•"/>
            </a:pPr>
            <a:endParaRPr lang="en-GB" sz="2400">
              <a:solidFill>
                <a:schemeClr val="tx1"/>
              </a:solidFill>
              <a:latin typeface="Arial Narrow"/>
            </a:endParaRPr>
          </a:p>
          <a:p>
            <a:pPr marL="457200" indent="-457200">
              <a:spcBef>
                <a:spcPts val="0"/>
              </a:spcBef>
              <a:buChar char="•"/>
            </a:pPr>
            <a:endParaRPr lang="en-GB" sz="2400">
              <a:solidFill>
                <a:schemeClr val="tx1"/>
              </a:solidFill>
              <a:latin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24EE37-D873-4385-9447-498902450A9C}"/>
              </a:ext>
            </a:extLst>
          </p:cNvPr>
          <p:cNvSpPr txBox="1"/>
          <p:nvPr/>
        </p:nvSpPr>
        <p:spPr>
          <a:xfrm>
            <a:off x="698515" y="1073510"/>
            <a:ext cx="11128069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 Narrow"/>
                <a:ea typeface="+mn-lt"/>
                <a:cs typeface="+mn-lt"/>
              </a:rPr>
              <a:t>The proposed criteria for the livestock focal are (recommended):</a:t>
            </a:r>
            <a:endParaRPr lang="en-US" sz="2800">
              <a:latin typeface="Arial Narrow"/>
            </a:endParaRPr>
          </a:p>
          <a:p>
            <a:endParaRPr lang="en-US" sz="1600">
              <a:latin typeface="Arial Narrow"/>
            </a:endParaRPr>
          </a:p>
          <a:p>
            <a:r>
              <a:rPr lang="en-US" sz="2800">
                <a:latin typeface="Arial Narrow"/>
                <a:ea typeface="+mn-lt"/>
                <a:cs typeface="+mn-lt"/>
              </a:rPr>
              <a:t>-    Experienced in livestock intervention.</a:t>
            </a:r>
            <a:endParaRPr lang="en-US" sz="2800">
              <a:latin typeface="Arial Narrow"/>
            </a:endParaRPr>
          </a:p>
          <a:p>
            <a:r>
              <a:rPr lang="en-US" sz="2800">
                <a:latin typeface="Arial Narrow"/>
                <a:ea typeface="+mn-lt"/>
                <a:cs typeface="+mn-lt"/>
              </a:rPr>
              <a:t>-    Academic qualification in livestock background e.g., Veterinary science, Animal Husbandry or Agriculture.</a:t>
            </a:r>
            <a:endParaRPr lang="en-US" sz="2800">
              <a:latin typeface="Arial Narrow"/>
            </a:endParaRPr>
          </a:p>
          <a:p>
            <a:r>
              <a:rPr lang="en-US" sz="2800">
                <a:latin typeface="Arial Narrow"/>
                <a:ea typeface="+mn-lt"/>
                <a:cs typeface="+mn-lt"/>
              </a:rPr>
              <a:t>-    Working in Cox’s Bazar for the livestock program for a minimum 3 years. </a:t>
            </a:r>
          </a:p>
          <a:p>
            <a:r>
              <a:rPr lang="en-US" sz="2800">
                <a:latin typeface="Arial Narrow"/>
                <a:ea typeface="+mn-lt"/>
                <a:cs typeface="+mn-lt"/>
              </a:rPr>
              <a:t>-    Experience in coordinating the livestock activities with relevant stakeholders including government e.g., Department of Livestock Services. </a:t>
            </a:r>
            <a:endParaRPr lang="en-US" sz="2800"/>
          </a:p>
          <a:p>
            <a:endParaRPr lang="en-US" sz="2800">
              <a:latin typeface="Arial Narrow"/>
              <a:cs typeface="Calibri"/>
            </a:endParaRPr>
          </a:p>
          <a:p>
            <a:r>
              <a:rPr lang="en-US" sz="2800">
                <a:latin typeface="Arial Narrow"/>
                <a:cs typeface="Calibri"/>
              </a:rPr>
              <a:t>Registration: </a:t>
            </a:r>
            <a:r>
              <a:rPr lang="en-US" sz="2800">
                <a:latin typeface="Arial Narrow"/>
                <a:cs typeface="Calibri"/>
                <a:hlinkClick r:id="rId2"/>
              </a:rPr>
              <a:t>link</a:t>
            </a:r>
          </a:p>
          <a:p>
            <a:endParaRPr lang="en-US" sz="2800">
              <a:latin typeface="Arial Narrow"/>
              <a:cs typeface="Calibri"/>
            </a:endParaRPr>
          </a:p>
          <a:p>
            <a:r>
              <a:rPr lang="en-US" sz="2800">
                <a:latin typeface="Arial Narrow"/>
                <a:cs typeface="Calibri"/>
              </a:rPr>
              <a:t>Deadline: 28 November 2021 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9193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FE0E43-8A27-407F-9963-D841D1189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6607" y="1181528"/>
            <a:ext cx="3863083" cy="1849629"/>
          </a:xfrm>
        </p:spPr>
        <p:txBody>
          <a:bodyPr lIns="91440" tIns="45720" rIns="91440" bIns="45720" anchor="ctr" anchorCtr="0"/>
          <a:lstStyle/>
          <a:p>
            <a:pPr lvl="0"/>
            <a:r>
              <a:rPr lang="en-GB" sz="3600">
                <a:effectLst/>
                <a:ea typeface="Times New Roman" panose="02020603050405020304" pitchFamily="18" charset="0"/>
              </a:rPr>
              <a:t>Livestock mapping: Update on 5W reporting for the livestock partners</a:t>
            </a:r>
            <a:endParaRPr lang="en-GB" sz="360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994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BA485C7-D916-495F-AEC6-B315393A6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215" y="0"/>
            <a:ext cx="11160228" cy="1150706"/>
          </a:xfrm>
        </p:spPr>
        <p:txBody>
          <a:bodyPr lIns="91440" tIns="45720" rIns="91440" bIns="45720" anchor="b"/>
          <a:lstStyle/>
          <a:p>
            <a:pPr lvl="0"/>
            <a:r>
              <a:rPr lang="en-GB" sz="3200">
                <a:effectLst/>
                <a:ea typeface="Times New Roman" panose="02020603050405020304" pitchFamily="18" charset="0"/>
              </a:rPr>
              <a:t>Livestock mapping: Update on 5W reporting for the livestock partners</a:t>
            </a:r>
            <a:endParaRPr lang="en-GB" sz="3200">
              <a:effectLst/>
              <a:ea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851A34-9536-42AB-AAD9-9633CAB1F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900" y="978778"/>
            <a:ext cx="11445523" cy="5216540"/>
          </a:xfrm>
        </p:spPr>
        <p:txBody>
          <a:bodyPr lIns="91440" tIns="45720" rIns="91440" bIns="45720" anchor="t"/>
          <a:lstStyle/>
          <a:p>
            <a:pPr algn="just"/>
            <a:endParaRPr lang="en-AU" sz="2400">
              <a:solidFill>
                <a:schemeClr val="tx1"/>
              </a:solidFill>
              <a:latin typeface="Arial Narrow"/>
            </a:endParaRPr>
          </a:p>
          <a:p>
            <a:pPr algn="just">
              <a:spcBef>
                <a:spcPts val="0"/>
              </a:spcBef>
            </a:pPr>
            <a:endParaRPr lang="en-AU" sz="2400" b="1">
              <a:solidFill>
                <a:schemeClr val="tx1"/>
              </a:solidFill>
              <a:latin typeface="Arial Narrow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Arial Narrow"/>
              <a:cs typeface="Calibri" panose="020F0502020204030204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Arial Narrow"/>
              <a:cs typeface="Calibri" panose="020F0502020204030204"/>
            </a:endParaRPr>
          </a:p>
          <a:p>
            <a:pPr marL="457200" indent="-457200" algn="just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chemeClr val="tx1"/>
              </a:solidFill>
              <a:highlight>
                <a:srgbClr val="FFFF00"/>
              </a:highlight>
              <a:latin typeface="Arial Narrow"/>
            </a:endParaRPr>
          </a:p>
          <a:p>
            <a:pPr marL="457200" indent="-457200">
              <a:spcBef>
                <a:spcPts val="0"/>
              </a:spcBef>
              <a:buChar char="•"/>
            </a:pPr>
            <a:endParaRPr lang="en-GB" sz="2400">
              <a:solidFill>
                <a:schemeClr val="tx1"/>
              </a:solidFill>
              <a:latin typeface="Arial Narrow"/>
            </a:endParaRPr>
          </a:p>
          <a:p>
            <a:pPr marL="457200" indent="-457200">
              <a:spcBef>
                <a:spcPts val="0"/>
              </a:spcBef>
              <a:buChar char="•"/>
            </a:pPr>
            <a:endParaRPr lang="en-GB" sz="2400">
              <a:solidFill>
                <a:schemeClr val="tx1"/>
              </a:solidFill>
              <a:latin typeface="Arial Narrow"/>
            </a:endParaRPr>
          </a:p>
          <a:p>
            <a:pPr marL="457200" indent="-457200">
              <a:spcBef>
                <a:spcPts val="0"/>
              </a:spcBef>
              <a:buChar char="•"/>
            </a:pPr>
            <a:endParaRPr lang="en-GB" sz="2400">
              <a:solidFill>
                <a:schemeClr val="tx1"/>
              </a:solidFill>
              <a:latin typeface="Arial Narr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A772D7-CFD6-476A-9405-945A71591667}"/>
              </a:ext>
            </a:extLst>
          </p:cNvPr>
          <p:cNvSpPr txBox="1"/>
          <p:nvPr/>
        </p:nvSpPr>
        <p:spPr>
          <a:xfrm>
            <a:off x="512233" y="4131734"/>
            <a:ext cx="1088178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alibri Light"/>
              </a:rPr>
              <a:t>FSS 5W </a:t>
            </a:r>
            <a:r>
              <a:rPr lang="en-US" sz="3200">
                <a:latin typeface="Calibri Light"/>
                <a:hlinkClick r:id="rId2"/>
              </a:rPr>
              <a:t>guidance note </a:t>
            </a:r>
            <a:r>
              <a:rPr lang="en-US" sz="3200">
                <a:latin typeface="Calibri Light"/>
              </a:rPr>
              <a:t>how to report your organization’s activities on our online tracker and Excel template.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3A609C-4782-47B8-9428-6397CB51C6D3}"/>
              </a:ext>
            </a:extLst>
          </p:cNvPr>
          <p:cNvSpPr txBox="1"/>
          <p:nvPr/>
        </p:nvSpPr>
        <p:spPr>
          <a:xfrm>
            <a:off x="512235" y="1813983"/>
            <a:ext cx="10881782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300">
                <a:latin typeface="Arial"/>
                <a:ea typeface="+mn-lt"/>
                <a:cs typeface="+mn-lt"/>
              </a:rPr>
              <a:t>FSS 5W orientations for FSS partners: 23 December 2021</a:t>
            </a:r>
            <a:endParaRPr lang="en-US" sz="3300">
              <a:cs typeface="Calibri"/>
            </a:endParaRPr>
          </a:p>
          <a:p>
            <a:endParaRPr lang="en-US" sz="3300">
              <a:latin typeface="Arial"/>
              <a:ea typeface="+mn-lt"/>
              <a:cs typeface="+mn-lt"/>
            </a:endParaRPr>
          </a:p>
          <a:p>
            <a:r>
              <a:rPr lang="en-US" sz="3300">
                <a:latin typeface="Arial"/>
                <a:ea typeface="+mn-lt"/>
                <a:cs typeface="+mn-lt"/>
              </a:rPr>
              <a:t>Participant status: 36 participants from 19 organizations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04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BA485C7-D916-495F-AEC6-B315393A6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215" y="233925"/>
            <a:ext cx="8867570" cy="621886"/>
          </a:xfrm>
        </p:spPr>
        <p:txBody>
          <a:bodyPr lIns="91440" tIns="45720" rIns="91440" bIns="45720" anchor="b"/>
          <a:lstStyle/>
          <a:p>
            <a:pPr algn="ctr">
              <a:spcBef>
                <a:spcPts val="600"/>
              </a:spcBef>
              <a:spcAft>
                <a:spcPct val="0"/>
              </a:spcAft>
            </a:pPr>
            <a:r>
              <a:rPr lang="en-GB" sz="3200" b="0">
                <a:latin typeface="Arial Narrow"/>
                <a:ea typeface="Calibri" panose="020F0502020204030204" pitchFamily="34" charset="0"/>
                <a:cs typeface="Calibri Light"/>
              </a:rPr>
              <a:t>Livestock mapping: 5W reporting for the livestock partners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851A34-9536-42AB-AAD9-9633CAB1F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900" y="978778"/>
            <a:ext cx="11445523" cy="5216540"/>
          </a:xfrm>
        </p:spPr>
        <p:txBody>
          <a:bodyPr lIns="91440" tIns="45720" rIns="91440" bIns="45720" anchor="t"/>
          <a:lstStyle/>
          <a:p>
            <a:pPr algn="just"/>
            <a:endParaRPr lang="en-AU" sz="2400">
              <a:solidFill>
                <a:schemeClr val="tx1"/>
              </a:solidFill>
              <a:latin typeface="Arial Narrow"/>
            </a:endParaRPr>
          </a:p>
          <a:p>
            <a:pPr algn="just">
              <a:spcBef>
                <a:spcPts val="0"/>
              </a:spcBef>
            </a:pPr>
            <a:endParaRPr lang="en-AU" sz="2400" b="1">
              <a:solidFill>
                <a:schemeClr val="tx1"/>
              </a:solidFill>
              <a:latin typeface="Arial Narrow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Arial Narrow"/>
              <a:cs typeface="Calibri" panose="020F0502020204030204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>
              <a:solidFill>
                <a:schemeClr val="tx1"/>
              </a:solidFill>
              <a:latin typeface="Arial Narrow"/>
              <a:cs typeface="Calibri" panose="020F0502020204030204"/>
            </a:endParaRPr>
          </a:p>
          <a:p>
            <a:pPr marL="457200" indent="-457200" algn="just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chemeClr val="tx1"/>
              </a:solidFill>
              <a:highlight>
                <a:srgbClr val="FFFF00"/>
              </a:highlight>
              <a:latin typeface="Arial Narrow"/>
            </a:endParaRPr>
          </a:p>
          <a:p>
            <a:pPr marL="457200" indent="-457200">
              <a:spcBef>
                <a:spcPts val="0"/>
              </a:spcBef>
              <a:buChar char="•"/>
            </a:pPr>
            <a:endParaRPr lang="en-GB" sz="2400">
              <a:solidFill>
                <a:schemeClr val="tx1"/>
              </a:solidFill>
              <a:latin typeface="Arial Narrow"/>
            </a:endParaRPr>
          </a:p>
          <a:p>
            <a:pPr marL="457200" indent="-457200">
              <a:spcBef>
                <a:spcPts val="0"/>
              </a:spcBef>
              <a:buChar char="•"/>
            </a:pPr>
            <a:endParaRPr lang="en-GB" sz="2400">
              <a:solidFill>
                <a:schemeClr val="tx1"/>
              </a:solidFill>
              <a:latin typeface="Arial Narrow"/>
            </a:endParaRPr>
          </a:p>
          <a:p>
            <a:pPr marL="457200" indent="-457200">
              <a:spcBef>
                <a:spcPts val="0"/>
              </a:spcBef>
              <a:buChar char="•"/>
            </a:pPr>
            <a:endParaRPr lang="en-GB" sz="2400">
              <a:solidFill>
                <a:schemeClr val="tx1"/>
              </a:solidFill>
              <a:latin typeface="Arial Narrow"/>
            </a:endParaRPr>
          </a:p>
        </p:txBody>
      </p:sp>
      <p:pic>
        <p:nvPicPr>
          <p:cNvPr id="2" name="Picture 3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A73A6101-BEAF-4F36-865F-EB1D94E0F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5" y="1102620"/>
            <a:ext cx="11192951" cy="496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13148"/>
      </p:ext>
    </p:extLst>
  </p:cSld>
  <p:clrMapOvr>
    <a:masterClrMapping/>
  </p:clrMapOvr>
</p:sld>
</file>

<file path=ppt/theme/theme1.xml><?xml version="1.0" encoding="utf-8"?>
<a:theme xmlns:a="http://schemas.openxmlformats.org/drawingml/2006/main" name="Op1">
  <a:themeElements>
    <a:clrScheme name="REACH colours">
      <a:dk1>
        <a:srgbClr val="000000"/>
      </a:dk1>
      <a:lt1>
        <a:srgbClr val="FFFFFF"/>
      </a:lt1>
      <a:dk2>
        <a:srgbClr val="EE5859"/>
      </a:dk2>
      <a:lt2>
        <a:srgbClr val="FFFFFF"/>
      </a:lt2>
      <a:accent1>
        <a:srgbClr val="D2CBB8"/>
      </a:accent1>
      <a:accent2>
        <a:srgbClr val="D1D3D4"/>
      </a:accent2>
      <a:accent3>
        <a:srgbClr val="A5A5A5"/>
      </a:accent3>
      <a:accent4>
        <a:srgbClr val="F6ABAB"/>
      </a:accent4>
      <a:accent5>
        <a:srgbClr val="FACCCD"/>
      </a:accent5>
      <a:accent6>
        <a:srgbClr val="E8E4D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H_Powerpoint_Template_MasterSlides.pptx" id="{958E95B1-D1E0-4E6A-9EE1-F967C05616B6}" vid="{AB2D6CB1-6E43-4983-AB44-C0078063B9DF}"/>
    </a:ext>
  </a:extLst>
</a:theme>
</file>

<file path=ppt/theme/theme10.xml><?xml version="1.0" encoding="utf-8"?>
<a:theme xmlns:a="http://schemas.openxmlformats.org/drawingml/2006/main" name="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Content Slides">
  <a:themeElements>
    <a:clrScheme name="FTF_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799B5"/>
      </a:accent5>
      <a:accent6>
        <a:srgbClr val="D37D28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Closing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Content Slides">
  <a:themeElements>
    <a:clrScheme name="FTF_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799B5"/>
      </a:accent5>
      <a:accent6>
        <a:srgbClr val="D37D28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Feed the Future-only branded blank">
  <a:themeElements>
    <a:clrScheme name="FTF_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799B5"/>
      </a:accent5>
      <a:accent6>
        <a:srgbClr val="D37D28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acdi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ditheme" id="{916A13A9-2598-A04B-A6DA-891A173A7AC9}" vid="{68C92297-43CE-C24B-A340-5B6614E9F4F9}"/>
    </a:ext>
  </a:extLst>
</a:theme>
</file>

<file path=ppt/theme/theme19.xml><?xml version="1.0" encoding="utf-8"?>
<a:theme xmlns:a="http://schemas.openxmlformats.org/drawingml/2006/main" name="Closing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p1 Left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H_Powerpoint_Template_MasterSlides.pptx" id="{958E95B1-D1E0-4E6A-9EE1-F967C05616B6}" vid="{B66A6868-009C-4E23-B260-E0BDABE94902}"/>
    </a:ext>
  </a:extLst>
</a:theme>
</file>

<file path=ppt/theme/theme20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1.xml><?xml version="1.0" encoding="utf-8"?>
<a:theme xmlns:a="http://schemas.openxmlformats.org/drawingml/2006/main" name="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p1">
  <a:themeElements>
    <a:clrScheme name="REACH colours">
      <a:dk1>
        <a:srgbClr val="000000"/>
      </a:dk1>
      <a:lt1>
        <a:srgbClr val="FFFFFF"/>
      </a:lt1>
      <a:dk2>
        <a:srgbClr val="EE5859"/>
      </a:dk2>
      <a:lt2>
        <a:srgbClr val="FFFFFF"/>
      </a:lt2>
      <a:accent1>
        <a:srgbClr val="D2CBB8"/>
      </a:accent1>
      <a:accent2>
        <a:srgbClr val="D1D3D4"/>
      </a:accent2>
      <a:accent3>
        <a:srgbClr val="A5A5A5"/>
      </a:accent3>
      <a:accent4>
        <a:srgbClr val="F6ABAB"/>
      </a:accent4>
      <a:accent5>
        <a:srgbClr val="FACCCD"/>
      </a:accent5>
      <a:accent6>
        <a:srgbClr val="E8E4D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H_Powerpoint_Template_MasterSlides.pptx" id="{958E95B1-D1E0-4E6A-9EE1-F967C05616B6}" vid="{AB2D6CB1-6E43-4983-AB44-C0078063B9DF}"/>
    </a:ext>
  </a:extLst>
</a:theme>
</file>

<file path=ppt/theme/theme6.xml><?xml version="1.0" encoding="utf-8"?>
<a:theme xmlns:a="http://schemas.openxmlformats.org/drawingml/2006/main" name="Op1 Top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H_Powerpoint_Template_MasterSlides.pptx" id="{958E95B1-D1E0-4E6A-9EE1-F967C05616B6}" vid="{2BD1E236-E27A-44A0-B6CA-258BDCEE32A3}"/>
    </a:ext>
  </a:extLst>
</a:theme>
</file>

<file path=ppt/theme/theme7.xml><?xml version="1.0" encoding="utf-8"?>
<a:theme xmlns:a="http://schemas.openxmlformats.org/drawingml/2006/main" name="Office Theme">
  <a:themeElements>
    <a:clrScheme name="Food Security Cluster">
      <a:dk1>
        <a:srgbClr val="03181C"/>
      </a:dk1>
      <a:lt1>
        <a:sysClr val="window" lastClr="FFFFFF"/>
      </a:lt1>
      <a:dk2>
        <a:srgbClr val="191919"/>
      </a:dk2>
      <a:lt2>
        <a:srgbClr val="EFEFEF"/>
      </a:lt2>
      <a:accent1>
        <a:srgbClr val="0D586D"/>
      </a:accent1>
      <a:accent2>
        <a:srgbClr val="12829F"/>
      </a:accent2>
      <a:accent3>
        <a:srgbClr val="5EB1C3"/>
      </a:accent3>
      <a:accent4>
        <a:srgbClr val="CFE3E8"/>
      </a:accent4>
      <a:accent5>
        <a:srgbClr val="E3561D"/>
      </a:accent5>
      <a:accent6>
        <a:srgbClr val="18BEA0"/>
      </a:accent6>
      <a:hlink>
        <a:srgbClr val="12829F"/>
      </a:hlink>
      <a:folHlink>
        <a:srgbClr val="0D586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Op1 Top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H_Powerpoint_Template_MasterSlides.pptx" id="{958E95B1-D1E0-4E6A-9EE1-F967C05616B6}" vid="{2BD1E236-E27A-44A0-B6CA-258BDCEE32A3}"/>
    </a:ext>
  </a:extLst>
</a:theme>
</file>

<file path=ppt/theme/theme9.xml><?xml version="1.0" encoding="utf-8"?>
<a:theme xmlns:a="http://schemas.openxmlformats.org/drawingml/2006/main" name="1_Op1 Left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H_Powerpoint_Template_MasterSlides.pptx" id="{958E95B1-D1E0-4E6A-9EE1-F967C05616B6}" vid="{B66A6868-009C-4E23-B260-E0BDABE9490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130CFC53E1D4458B80B5377008CEEE" ma:contentTypeVersion="13" ma:contentTypeDescription="Create a new document." ma:contentTypeScope="" ma:versionID="41281cbf52cceae227ce30f1671a1390">
  <xsd:schema xmlns:xsd="http://www.w3.org/2001/XMLSchema" xmlns:xs="http://www.w3.org/2001/XMLSchema" xmlns:p="http://schemas.microsoft.com/office/2006/metadata/properties" xmlns:ns2="9e4d4028-7d2f-484c-bcd4-65d8dfc13344" xmlns:ns3="ca5b2271-c080-4650-a5bc-0c2553a50190" targetNamespace="http://schemas.microsoft.com/office/2006/metadata/properties" ma:root="true" ma:fieldsID="139ab277dc23e13647e4b0af07555a67" ns2:_="" ns3:_="">
    <xsd:import namespace="9e4d4028-7d2f-484c-bcd4-65d8dfc13344"/>
    <xsd:import namespace="ca5b2271-c080-4650-a5bc-0c2553a501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d4028-7d2f-484c-bcd4-65d8dfc133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5b2271-c080-4650-a5bc-0c2553a5019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BDD305-BE97-4ACD-B7D5-B984D163B2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50B8AF-1E0A-4887-A386-930EDB03D44A}">
  <ds:schemaRefs>
    <ds:schemaRef ds:uri="9e4d4028-7d2f-484c-bcd4-65d8dfc13344"/>
    <ds:schemaRef ds:uri="ca5b2271-c080-4650-a5bc-0c2553a5019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E581BC4-3B8B-4BA8-8FAF-CE7FE2AC61B3}">
  <ds:schemaRefs>
    <ds:schemaRef ds:uri="9e4d4028-7d2f-484c-bcd4-65d8dfc13344"/>
    <ds:schemaRef ds:uri="ca5b2271-c080-4650-a5bc-0c2553a5019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REACH_Powerpoint_Template_MasterSlides</Template>
  <Application>Microsoft Office PowerPoint</Application>
  <PresentationFormat>Widescreen</PresentationFormat>
  <Slides>36</Slides>
  <Notes>3</Notes>
  <HiddenSlides>0</HiddenSlides>
  <ScaleCrop>false</ScaleCrop>
  <HeadingPairs>
    <vt:vector size="4" baseType="variant">
      <vt:variant>
        <vt:lpstr>Theme</vt:lpstr>
      </vt:variant>
      <vt:variant>
        <vt:i4>22</vt:i4>
      </vt:variant>
      <vt:variant>
        <vt:lpstr>Slide Titles</vt:lpstr>
      </vt:variant>
      <vt:variant>
        <vt:i4>36</vt:i4>
      </vt:variant>
    </vt:vector>
  </HeadingPairs>
  <TitlesOfParts>
    <vt:vector size="58" baseType="lpstr">
      <vt:lpstr>Op1</vt:lpstr>
      <vt:lpstr>Op1 Left banner</vt:lpstr>
      <vt:lpstr>Custom Design</vt:lpstr>
      <vt:lpstr>1_Custom Design</vt:lpstr>
      <vt:lpstr>1_Op1</vt:lpstr>
      <vt:lpstr>Op1 Top banner</vt:lpstr>
      <vt:lpstr>Office Theme</vt:lpstr>
      <vt:lpstr>1_Op1 Top banner</vt:lpstr>
      <vt:lpstr>1_Op1 Left banner</vt:lpstr>
      <vt:lpstr>Master English</vt:lpstr>
      <vt:lpstr>2_Custom Design</vt:lpstr>
      <vt:lpstr>Title Slide</vt:lpstr>
      <vt:lpstr>Content Slides</vt:lpstr>
      <vt:lpstr>Closing Slides</vt:lpstr>
      <vt:lpstr>Title Slide</vt:lpstr>
      <vt:lpstr>Content Slides</vt:lpstr>
      <vt:lpstr>Feed the Future-only branded blank</vt:lpstr>
      <vt:lpstr>acditheme</vt:lpstr>
      <vt:lpstr>Closing Slides</vt:lpstr>
      <vt:lpstr>Facet</vt:lpstr>
      <vt:lpstr>Theme1</vt:lpstr>
      <vt:lpstr>Default Design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Area Coverage 2021  </vt:lpstr>
      <vt:lpstr>PowerPoint Presentation</vt:lpstr>
      <vt:lpstr>Implementation mechanism</vt:lpstr>
      <vt:lpstr>Targeting/Beneficiary selection</vt:lpstr>
      <vt:lpstr>Technical Training &amp; Refreshers</vt:lpstr>
      <vt:lpstr>Asset Transfer and inputs packages </vt:lpstr>
      <vt:lpstr>Technical Support and Vaccination</vt:lpstr>
      <vt:lpstr>Coordination and linkage</vt:lpstr>
      <vt:lpstr>Good practices</vt:lpstr>
      <vt:lpstr>Challenges </vt:lpstr>
      <vt:lpstr>Recommendation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 Pastor Melo</dc:creator>
  <cp:revision>3</cp:revision>
  <cp:lastPrinted>2019-06-12T03:47:13Z</cp:lastPrinted>
  <dcterms:created xsi:type="dcterms:W3CDTF">2018-03-16T14:29:28Z</dcterms:created>
  <dcterms:modified xsi:type="dcterms:W3CDTF">2021-12-29T06:04:19Z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0x0101008C130CFC53E1D4458B80B5377008CEEE</vt:lpwstr>
  </property>
</Properties>
</file>