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10" r:id="rId4"/>
    <p:sldMasterId id="2147483695" r:id="rId5"/>
    <p:sldMasterId id="2147483777" r:id="rId6"/>
    <p:sldMasterId id="2147483779" r:id="rId7"/>
    <p:sldMasterId id="2147483784" r:id="rId8"/>
    <p:sldMasterId id="2147483789" r:id="rId9"/>
    <p:sldMasterId id="2147483802" r:id="rId10"/>
    <p:sldMasterId id="2147483815" r:id="rId11"/>
    <p:sldMasterId id="2147483821" r:id="rId12"/>
    <p:sldMasterId id="2147483825" r:id="rId13"/>
    <p:sldMasterId id="2147483884" r:id="rId14"/>
    <p:sldMasterId id="2147483896" r:id="rId15"/>
    <p:sldMasterId id="2147483898" r:id="rId16"/>
    <p:sldMasterId id="2147483906" r:id="rId17"/>
    <p:sldMasterId id="2147483648" r:id="rId18"/>
  </p:sldMasterIdLst>
  <p:notesMasterIdLst>
    <p:notesMasterId r:id="rId55"/>
  </p:notesMasterIdLst>
  <p:handoutMasterIdLst>
    <p:handoutMasterId r:id="rId56"/>
  </p:handoutMasterIdLst>
  <p:sldIdLst>
    <p:sldId id="492" r:id="rId19"/>
    <p:sldId id="257" r:id="rId20"/>
    <p:sldId id="259" r:id="rId21"/>
    <p:sldId id="963" r:id="rId22"/>
    <p:sldId id="964" r:id="rId23"/>
    <p:sldId id="980" r:id="rId24"/>
    <p:sldId id="968" r:id="rId25"/>
    <p:sldId id="981" r:id="rId26"/>
    <p:sldId id="978" r:id="rId27"/>
    <p:sldId id="979" r:id="rId28"/>
    <p:sldId id="986" r:id="rId29"/>
    <p:sldId id="982" r:id="rId30"/>
    <p:sldId id="936" r:id="rId31"/>
    <p:sldId id="983" r:id="rId32"/>
    <p:sldId id="984" r:id="rId33"/>
    <p:sldId id="985" r:id="rId34"/>
    <p:sldId id="987" r:id="rId35"/>
    <p:sldId id="832" r:id="rId36"/>
    <p:sldId id="858" r:id="rId37"/>
    <p:sldId id="965" r:id="rId38"/>
    <p:sldId id="811" r:id="rId39"/>
    <p:sldId id="839" r:id="rId40"/>
    <p:sldId id="966" r:id="rId41"/>
    <p:sldId id="967" r:id="rId42"/>
    <p:sldId id="937" r:id="rId43"/>
    <p:sldId id="969" r:id="rId44"/>
    <p:sldId id="970" r:id="rId45"/>
    <p:sldId id="971" r:id="rId46"/>
    <p:sldId id="972" r:id="rId47"/>
    <p:sldId id="973" r:id="rId48"/>
    <p:sldId id="974" r:id="rId49"/>
    <p:sldId id="975" r:id="rId50"/>
    <p:sldId id="976" r:id="rId51"/>
    <p:sldId id="977" r:id="rId52"/>
    <p:sldId id="877" r:id="rId53"/>
    <p:sldId id="879" r:id="rId54"/>
  </p:sldIdLst>
  <p:sldSz cx="12192000" cy="6858000"/>
  <p:notesSz cx="6735763" cy="98663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19" userDrawn="1">
          <p15:clr>
            <a:srgbClr val="A4A3A4"/>
          </p15:clr>
        </p15:guide>
        <p15:guide id="3" orient="horz" pos="1616" userDrawn="1">
          <p15:clr>
            <a:srgbClr val="A4A3A4"/>
          </p15:clr>
        </p15:guide>
        <p15:guide id="4" pos="2993" userDrawn="1">
          <p15:clr>
            <a:srgbClr val="A4A3A4"/>
          </p15:clr>
        </p15:guide>
        <p15:guide id="5" orient="horz" pos="1366" userDrawn="1">
          <p15:clr>
            <a:srgbClr val="A4A3A4"/>
          </p15:clr>
        </p15:guide>
        <p15:guide id="6" orient="horz" pos="24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kira KANEKO" initials="AK" lastIdx="1" clrIdx="6">
    <p:extLst>
      <p:ext uri="{19B8F6BF-5375-455C-9EA6-DF929625EA0E}">
        <p15:presenceInfo xmlns:p15="http://schemas.microsoft.com/office/powerpoint/2012/main" userId="Akira KANEKO" providerId="None"/>
      </p:ext>
    </p:extLst>
  </p:cmAuthor>
  <p:cmAuthor id="1" name="Ben Townsend" initials="BT" lastIdx="5" clrIdx="0">
    <p:extLst>
      <p:ext uri="{19B8F6BF-5375-455C-9EA6-DF929625EA0E}">
        <p15:presenceInfo xmlns:p15="http://schemas.microsoft.com/office/powerpoint/2012/main" userId="27394e98b407e1ff" providerId="Windows Live"/>
      </p:ext>
    </p:extLst>
  </p:cmAuthor>
  <p:cmAuthor id="8" name="Akira KANEKO" initials="AK [2]" lastIdx="3" clrIdx="7">
    <p:extLst>
      <p:ext uri="{19B8F6BF-5375-455C-9EA6-DF929625EA0E}">
        <p15:presenceInfo xmlns:p15="http://schemas.microsoft.com/office/powerpoint/2012/main" userId="S::akira.kaneko@wfp.org::9649bc7c-bc59-4a01-932e-d0fcae5c8542" providerId="AD"/>
      </p:ext>
    </p:extLst>
  </p:cmAuthor>
  <p:cmAuthor id="2" name="Oliver Lough" initials="OL" lastIdx="21" clrIdx="1">
    <p:extLst>
      <p:ext uri="{19B8F6BF-5375-455C-9EA6-DF929625EA0E}">
        <p15:presenceInfo xmlns:p15="http://schemas.microsoft.com/office/powerpoint/2012/main" userId="2ba41a07d7d52a53" providerId="Windows Live"/>
      </p:ext>
    </p:extLst>
  </p:cmAuthor>
  <p:cmAuthor id="9" name="Martina IANNIZZOTTO" initials="MI" lastIdx="11" clrIdx="8">
    <p:extLst>
      <p:ext uri="{19B8F6BF-5375-455C-9EA6-DF929625EA0E}">
        <p15:presenceInfo xmlns:p15="http://schemas.microsoft.com/office/powerpoint/2012/main" userId="S::martina.iannizzotto@wfp.org::3026dcc6-e8fb-42f1-af0c-becbf21bb0b1" providerId="AD"/>
      </p:ext>
    </p:extLst>
  </p:cmAuthor>
  <p:cmAuthor id="3" name="Elliott Messeiller" initials="EM" lastIdx="1" clrIdx="2">
    <p:extLst>
      <p:ext uri="{19B8F6BF-5375-455C-9EA6-DF929625EA0E}">
        <p15:presenceInfo xmlns:p15="http://schemas.microsoft.com/office/powerpoint/2012/main" userId="S-1-5-21-889838981-920820592-1903951286-904630" providerId="AD"/>
      </p:ext>
    </p:extLst>
  </p:cmAuthor>
  <p:cmAuthor id="10" name="Zvigadza, Sherpard (FAOBD)" initials="ZS(" lastIdx="6" clrIdx="9">
    <p:extLst>
      <p:ext uri="{19B8F6BF-5375-455C-9EA6-DF929625EA0E}">
        <p15:presenceInfo xmlns:p15="http://schemas.microsoft.com/office/powerpoint/2012/main" userId="Zvigadza, Sherpard (FAOBD)" providerId="None"/>
      </p:ext>
    </p:extLst>
  </p:cmAuthor>
  <p:cmAuthor id="4" name="Ajmerry HOSSAIN" initials="AH" lastIdx="2" clrIdx="3">
    <p:extLst>
      <p:ext uri="{19B8F6BF-5375-455C-9EA6-DF929625EA0E}">
        <p15:presenceInfo xmlns:p15="http://schemas.microsoft.com/office/powerpoint/2012/main" userId="S::ajmerry.hossain@wfp.org::654b8391-f5e8-4a5c-816c-a1d4cafae875" providerId="AD"/>
      </p:ext>
    </p:extLst>
  </p:cmAuthor>
  <p:cmAuthor id="5" name="Leah BEAULAC" initials="LB" lastIdx="11" clrIdx="4">
    <p:extLst>
      <p:ext uri="{19B8F6BF-5375-455C-9EA6-DF929625EA0E}">
        <p15:presenceInfo xmlns:p15="http://schemas.microsoft.com/office/powerpoint/2012/main" userId="S::leah.beaulac@wfp.org::a2b913a0-0669-4050-aae7-c0fd9b33214b" providerId="AD"/>
      </p:ext>
    </p:extLst>
  </p:cmAuthor>
  <p:cmAuthor id="6" name="Nowrin SULTANA" initials="NS" lastIdx="2" clrIdx="5">
    <p:extLst>
      <p:ext uri="{19B8F6BF-5375-455C-9EA6-DF929625EA0E}">
        <p15:presenceInfo xmlns:p15="http://schemas.microsoft.com/office/powerpoint/2012/main" userId="S::nowrin.sultana@wfp.org::bfc1f149-989d-4e49-b733-04e8b7becb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253"/>
    <a:srgbClr val="EA6C25"/>
    <a:srgbClr val="666666"/>
    <a:srgbClr val="066B80"/>
    <a:srgbClr val="0594AF"/>
    <a:srgbClr val="58585A"/>
    <a:srgbClr val="E0E4CC"/>
    <a:srgbClr val="CACACA"/>
    <a:srgbClr val="EE585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08EB6-326A-776C-D55E-EF7D62DF022D}" v="168" dt="2021-11-15T10:55:48.834"/>
    <p1510:client id="{17D06058-98B5-C5FD-4EF6-0FCE8190420F}" v="1118" dt="2021-11-15T07:21:17.806"/>
    <p1510:client id="{429B5903-D24F-BB8E-FB7F-2421B8D408DA}" v="153" dt="2021-11-16T04:32:15.775"/>
    <p1510:client id="{6DF83C57-E298-4244-896F-37B5C6918FA8}" v="188" dt="2021-11-16T04:42:07.914"/>
    <p1510:client id="{87BB6517-DF58-EAAA-3E93-494497C33957}" v="1174" dt="2021-11-15T17:21:00.841"/>
    <p1510:client id="{A61C1F22-58AB-761B-2B41-3B77A5757220}" v="119" dt="2021-11-15T06:44:47.992"/>
    <p1510:client id="{AE7EC90B-CCFF-E1E5-AEFC-6DE863CFA561}" v="405" dt="2021-11-16T04:03:01.562"/>
    <p1510:client id="{EAA61368-2156-6A0D-1A16-735401D4CDF2}" v="2937" dt="2021-11-16T04:48:14.002"/>
    <p1510:client id="{F0F59955-0F09-441A-8BE9-C241D46EDDD7}" v="1045" dt="2021-11-15T10:13:19.463"/>
    <p1510:client id="{F75EADE3-793A-272A-5D35-91CB7527AC76}" v="16" dt="2021-11-16T04:52:40.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83"/>
        <p:guide pos="3719"/>
        <p:guide orient="horz" pos="1616"/>
        <p:guide pos="2993"/>
        <p:guide orient="horz" pos="1366"/>
        <p:guide orient="horz" pos="247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amul AKHTER" userId="d8348a17-a688-4a12-b18d-5594537b638d" providerId="ADAL" clId="{1D080C2D-D8A8-4093-8CEA-04F78A44BFF6}"/>
    <pc:docChg chg="undo redo custSel addSld delSld modSld sldOrd modNotesMaster modHandout">
      <pc:chgData name="Neamul AKHTER" userId="d8348a17-a688-4a12-b18d-5594537b638d" providerId="ADAL" clId="{1D080C2D-D8A8-4093-8CEA-04F78A44BFF6}" dt="2021-09-21T04:49:55.596" v="3183" actId="13926"/>
      <pc:docMkLst>
        <pc:docMk/>
      </pc:docMkLst>
      <pc:sldChg chg="add modNotes">
        <pc:chgData name="Neamul AKHTER" userId="d8348a17-a688-4a12-b18d-5594537b638d" providerId="ADAL" clId="{1D080C2D-D8A8-4093-8CEA-04F78A44BFF6}" dt="2021-09-21T03:33:02.940" v="2766"/>
        <pc:sldMkLst>
          <pc:docMk/>
          <pc:sldMk cId="2134113863" sldId="256"/>
        </pc:sldMkLst>
      </pc:sldChg>
      <pc:sldChg chg="modSp mod">
        <pc:chgData name="Neamul AKHTER" userId="d8348a17-a688-4a12-b18d-5594537b638d" providerId="ADAL" clId="{1D080C2D-D8A8-4093-8CEA-04F78A44BFF6}" dt="2021-09-20T04:32:41.272" v="25" actId="20577"/>
        <pc:sldMkLst>
          <pc:docMk/>
          <pc:sldMk cId="647780113" sldId="257"/>
        </pc:sldMkLst>
        <pc:spChg chg="mod">
          <ac:chgData name="Neamul AKHTER" userId="d8348a17-a688-4a12-b18d-5594537b638d" providerId="ADAL" clId="{1D080C2D-D8A8-4093-8CEA-04F78A44BFF6}" dt="2021-09-20T04:32:41.272" v="25" actId="20577"/>
          <ac:spMkLst>
            <pc:docMk/>
            <pc:sldMk cId="647780113" sldId="257"/>
            <ac:spMk id="4" creationId="{D392D0AA-D589-43A6-9EB5-271A1B1047D1}"/>
          </ac:spMkLst>
        </pc:spChg>
      </pc:sldChg>
      <pc:sldChg chg="modSp add mod modNotes">
        <pc:chgData name="Neamul AKHTER" userId="d8348a17-a688-4a12-b18d-5594537b638d" providerId="ADAL" clId="{1D080C2D-D8A8-4093-8CEA-04F78A44BFF6}" dt="2021-09-21T03:33:02.940" v="2766"/>
        <pc:sldMkLst>
          <pc:docMk/>
          <pc:sldMk cId="609801948" sldId="260"/>
        </pc:sldMkLst>
        <pc:spChg chg="mod">
          <ac:chgData name="Neamul AKHTER" userId="d8348a17-a688-4a12-b18d-5594537b638d" providerId="ADAL" clId="{1D080C2D-D8A8-4093-8CEA-04F78A44BFF6}" dt="2021-09-20T19:20:16.513" v="2590" actId="255"/>
          <ac:spMkLst>
            <pc:docMk/>
            <pc:sldMk cId="609801948" sldId="260"/>
            <ac:spMk id="144" creationId="{00000000-0000-0000-0000-000000000000}"/>
          </ac:spMkLst>
        </pc:spChg>
        <pc:spChg chg="mod">
          <ac:chgData name="Neamul AKHTER" userId="d8348a17-a688-4a12-b18d-5594537b638d" providerId="ADAL" clId="{1D080C2D-D8A8-4093-8CEA-04F78A44BFF6}" dt="2021-09-20T19:20:19.703" v="2591" actId="14100"/>
          <ac:spMkLst>
            <pc:docMk/>
            <pc:sldMk cId="609801948" sldId="260"/>
            <ac:spMk id="145" creationId="{00000000-0000-0000-0000-000000000000}"/>
          </ac:spMkLst>
        </pc:spChg>
      </pc:sldChg>
      <pc:sldChg chg="modSp add del mod">
        <pc:chgData name="Neamul AKHTER" userId="d8348a17-a688-4a12-b18d-5594537b638d" providerId="ADAL" clId="{1D080C2D-D8A8-4093-8CEA-04F78A44BFF6}" dt="2021-09-20T18:21:02.193" v="2345" actId="20577"/>
        <pc:sldMkLst>
          <pc:docMk/>
          <pc:sldMk cId="848212403" sldId="268"/>
        </pc:sldMkLst>
        <pc:spChg chg="mod">
          <ac:chgData name="Neamul AKHTER" userId="d8348a17-a688-4a12-b18d-5594537b638d" providerId="ADAL" clId="{1D080C2D-D8A8-4093-8CEA-04F78A44BFF6}" dt="2021-09-20T17:45:46.493" v="1460" actId="14100"/>
          <ac:spMkLst>
            <pc:docMk/>
            <pc:sldMk cId="848212403" sldId="268"/>
            <ac:spMk id="3" creationId="{00000000-0000-0000-0000-000000000000}"/>
          </ac:spMkLst>
        </pc:spChg>
        <pc:spChg chg="mod">
          <ac:chgData name="Neamul AKHTER" userId="d8348a17-a688-4a12-b18d-5594537b638d" providerId="ADAL" clId="{1D080C2D-D8A8-4093-8CEA-04F78A44BFF6}" dt="2021-09-20T18:07:17.627" v="2319" actId="14100"/>
          <ac:spMkLst>
            <pc:docMk/>
            <pc:sldMk cId="848212403" sldId="268"/>
            <ac:spMk id="8" creationId="{00000000-0000-0000-0000-000000000000}"/>
          </ac:spMkLst>
        </pc:spChg>
        <pc:spChg chg="mod">
          <ac:chgData name="Neamul AKHTER" userId="d8348a17-a688-4a12-b18d-5594537b638d" providerId="ADAL" clId="{1D080C2D-D8A8-4093-8CEA-04F78A44BFF6}" dt="2021-09-20T17:45:22.500" v="1454" actId="14100"/>
          <ac:spMkLst>
            <pc:docMk/>
            <pc:sldMk cId="848212403" sldId="268"/>
            <ac:spMk id="29" creationId="{5A32DB1A-B121-4E1C-BA32-6DE9197B4CDA}"/>
          </ac:spMkLst>
        </pc:spChg>
        <pc:spChg chg="mod">
          <ac:chgData name="Neamul AKHTER" userId="d8348a17-a688-4a12-b18d-5594537b638d" providerId="ADAL" clId="{1D080C2D-D8A8-4093-8CEA-04F78A44BFF6}" dt="2021-09-20T18:21:02.193" v="2345" actId="20577"/>
          <ac:spMkLst>
            <pc:docMk/>
            <pc:sldMk cId="848212403" sldId="268"/>
            <ac:spMk id="32" creationId="{5CCBB090-273B-4581-84D0-28AD5FF60333}"/>
          </ac:spMkLst>
        </pc:spChg>
        <pc:spChg chg="mod">
          <ac:chgData name="Neamul AKHTER" userId="d8348a17-a688-4a12-b18d-5594537b638d" providerId="ADAL" clId="{1D080C2D-D8A8-4093-8CEA-04F78A44BFF6}" dt="2021-09-20T17:45:41.644" v="1459" actId="14100"/>
          <ac:spMkLst>
            <pc:docMk/>
            <pc:sldMk cId="848212403" sldId="268"/>
            <ac:spMk id="49" creationId="{21458878-031B-4065-97FD-E88B9283093E}"/>
          </ac:spMkLst>
        </pc:spChg>
        <pc:spChg chg="mod">
          <ac:chgData name="Neamul AKHTER" userId="d8348a17-a688-4a12-b18d-5594537b638d" providerId="ADAL" clId="{1D080C2D-D8A8-4093-8CEA-04F78A44BFF6}" dt="2021-09-20T17:46:42.582" v="1473" actId="20577"/>
          <ac:spMkLst>
            <pc:docMk/>
            <pc:sldMk cId="848212403" sldId="268"/>
            <ac:spMk id="83" creationId="{7749FB22-54D8-4087-B8BA-1B70BCBB6F07}"/>
          </ac:spMkLst>
        </pc:spChg>
        <pc:spChg chg="mod">
          <ac:chgData name="Neamul AKHTER" userId="d8348a17-a688-4a12-b18d-5594537b638d" providerId="ADAL" clId="{1D080C2D-D8A8-4093-8CEA-04F78A44BFF6}" dt="2021-09-20T17:45:38.738" v="1458" actId="14100"/>
          <ac:spMkLst>
            <pc:docMk/>
            <pc:sldMk cId="848212403" sldId="268"/>
            <ac:spMk id="84" creationId="{DEE1271F-6844-4816-B78D-9A97B76987E6}"/>
          </ac:spMkLst>
        </pc:spChg>
        <pc:spChg chg="mod">
          <ac:chgData name="Neamul AKHTER" userId="d8348a17-a688-4a12-b18d-5594537b638d" providerId="ADAL" clId="{1D080C2D-D8A8-4093-8CEA-04F78A44BFF6}" dt="2021-09-20T17:45:28.160" v="1456" actId="14100"/>
          <ac:spMkLst>
            <pc:docMk/>
            <pc:sldMk cId="848212403" sldId="268"/>
            <ac:spMk id="85" creationId="{2AE843D9-673F-403E-9AE3-BDC1577461D9}"/>
          </ac:spMkLst>
        </pc:spChg>
        <pc:spChg chg="mod">
          <ac:chgData name="Neamul AKHTER" userId="d8348a17-a688-4a12-b18d-5594537b638d" providerId="ADAL" clId="{1D080C2D-D8A8-4093-8CEA-04F78A44BFF6}" dt="2021-09-20T17:46:09.135" v="1467" actId="1037"/>
          <ac:spMkLst>
            <pc:docMk/>
            <pc:sldMk cId="848212403" sldId="268"/>
            <ac:spMk id="86" creationId="{B11EDE63-DE15-4F00-89C8-9D2737AF86FB}"/>
          </ac:spMkLst>
        </pc:spChg>
        <pc:spChg chg="mod">
          <ac:chgData name="Neamul AKHTER" userId="d8348a17-a688-4a12-b18d-5594537b638d" providerId="ADAL" clId="{1D080C2D-D8A8-4093-8CEA-04F78A44BFF6}" dt="2021-09-20T17:46:12.066" v="1470" actId="1037"/>
          <ac:spMkLst>
            <pc:docMk/>
            <pc:sldMk cId="848212403" sldId="268"/>
            <ac:spMk id="87" creationId="{A10FBEF4-8189-40C5-BCCA-818CB0A097E7}"/>
          </ac:spMkLst>
        </pc:spChg>
        <pc:picChg chg="mod">
          <ac:chgData name="Neamul AKHTER" userId="d8348a17-a688-4a12-b18d-5594537b638d" providerId="ADAL" clId="{1D080C2D-D8A8-4093-8CEA-04F78A44BFF6}" dt="2021-09-20T17:46:52.061" v="1474" actId="14100"/>
          <ac:picMkLst>
            <pc:docMk/>
            <pc:sldMk cId="848212403" sldId="268"/>
            <ac:picMk id="6" creationId="{5F529EC9-9DA9-4E9A-882A-C5076947B499}"/>
          </ac:picMkLst>
        </pc:picChg>
        <pc:picChg chg="mod">
          <ac:chgData name="Neamul AKHTER" userId="d8348a17-a688-4a12-b18d-5594537b638d" providerId="ADAL" clId="{1D080C2D-D8A8-4093-8CEA-04F78A44BFF6}" dt="2021-09-20T17:57:32.649" v="2003" actId="14100"/>
          <ac:picMkLst>
            <pc:docMk/>
            <pc:sldMk cId="848212403" sldId="268"/>
            <ac:picMk id="10" creationId="{A02AE9C6-6E45-4C07-8EBB-3F6EF1B1E25E}"/>
          </ac:picMkLst>
        </pc:picChg>
        <pc:picChg chg="mod">
          <ac:chgData name="Neamul AKHTER" userId="d8348a17-a688-4a12-b18d-5594537b638d" providerId="ADAL" clId="{1D080C2D-D8A8-4093-8CEA-04F78A44BFF6}" dt="2021-09-20T17:46:31.423" v="1472" actId="1076"/>
          <ac:picMkLst>
            <pc:docMk/>
            <pc:sldMk cId="848212403" sldId="268"/>
            <ac:picMk id="14" creationId="{D2BB58F2-F840-4FE9-BEEA-90A106348FCD}"/>
          </ac:picMkLst>
        </pc:picChg>
        <pc:picChg chg="mod">
          <ac:chgData name="Neamul AKHTER" userId="d8348a17-a688-4a12-b18d-5594537b638d" providerId="ADAL" clId="{1D080C2D-D8A8-4093-8CEA-04F78A44BFF6}" dt="2021-09-20T17:43:38.401" v="1397" actId="1076"/>
          <ac:picMkLst>
            <pc:docMk/>
            <pc:sldMk cId="848212403" sldId="268"/>
            <ac:picMk id="24" creationId="{E02E9194-D5E3-4D58-97B1-DF0E4DA7F30E}"/>
          </ac:picMkLst>
        </pc:picChg>
        <pc:picChg chg="mod">
          <ac:chgData name="Neamul AKHTER" userId="d8348a17-a688-4a12-b18d-5594537b638d" providerId="ADAL" clId="{1D080C2D-D8A8-4093-8CEA-04F78A44BFF6}" dt="2021-09-20T17:45:01.284" v="1451" actId="1037"/>
          <ac:picMkLst>
            <pc:docMk/>
            <pc:sldMk cId="848212403" sldId="268"/>
            <ac:picMk id="66" creationId="{461917F9-3400-439C-B91B-93097C3D8A03}"/>
          </ac:picMkLst>
        </pc:picChg>
        <pc:cxnChg chg="mod">
          <ac:chgData name="Neamul AKHTER" userId="d8348a17-a688-4a12-b18d-5594537b638d" providerId="ADAL" clId="{1D080C2D-D8A8-4093-8CEA-04F78A44BFF6}" dt="2021-09-20T17:45:58.302" v="1463" actId="1036"/>
          <ac:cxnSpMkLst>
            <pc:docMk/>
            <pc:sldMk cId="848212403" sldId="268"/>
            <ac:cxnSpMk id="80" creationId="{B0560CA4-C94C-4093-93F9-200ED0546529}"/>
          </ac:cxnSpMkLst>
        </pc:cxnChg>
      </pc:sldChg>
      <pc:sldChg chg="addSp modSp add del mod">
        <pc:chgData name="Neamul AKHTER" userId="d8348a17-a688-4a12-b18d-5594537b638d" providerId="ADAL" clId="{1D080C2D-D8A8-4093-8CEA-04F78A44BFF6}" dt="2021-09-20T18:25:34.560" v="2458" actId="1076"/>
        <pc:sldMkLst>
          <pc:docMk/>
          <pc:sldMk cId="3657587597" sldId="270"/>
        </pc:sldMkLst>
        <pc:spChg chg="mod">
          <ac:chgData name="Neamul AKHTER" userId="d8348a17-a688-4a12-b18d-5594537b638d" providerId="ADAL" clId="{1D080C2D-D8A8-4093-8CEA-04F78A44BFF6}" dt="2021-09-20T17:50:32.264" v="1558" actId="14100"/>
          <ac:spMkLst>
            <pc:docMk/>
            <pc:sldMk cId="3657587597" sldId="270"/>
            <ac:spMk id="3" creationId="{00000000-0000-0000-0000-000000000000}"/>
          </ac:spMkLst>
        </pc:spChg>
        <pc:spChg chg="mod">
          <ac:chgData name="Neamul AKHTER" userId="d8348a17-a688-4a12-b18d-5594537b638d" providerId="ADAL" clId="{1D080C2D-D8A8-4093-8CEA-04F78A44BFF6}" dt="2021-09-20T18:07:40.060" v="2323" actId="14100"/>
          <ac:spMkLst>
            <pc:docMk/>
            <pc:sldMk cId="3657587597" sldId="270"/>
            <ac:spMk id="8" creationId="{00000000-0000-0000-0000-000000000000}"/>
          </ac:spMkLst>
        </pc:spChg>
        <pc:spChg chg="add mod">
          <ac:chgData name="Neamul AKHTER" userId="d8348a17-a688-4a12-b18d-5594537b638d" providerId="ADAL" clId="{1D080C2D-D8A8-4093-8CEA-04F78A44BFF6}" dt="2021-09-20T18:25:34.560" v="2458" actId="1076"/>
          <ac:spMkLst>
            <pc:docMk/>
            <pc:sldMk cId="3657587597" sldId="270"/>
            <ac:spMk id="38" creationId="{2CE63DA5-BD74-43BF-B88F-117516CEDC40}"/>
          </ac:spMkLst>
        </pc:spChg>
        <pc:spChg chg="mod">
          <ac:chgData name="Neamul AKHTER" userId="d8348a17-a688-4a12-b18d-5594537b638d" providerId="ADAL" clId="{1D080C2D-D8A8-4093-8CEA-04F78A44BFF6}" dt="2021-09-20T17:50:53.173" v="1593" actId="14100"/>
          <ac:spMkLst>
            <pc:docMk/>
            <pc:sldMk cId="3657587597" sldId="270"/>
            <ac:spMk id="85" creationId="{2AE843D9-673F-403E-9AE3-BDC1577461D9}"/>
          </ac:spMkLst>
        </pc:spChg>
        <pc:spChg chg="mod">
          <ac:chgData name="Neamul AKHTER" userId="d8348a17-a688-4a12-b18d-5594537b638d" providerId="ADAL" clId="{1D080C2D-D8A8-4093-8CEA-04F78A44BFF6}" dt="2021-09-20T17:50:49.672" v="1592" actId="14100"/>
          <ac:spMkLst>
            <pc:docMk/>
            <pc:sldMk cId="3657587597" sldId="270"/>
            <ac:spMk id="87" creationId="{A10FBEF4-8189-40C5-BCCA-818CB0A097E7}"/>
          </ac:spMkLst>
        </pc:spChg>
        <pc:graphicFrameChg chg="mod">
          <ac:chgData name="Neamul AKHTER" userId="d8348a17-a688-4a12-b18d-5594537b638d" providerId="ADAL" clId="{1D080C2D-D8A8-4093-8CEA-04F78A44BFF6}" dt="2021-09-20T17:44:30.912" v="1399"/>
          <ac:graphicFrameMkLst>
            <pc:docMk/>
            <pc:sldMk cId="3657587597" sldId="270"/>
            <ac:graphicFrameMk id="36" creationId="{9BAD1702-A282-4A1B-8D6C-44FB2B9E03BB}"/>
          </ac:graphicFrameMkLst>
        </pc:graphicFrameChg>
        <pc:graphicFrameChg chg="mod">
          <ac:chgData name="Neamul AKHTER" userId="d8348a17-a688-4a12-b18d-5594537b638d" providerId="ADAL" clId="{1D080C2D-D8A8-4093-8CEA-04F78A44BFF6}" dt="2021-09-20T17:44:30.912" v="1399"/>
          <ac:graphicFrameMkLst>
            <pc:docMk/>
            <pc:sldMk cId="3657587597" sldId="270"/>
            <ac:graphicFrameMk id="40" creationId="{D0FD5535-B405-402A-8789-C1DA076A4EDB}"/>
          </ac:graphicFrameMkLst>
        </pc:graphicFrameChg>
        <pc:graphicFrameChg chg="mod">
          <ac:chgData name="Neamul AKHTER" userId="d8348a17-a688-4a12-b18d-5594537b638d" providerId="ADAL" clId="{1D080C2D-D8A8-4093-8CEA-04F78A44BFF6}" dt="2021-09-20T17:44:30.912" v="1399"/>
          <ac:graphicFrameMkLst>
            <pc:docMk/>
            <pc:sldMk cId="3657587597" sldId="270"/>
            <ac:graphicFrameMk id="41" creationId="{24BCBB3E-8885-413E-8D95-016850246F90}"/>
          </ac:graphicFrameMkLst>
        </pc:graphicFrameChg>
        <pc:graphicFrameChg chg="mod">
          <ac:chgData name="Neamul AKHTER" userId="d8348a17-a688-4a12-b18d-5594537b638d" providerId="ADAL" clId="{1D080C2D-D8A8-4093-8CEA-04F78A44BFF6}" dt="2021-09-20T17:44:30.912" v="1399"/>
          <ac:graphicFrameMkLst>
            <pc:docMk/>
            <pc:sldMk cId="3657587597" sldId="270"/>
            <ac:graphicFrameMk id="42" creationId="{701FA376-24D7-4598-B760-E2A2A4E847A4}"/>
          </ac:graphicFrameMkLst>
        </pc:graphicFrameChg>
        <pc:graphicFrameChg chg="mod">
          <ac:chgData name="Neamul AKHTER" userId="d8348a17-a688-4a12-b18d-5594537b638d" providerId="ADAL" clId="{1D080C2D-D8A8-4093-8CEA-04F78A44BFF6}" dt="2021-09-20T17:51:44.804" v="1677" actId="1037"/>
          <ac:graphicFrameMkLst>
            <pc:docMk/>
            <pc:sldMk cId="3657587597" sldId="270"/>
            <ac:graphicFrameMk id="43" creationId="{F7716B82-9F32-4580-9550-6FF64639A1EC}"/>
          </ac:graphicFrameMkLst>
        </pc:graphicFrameChg>
        <pc:graphicFrameChg chg="mod">
          <ac:chgData name="Neamul AKHTER" userId="d8348a17-a688-4a12-b18d-5594537b638d" providerId="ADAL" clId="{1D080C2D-D8A8-4093-8CEA-04F78A44BFF6}" dt="2021-09-20T17:51:32.614" v="1632" actId="1037"/>
          <ac:graphicFrameMkLst>
            <pc:docMk/>
            <pc:sldMk cId="3657587597" sldId="270"/>
            <ac:graphicFrameMk id="44" creationId="{7A84839B-9068-418F-B254-018B30360AF5}"/>
          </ac:graphicFrameMkLst>
        </pc:graphicFrameChg>
        <pc:graphicFrameChg chg="mod">
          <ac:chgData name="Neamul AKHTER" userId="d8348a17-a688-4a12-b18d-5594537b638d" providerId="ADAL" clId="{1D080C2D-D8A8-4093-8CEA-04F78A44BFF6}" dt="2021-09-20T17:44:30.912" v="1399"/>
          <ac:graphicFrameMkLst>
            <pc:docMk/>
            <pc:sldMk cId="3657587597" sldId="270"/>
            <ac:graphicFrameMk id="46" creationId="{E0E86204-2ACF-4A58-B7F7-3AFC5579C20B}"/>
          </ac:graphicFrameMkLst>
        </pc:graphicFrameChg>
        <pc:graphicFrameChg chg="mod">
          <ac:chgData name="Neamul AKHTER" userId="d8348a17-a688-4a12-b18d-5594537b638d" providerId="ADAL" clId="{1D080C2D-D8A8-4093-8CEA-04F78A44BFF6}" dt="2021-09-20T17:44:30.912" v="1399"/>
          <ac:graphicFrameMkLst>
            <pc:docMk/>
            <pc:sldMk cId="3657587597" sldId="270"/>
            <ac:graphicFrameMk id="47" creationId="{4E7035F5-A1D4-47B4-82C2-B7D1E77EDE56}"/>
          </ac:graphicFrameMkLst>
        </pc:graphicFrameChg>
        <pc:graphicFrameChg chg="mod">
          <ac:chgData name="Neamul AKHTER" userId="d8348a17-a688-4a12-b18d-5594537b638d" providerId="ADAL" clId="{1D080C2D-D8A8-4093-8CEA-04F78A44BFF6}" dt="2021-09-20T17:55:13.990" v="1910" actId="1036"/>
          <ac:graphicFrameMkLst>
            <pc:docMk/>
            <pc:sldMk cId="3657587597" sldId="270"/>
            <ac:graphicFrameMk id="48" creationId="{1E84EBAB-BC18-4032-8D03-AFAE1669C391}"/>
          </ac:graphicFrameMkLst>
        </pc:graphicFrameChg>
        <pc:graphicFrameChg chg="mod">
          <ac:chgData name="Neamul AKHTER" userId="d8348a17-a688-4a12-b18d-5594537b638d" providerId="ADAL" clId="{1D080C2D-D8A8-4093-8CEA-04F78A44BFF6}" dt="2021-09-20T17:54:29.150" v="1900" actId="1036"/>
          <ac:graphicFrameMkLst>
            <pc:docMk/>
            <pc:sldMk cId="3657587597" sldId="270"/>
            <ac:graphicFrameMk id="50" creationId="{247315FD-D6A7-4CB9-BD96-0B4DB7BA044A}"/>
          </ac:graphicFrameMkLst>
        </pc:graphicFrameChg>
        <pc:graphicFrameChg chg="mod modGraphic">
          <ac:chgData name="Neamul AKHTER" userId="d8348a17-a688-4a12-b18d-5594537b638d" providerId="ADAL" clId="{1D080C2D-D8A8-4093-8CEA-04F78A44BFF6}" dt="2021-09-20T17:52:39.321" v="1764" actId="1035"/>
          <ac:graphicFrameMkLst>
            <pc:docMk/>
            <pc:sldMk cId="3657587597" sldId="270"/>
            <ac:graphicFrameMk id="51" creationId="{E065EBD5-2BD6-4B2B-8051-EFCB28A0C7AE}"/>
          </ac:graphicFrameMkLst>
        </pc:graphicFrameChg>
        <pc:graphicFrameChg chg="mod modGraphic">
          <ac:chgData name="Neamul AKHTER" userId="d8348a17-a688-4a12-b18d-5594537b638d" providerId="ADAL" clId="{1D080C2D-D8A8-4093-8CEA-04F78A44BFF6}" dt="2021-09-20T17:54:50.805" v="1904" actId="14100"/>
          <ac:graphicFrameMkLst>
            <pc:docMk/>
            <pc:sldMk cId="3657587597" sldId="270"/>
            <ac:graphicFrameMk id="52" creationId="{A39F84A7-4560-42C1-A3BD-FFD1ED1DB80A}"/>
          </ac:graphicFrameMkLst>
        </pc:graphicFrameChg>
        <pc:graphicFrameChg chg="mod modGraphic">
          <ac:chgData name="Neamul AKHTER" userId="d8348a17-a688-4a12-b18d-5594537b638d" providerId="ADAL" clId="{1D080C2D-D8A8-4093-8CEA-04F78A44BFF6}" dt="2021-09-20T17:55:03.558" v="1907" actId="1036"/>
          <ac:graphicFrameMkLst>
            <pc:docMk/>
            <pc:sldMk cId="3657587597" sldId="270"/>
            <ac:graphicFrameMk id="53" creationId="{F7D27EC3-39C6-464B-85ED-4E7EA0E53963}"/>
          </ac:graphicFrameMkLst>
        </pc:graphicFrameChg>
        <pc:graphicFrameChg chg="mod modGraphic">
          <ac:chgData name="Neamul AKHTER" userId="d8348a17-a688-4a12-b18d-5594537b638d" providerId="ADAL" clId="{1D080C2D-D8A8-4093-8CEA-04F78A44BFF6}" dt="2021-09-20T17:55:08.452" v="1909" actId="1036"/>
          <ac:graphicFrameMkLst>
            <pc:docMk/>
            <pc:sldMk cId="3657587597" sldId="270"/>
            <ac:graphicFrameMk id="54" creationId="{9A0FABBB-72BC-439B-92B4-82695FD8186D}"/>
          </ac:graphicFrameMkLst>
        </pc:graphicFrameChg>
        <pc:graphicFrameChg chg="mod">
          <ac:chgData name="Neamul AKHTER" userId="d8348a17-a688-4a12-b18d-5594537b638d" providerId="ADAL" clId="{1D080C2D-D8A8-4093-8CEA-04F78A44BFF6}" dt="2021-09-20T17:44:30.912" v="1399"/>
          <ac:graphicFrameMkLst>
            <pc:docMk/>
            <pc:sldMk cId="3657587597" sldId="270"/>
            <ac:graphicFrameMk id="55" creationId="{4B58B5E3-5A2A-475C-8F61-517981D6A891}"/>
          </ac:graphicFrameMkLst>
        </pc:graphicFrameChg>
        <pc:graphicFrameChg chg="mod">
          <ac:chgData name="Neamul AKHTER" userId="d8348a17-a688-4a12-b18d-5594537b638d" providerId="ADAL" clId="{1D080C2D-D8A8-4093-8CEA-04F78A44BFF6}" dt="2021-09-20T17:44:30.912" v="1399"/>
          <ac:graphicFrameMkLst>
            <pc:docMk/>
            <pc:sldMk cId="3657587597" sldId="270"/>
            <ac:graphicFrameMk id="58" creationId="{368F8522-1BB6-4D34-B9C8-034BD806E64E}"/>
          </ac:graphicFrameMkLst>
        </pc:graphicFrameChg>
        <pc:graphicFrameChg chg="mod">
          <ac:chgData name="Neamul AKHTER" userId="d8348a17-a688-4a12-b18d-5594537b638d" providerId="ADAL" clId="{1D080C2D-D8A8-4093-8CEA-04F78A44BFF6}" dt="2021-09-20T17:44:30.912" v="1399"/>
          <ac:graphicFrameMkLst>
            <pc:docMk/>
            <pc:sldMk cId="3657587597" sldId="270"/>
            <ac:graphicFrameMk id="59" creationId="{D25A19BF-9F5B-4021-8E47-1B9382B275EA}"/>
          </ac:graphicFrameMkLst>
        </pc:graphicFrameChg>
        <pc:picChg chg="mod">
          <ac:chgData name="Neamul AKHTER" userId="d8348a17-a688-4a12-b18d-5594537b638d" providerId="ADAL" clId="{1D080C2D-D8A8-4093-8CEA-04F78A44BFF6}" dt="2021-09-20T17:53:55.667" v="1898" actId="14100"/>
          <ac:picMkLst>
            <pc:docMk/>
            <pc:sldMk cId="3657587597" sldId="270"/>
            <ac:picMk id="4" creationId="{F3B52D91-F5E1-4E98-868C-4E9E05C8FC4F}"/>
          </ac:picMkLst>
        </pc:picChg>
        <pc:picChg chg="mod">
          <ac:chgData name="Neamul AKHTER" userId="d8348a17-a688-4a12-b18d-5594537b638d" providerId="ADAL" clId="{1D080C2D-D8A8-4093-8CEA-04F78A44BFF6}" dt="2021-09-20T17:54:09.361" v="1899" actId="14100"/>
          <ac:picMkLst>
            <pc:docMk/>
            <pc:sldMk cId="3657587597" sldId="270"/>
            <ac:picMk id="10" creationId="{78C4A697-0CE9-4F4E-B49B-D7F8A1B3D0CB}"/>
          </ac:picMkLst>
        </pc:picChg>
        <pc:picChg chg="mod">
          <ac:chgData name="Neamul AKHTER" userId="d8348a17-a688-4a12-b18d-5594537b638d" providerId="ADAL" clId="{1D080C2D-D8A8-4093-8CEA-04F78A44BFF6}" dt="2021-09-20T17:50:46.337" v="1591" actId="14100"/>
          <ac:picMkLst>
            <pc:docMk/>
            <pc:sldMk cId="3657587597" sldId="270"/>
            <ac:picMk id="12" creationId="{22ACD4C9-AC78-405C-8C4C-F27274609C8C}"/>
          </ac:picMkLst>
        </pc:picChg>
        <pc:picChg chg="mod">
          <ac:chgData name="Neamul AKHTER" userId="d8348a17-a688-4a12-b18d-5594537b638d" providerId="ADAL" clId="{1D080C2D-D8A8-4093-8CEA-04F78A44BFF6}" dt="2021-09-20T17:50:38.009" v="1590" actId="1037"/>
          <ac:picMkLst>
            <pc:docMk/>
            <pc:sldMk cId="3657587597" sldId="270"/>
            <ac:picMk id="66" creationId="{461917F9-3400-439C-B91B-93097C3D8A03}"/>
          </ac:picMkLst>
        </pc:picChg>
      </pc:sldChg>
      <pc:sldChg chg="modSp add del mod">
        <pc:chgData name="Neamul AKHTER" userId="d8348a17-a688-4a12-b18d-5594537b638d" providerId="ADAL" clId="{1D080C2D-D8A8-4093-8CEA-04F78A44BFF6}" dt="2021-09-20T18:15:07.676" v="2343" actId="108"/>
        <pc:sldMkLst>
          <pc:docMk/>
          <pc:sldMk cId="1993780393" sldId="271"/>
        </pc:sldMkLst>
        <pc:spChg chg="mod">
          <ac:chgData name="Neamul AKHTER" userId="d8348a17-a688-4a12-b18d-5594537b638d" providerId="ADAL" clId="{1D080C2D-D8A8-4093-8CEA-04F78A44BFF6}" dt="2021-09-20T17:47:34.345" v="1519" actId="14100"/>
          <ac:spMkLst>
            <pc:docMk/>
            <pc:sldMk cId="1993780393" sldId="271"/>
            <ac:spMk id="3" creationId="{00000000-0000-0000-0000-000000000000}"/>
          </ac:spMkLst>
        </pc:spChg>
        <pc:spChg chg="mod">
          <ac:chgData name="Neamul AKHTER" userId="d8348a17-a688-4a12-b18d-5594537b638d" providerId="ADAL" clId="{1D080C2D-D8A8-4093-8CEA-04F78A44BFF6}" dt="2021-09-20T18:07:28.529" v="2321" actId="14100"/>
          <ac:spMkLst>
            <pc:docMk/>
            <pc:sldMk cId="1993780393" sldId="271"/>
            <ac:spMk id="8" creationId="{00000000-0000-0000-0000-000000000000}"/>
          </ac:spMkLst>
        </pc:spChg>
        <pc:spChg chg="mod">
          <ac:chgData name="Neamul AKHTER" userId="d8348a17-a688-4a12-b18d-5594537b638d" providerId="ADAL" clId="{1D080C2D-D8A8-4093-8CEA-04F78A44BFF6}" dt="2021-09-20T18:15:07.676" v="2343" actId="108"/>
          <ac:spMkLst>
            <pc:docMk/>
            <pc:sldMk cId="1993780393" sldId="271"/>
            <ac:spMk id="29" creationId="{5A32DB1A-B121-4E1C-BA32-6DE9197B4CDA}"/>
          </ac:spMkLst>
        </pc:spChg>
        <pc:spChg chg="mod">
          <ac:chgData name="Neamul AKHTER" userId="d8348a17-a688-4a12-b18d-5594537b638d" providerId="ADAL" clId="{1D080C2D-D8A8-4093-8CEA-04F78A44BFF6}" dt="2021-09-20T18:14:48.358" v="2338" actId="20577"/>
          <ac:spMkLst>
            <pc:docMk/>
            <pc:sldMk cId="1993780393" sldId="271"/>
            <ac:spMk id="30" creationId="{4E544B97-495E-4BC2-8230-D45F535CE607}"/>
          </ac:spMkLst>
        </pc:spChg>
        <pc:spChg chg="mod">
          <ac:chgData name="Neamul AKHTER" userId="d8348a17-a688-4a12-b18d-5594537b638d" providerId="ADAL" clId="{1D080C2D-D8A8-4093-8CEA-04F78A44BFF6}" dt="2021-09-20T17:47:40.940" v="1520" actId="14100"/>
          <ac:spMkLst>
            <pc:docMk/>
            <pc:sldMk cId="1993780393" sldId="271"/>
            <ac:spMk id="49" creationId="{21458878-031B-4065-97FD-E88B9283093E}"/>
          </ac:spMkLst>
        </pc:spChg>
        <pc:spChg chg="mod">
          <ac:chgData name="Neamul AKHTER" userId="d8348a17-a688-4a12-b18d-5594537b638d" providerId="ADAL" clId="{1D080C2D-D8A8-4093-8CEA-04F78A44BFF6}" dt="2021-09-20T17:49:51.056" v="1541" actId="1036"/>
          <ac:spMkLst>
            <pc:docMk/>
            <pc:sldMk cId="1993780393" sldId="271"/>
            <ac:spMk id="83" creationId="{7749FB22-54D8-4087-B8BA-1B70BCBB6F07}"/>
          </ac:spMkLst>
        </pc:spChg>
        <pc:spChg chg="mod">
          <ac:chgData name="Neamul AKHTER" userId="d8348a17-a688-4a12-b18d-5594537b638d" providerId="ADAL" clId="{1D080C2D-D8A8-4093-8CEA-04F78A44BFF6}" dt="2021-09-20T17:47:44.309" v="1521" actId="14100"/>
          <ac:spMkLst>
            <pc:docMk/>
            <pc:sldMk cId="1993780393" sldId="271"/>
            <ac:spMk id="84" creationId="{DEE1271F-6844-4816-B78D-9A97B76987E6}"/>
          </ac:spMkLst>
        </pc:spChg>
        <pc:spChg chg="mod">
          <ac:chgData name="Neamul AKHTER" userId="d8348a17-a688-4a12-b18d-5594537b638d" providerId="ADAL" clId="{1D080C2D-D8A8-4093-8CEA-04F78A44BFF6}" dt="2021-09-20T17:48:06.538" v="1525" actId="14100"/>
          <ac:spMkLst>
            <pc:docMk/>
            <pc:sldMk cId="1993780393" sldId="271"/>
            <ac:spMk id="85" creationId="{2AE843D9-673F-403E-9AE3-BDC1577461D9}"/>
          </ac:spMkLst>
        </pc:spChg>
        <pc:spChg chg="mod">
          <ac:chgData name="Neamul AKHTER" userId="d8348a17-a688-4a12-b18d-5594537b638d" providerId="ADAL" clId="{1D080C2D-D8A8-4093-8CEA-04F78A44BFF6}" dt="2021-09-20T17:48:14.569" v="1526" actId="14100"/>
          <ac:spMkLst>
            <pc:docMk/>
            <pc:sldMk cId="1993780393" sldId="271"/>
            <ac:spMk id="87" creationId="{A10FBEF4-8189-40C5-BCCA-818CB0A097E7}"/>
          </ac:spMkLst>
        </pc:spChg>
        <pc:picChg chg="mod">
          <ac:chgData name="Neamul AKHTER" userId="d8348a17-a688-4a12-b18d-5594537b638d" providerId="ADAL" clId="{1D080C2D-D8A8-4093-8CEA-04F78A44BFF6}" dt="2021-09-20T17:47:10.687" v="1477" actId="14100"/>
          <ac:picMkLst>
            <pc:docMk/>
            <pc:sldMk cId="1993780393" sldId="271"/>
            <ac:picMk id="14" creationId="{D2BB58F2-F840-4FE9-BEEA-90A106348FCD}"/>
          </ac:picMkLst>
        </pc:picChg>
        <pc:picChg chg="mod">
          <ac:chgData name="Neamul AKHTER" userId="d8348a17-a688-4a12-b18d-5594537b638d" providerId="ADAL" clId="{1D080C2D-D8A8-4093-8CEA-04F78A44BFF6}" dt="2021-09-20T17:47:28.302" v="1518" actId="1036"/>
          <ac:picMkLst>
            <pc:docMk/>
            <pc:sldMk cId="1993780393" sldId="271"/>
            <ac:picMk id="66" creationId="{461917F9-3400-439C-B91B-93097C3D8A03}"/>
          </ac:picMkLst>
        </pc:picChg>
      </pc:sldChg>
      <pc:sldChg chg="add setBg">
        <pc:chgData name="Neamul AKHTER" userId="d8348a17-a688-4a12-b18d-5594537b638d" providerId="ADAL" clId="{1D080C2D-D8A8-4093-8CEA-04F78A44BFF6}" dt="2021-09-20T19:14:26.340" v="2526"/>
        <pc:sldMkLst>
          <pc:docMk/>
          <pc:sldMk cId="957404628" sldId="276"/>
        </pc:sldMkLst>
      </pc:sldChg>
      <pc:sldChg chg="add">
        <pc:chgData name="Neamul AKHTER" userId="d8348a17-a688-4a12-b18d-5594537b638d" providerId="ADAL" clId="{1D080C2D-D8A8-4093-8CEA-04F78A44BFF6}" dt="2021-09-20T19:14:26.340" v="2526"/>
        <pc:sldMkLst>
          <pc:docMk/>
          <pc:sldMk cId="2255416632" sldId="278"/>
        </pc:sldMkLst>
      </pc:sldChg>
      <pc:sldChg chg="add">
        <pc:chgData name="Neamul AKHTER" userId="d8348a17-a688-4a12-b18d-5594537b638d" providerId="ADAL" clId="{1D080C2D-D8A8-4093-8CEA-04F78A44BFF6}" dt="2021-09-20T19:14:26.340" v="2526"/>
        <pc:sldMkLst>
          <pc:docMk/>
          <pc:sldMk cId="3043956592" sldId="284"/>
        </pc:sldMkLst>
      </pc:sldChg>
      <pc:sldChg chg="modSp add mod">
        <pc:chgData name="Neamul AKHTER" userId="d8348a17-a688-4a12-b18d-5594537b638d" providerId="ADAL" clId="{1D080C2D-D8A8-4093-8CEA-04F78A44BFF6}" dt="2021-09-20T19:18:52.599" v="2582" actId="14100"/>
        <pc:sldMkLst>
          <pc:docMk/>
          <pc:sldMk cId="1193663082" sldId="285"/>
        </pc:sldMkLst>
        <pc:spChg chg="mod">
          <ac:chgData name="Neamul AKHTER" userId="d8348a17-a688-4a12-b18d-5594537b638d" providerId="ADAL" clId="{1D080C2D-D8A8-4093-8CEA-04F78A44BFF6}" dt="2021-09-20T19:18:52.599" v="2582" actId="14100"/>
          <ac:spMkLst>
            <pc:docMk/>
            <pc:sldMk cId="1193663082" sldId="285"/>
            <ac:spMk id="2" creationId="{00000000-0000-0000-0000-000000000000}"/>
          </ac:spMkLst>
        </pc:spChg>
        <pc:graphicFrameChg chg="mod modGraphic">
          <ac:chgData name="Neamul AKHTER" userId="d8348a17-a688-4a12-b18d-5594537b638d" providerId="ADAL" clId="{1D080C2D-D8A8-4093-8CEA-04F78A44BFF6}" dt="2021-09-20T19:18:26.254" v="2577" actId="14100"/>
          <ac:graphicFrameMkLst>
            <pc:docMk/>
            <pc:sldMk cId="1193663082" sldId="285"/>
            <ac:graphicFrameMk id="4" creationId="{00000000-0000-0000-0000-000000000000}"/>
          </ac:graphicFrameMkLst>
        </pc:graphicFrameChg>
      </pc:sldChg>
      <pc:sldChg chg="modSp add mod setBg">
        <pc:chgData name="Neamul AKHTER" userId="d8348a17-a688-4a12-b18d-5594537b638d" providerId="ADAL" clId="{1D080C2D-D8A8-4093-8CEA-04F78A44BFF6}" dt="2021-09-20T19:17:03.449" v="2563" actId="1076"/>
        <pc:sldMkLst>
          <pc:docMk/>
          <pc:sldMk cId="3801377052" sldId="287"/>
        </pc:sldMkLst>
        <pc:spChg chg="mod">
          <ac:chgData name="Neamul AKHTER" userId="d8348a17-a688-4a12-b18d-5594537b638d" providerId="ADAL" clId="{1D080C2D-D8A8-4093-8CEA-04F78A44BFF6}" dt="2021-09-20T19:17:03.449" v="2563" actId="1076"/>
          <ac:spMkLst>
            <pc:docMk/>
            <pc:sldMk cId="3801377052" sldId="287"/>
            <ac:spMk id="2" creationId="{00000000-0000-0000-0000-000000000000}"/>
          </ac:spMkLst>
        </pc:spChg>
      </pc:sldChg>
      <pc:sldChg chg="modSp add mod">
        <pc:chgData name="Neamul AKHTER" userId="d8348a17-a688-4a12-b18d-5594537b638d" providerId="ADAL" clId="{1D080C2D-D8A8-4093-8CEA-04F78A44BFF6}" dt="2021-09-20T19:19:51.521" v="2588" actId="14100"/>
        <pc:sldMkLst>
          <pc:docMk/>
          <pc:sldMk cId="2223922562" sldId="288"/>
        </pc:sldMkLst>
        <pc:spChg chg="mod">
          <ac:chgData name="Neamul AKHTER" userId="d8348a17-a688-4a12-b18d-5594537b638d" providerId="ADAL" clId="{1D080C2D-D8A8-4093-8CEA-04F78A44BFF6}" dt="2021-09-20T19:19:51.521" v="2588" actId="14100"/>
          <ac:spMkLst>
            <pc:docMk/>
            <pc:sldMk cId="2223922562" sldId="288"/>
            <ac:spMk id="2" creationId="{00000000-0000-0000-0000-000000000000}"/>
          </ac:spMkLst>
        </pc:spChg>
      </pc:sldChg>
      <pc:sldChg chg="add">
        <pc:chgData name="Neamul AKHTER" userId="d8348a17-a688-4a12-b18d-5594537b638d" providerId="ADAL" clId="{1D080C2D-D8A8-4093-8CEA-04F78A44BFF6}" dt="2021-09-20T19:14:26.340" v="2526"/>
        <pc:sldMkLst>
          <pc:docMk/>
          <pc:sldMk cId="2606917906" sldId="289"/>
        </pc:sldMkLst>
      </pc:sldChg>
      <pc:sldChg chg="modSp add mod">
        <pc:chgData name="Neamul AKHTER" userId="d8348a17-a688-4a12-b18d-5594537b638d" providerId="ADAL" clId="{1D080C2D-D8A8-4093-8CEA-04F78A44BFF6}" dt="2021-09-20T19:18:47.104" v="2581" actId="255"/>
        <pc:sldMkLst>
          <pc:docMk/>
          <pc:sldMk cId="1974140673" sldId="290"/>
        </pc:sldMkLst>
        <pc:spChg chg="mod">
          <ac:chgData name="Neamul AKHTER" userId="d8348a17-a688-4a12-b18d-5594537b638d" providerId="ADAL" clId="{1D080C2D-D8A8-4093-8CEA-04F78A44BFF6}" dt="2021-09-20T19:18:47.104" v="2581" actId="255"/>
          <ac:spMkLst>
            <pc:docMk/>
            <pc:sldMk cId="1974140673" sldId="290"/>
            <ac:spMk id="2" creationId="{00000000-0000-0000-0000-000000000000}"/>
          </ac:spMkLst>
        </pc:spChg>
        <pc:graphicFrameChg chg="mod">
          <ac:chgData name="Neamul AKHTER" userId="d8348a17-a688-4a12-b18d-5594537b638d" providerId="ADAL" clId="{1D080C2D-D8A8-4093-8CEA-04F78A44BFF6}" dt="2021-09-20T19:18:37.875" v="2579" actId="14100"/>
          <ac:graphicFrameMkLst>
            <pc:docMk/>
            <pc:sldMk cId="1974140673" sldId="290"/>
            <ac:graphicFrameMk id="4" creationId="{00000000-0000-0000-0000-000000000000}"/>
          </ac:graphicFrameMkLst>
        </pc:graphicFrameChg>
      </pc:sldChg>
      <pc:sldChg chg="modSp add mod">
        <pc:chgData name="Neamul AKHTER" userId="d8348a17-a688-4a12-b18d-5594537b638d" providerId="ADAL" clId="{1D080C2D-D8A8-4093-8CEA-04F78A44BFF6}" dt="2021-09-20T19:16:46.660" v="2560" actId="1076"/>
        <pc:sldMkLst>
          <pc:docMk/>
          <pc:sldMk cId="1806947721" sldId="291"/>
        </pc:sldMkLst>
        <pc:spChg chg="mod">
          <ac:chgData name="Neamul AKHTER" userId="d8348a17-a688-4a12-b18d-5594537b638d" providerId="ADAL" clId="{1D080C2D-D8A8-4093-8CEA-04F78A44BFF6}" dt="2021-09-20T19:16:46.660" v="2560" actId="1076"/>
          <ac:spMkLst>
            <pc:docMk/>
            <pc:sldMk cId="1806947721" sldId="291"/>
            <ac:spMk id="2" creationId="{00000000-0000-0000-0000-000000000000}"/>
          </ac:spMkLst>
        </pc:spChg>
      </pc:sldChg>
      <pc:sldChg chg="modSp add mod">
        <pc:chgData name="Neamul AKHTER" userId="d8348a17-a688-4a12-b18d-5594537b638d" providerId="ADAL" clId="{1D080C2D-D8A8-4093-8CEA-04F78A44BFF6}" dt="2021-09-20T19:18:11.948" v="2573" actId="14100"/>
        <pc:sldMkLst>
          <pc:docMk/>
          <pc:sldMk cId="3340115044" sldId="292"/>
        </pc:sldMkLst>
        <pc:spChg chg="mod">
          <ac:chgData name="Neamul AKHTER" userId="d8348a17-a688-4a12-b18d-5594537b638d" providerId="ADAL" clId="{1D080C2D-D8A8-4093-8CEA-04F78A44BFF6}" dt="2021-09-20T19:18:09.388" v="2572" actId="14100"/>
          <ac:spMkLst>
            <pc:docMk/>
            <pc:sldMk cId="3340115044" sldId="292"/>
            <ac:spMk id="2" creationId="{00000000-0000-0000-0000-000000000000}"/>
          </ac:spMkLst>
        </pc:spChg>
        <pc:graphicFrameChg chg="mod">
          <ac:chgData name="Neamul AKHTER" userId="d8348a17-a688-4a12-b18d-5594537b638d" providerId="ADAL" clId="{1D080C2D-D8A8-4093-8CEA-04F78A44BFF6}" dt="2021-09-20T19:18:11.948" v="2573" actId="14100"/>
          <ac:graphicFrameMkLst>
            <pc:docMk/>
            <pc:sldMk cId="3340115044" sldId="292"/>
            <ac:graphicFrameMk id="4" creationId="{00000000-0000-0000-0000-000000000000}"/>
          </ac:graphicFrameMkLst>
        </pc:graphicFrameChg>
      </pc:sldChg>
      <pc:sldChg chg="modSp add mod">
        <pc:chgData name="Neamul AKHTER" userId="d8348a17-a688-4a12-b18d-5594537b638d" providerId="ADAL" clId="{1D080C2D-D8A8-4093-8CEA-04F78A44BFF6}" dt="2021-09-20T19:19:17.178" v="2587" actId="14100"/>
        <pc:sldMkLst>
          <pc:docMk/>
          <pc:sldMk cId="146462286" sldId="293"/>
        </pc:sldMkLst>
        <pc:spChg chg="mod">
          <ac:chgData name="Neamul AKHTER" userId="d8348a17-a688-4a12-b18d-5594537b638d" providerId="ADAL" clId="{1D080C2D-D8A8-4093-8CEA-04F78A44BFF6}" dt="2021-09-20T19:19:12.672" v="2586" actId="255"/>
          <ac:spMkLst>
            <pc:docMk/>
            <pc:sldMk cId="146462286" sldId="293"/>
            <ac:spMk id="2" creationId="{00000000-0000-0000-0000-000000000000}"/>
          </ac:spMkLst>
        </pc:spChg>
        <pc:graphicFrameChg chg="mod">
          <ac:chgData name="Neamul AKHTER" userId="d8348a17-a688-4a12-b18d-5594537b638d" providerId="ADAL" clId="{1D080C2D-D8A8-4093-8CEA-04F78A44BFF6}" dt="2021-09-20T19:19:17.178" v="2587" actId="14100"/>
          <ac:graphicFrameMkLst>
            <pc:docMk/>
            <pc:sldMk cId="146462286" sldId="293"/>
            <ac:graphicFrameMk id="4" creationId="{00000000-0000-0000-0000-000000000000}"/>
          </ac:graphicFrameMkLst>
        </pc:graphicFrameChg>
      </pc:sldChg>
      <pc:sldChg chg="add">
        <pc:chgData name="Neamul AKHTER" userId="d8348a17-a688-4a12-b18d-5594537b638d" providerId="ADAL" clId="{1D080C2D-D8A8-4093-8CEA-04F78A44BFF6}" dt="2021-09-20T19:14:26.340" v="2526"/>
        <pc:sldMkLst>
          <pc:docMk/>
          <pc:sldMk cId="1916699680" sldId="294"/>
        </pc:sldMkLst>
      </pc:sldChg>
      <pc:sldChg chg="add">
        <pc:chgData name="Neamul AKHTER" userId="d8348a17-a688-4a12-b18d-5594537b638d" providerId="ADAL" clId="{1D080C2D-D8A8-4093-8CEA-04F78A44BFF6}" dt="2021-09-20T19:14:26.340" v="2526"/>
        <pc:sldMkLst>
          <pc:docMk/>
          <pc:sldMk cId="1879739771" sldId="295"/>
        </pc:sldMkLst>
      </pc:sldChg>
      <pc:sldChg chg="add">
        <pc:chgData name="Neamul AKHTER" userId="d8348a17-a688-4a12-b18d-5594537b638d" providerId="ADAL" clId="{1D080C2D-D8A8-4093-8CEA-04F78A44BFF6}" dt="2021-09-20T19:14:26.340" v="2526"/>
        <pc:sldMkLst>
          <pc:docMk/>
          <pc:sldMk cId="4084201601" sldId="296"/>
        </pc:sldMkLst>
      </pc:sldChg>
      <pc:sldChg chg="add">
        <pc:chgData name="Neamul AKHTER" userId="d8348a17-a688-4a12-b18d-5594537b638d" providerId="ADAL" clId="{1D080C2D-D8A8-4093-8CEA-04F78A44BFF6}" dt="2021-09-20T19:14:26.340" v="2526"/>
        <pc:sldMkLst>
          <pc:docMk/>
          <pc:sldMk cId="3851891152" sldId="297"/>
        </pc:sldMkLst>
      </pc:sldChg>
      <pc:sldChg chg="del">
        <pc:chgData name="Neamul AKHTER" userId="d8348a17-a688-4a12-b18d-5594537b638d" providerId="ADAL" clId="{1D080C2D-D8A8-4093-8CEA-04F78A44BFF6}" dt="2021-09-20T05:08:53.300" v="540" actId="47"/>
        <pc:sldMkLst>
          <pc:docMk/>
          <pc:sldMk cId="1741635846" sldId="318"/>
        </pc:sldMkLst>
      </pc:sldChg>
      <pc:sldChg chg="del">
        <pc:chgData name="Neamul AKHTER" userId="d8348a17-a688-4a12-b18d-5594537b638d" providerId="ADAL" clId="{1D080C2D-D8A8-4093-8CEA-04F78A44BFF6}" dt="2021-09-20T05:08:52.219" v="537" actId="47"/>
        <pc:sldMkLst>
          <pc:docMk/>
          <pc:sldMk cId="812719905" sldId="367"/>
        </pc:sldMkLst>
      </pc:sldChg>
      <pc:sldChg chg="del">
        <pc:chgData name="Neamul AKHTER" userId="d8348a17-a688-4a12-b18d-5594537b638d" providerId="ADAL" clId="{1D080C2D-D8A8-4093-8CEA-04F78A44BFF6}" dt="2021-09-20T05:08:53.090" v="539" actId="47"/>
        <pc:sldMkLst>
          <pc:docMk/>
          <pc:sldMk cId="1750437728" sldId="375"/>
        </pc:sldMkLst>
      </pc:sldChg>
      <pc:sldChg chg="del">
        <pc:chgData name="Neamul AKHTER" userId="d8348a17-a688-4a12-b18d-5594537b638d" providerId="ADAL" clId="{1D080C2D-D8A8-4093-8CEA-04F78A44BFF6}" dt="2021-09-20T05:08:52.452" v="538" actId="47"/>
        <pc:sldMkLst>
          <pc:docMk/>
          <pc:sldMk cId="4154344469" sldId="379"/>
        </pc:sldMkLst>
      </pc:sldChg>
      <pc:sldChg chg="modSp mod">
        <pc:chgData name="Neamul AKHTER" userId="d8348a17-a688-4a12-b18d-5594537b638d" providerId="ADAL" clId="{1D080C2D-D8A8-4093-8CEA-04F78A44BFF6}" dt="2021-09-20T04:32:04.844" v="3" actId="20577"/>
        <pc:sldMkLst>
          <pc:docMk/>
          <pc:sldMk cId="1278483534" sldId="492"/>
        </pc:sldMkLst>
        <pc:spChg chg="mod">
          <ac:chgData name="Neamul AKHTER" userId="d8348a17-a688-4a12-b18d-5594537b638d" providerId="ADAL" clId="{1D080C2D-D8A8-4093-8CEA-04F78A44BFF6}" dt="2021-09-20T04:32:04.844" v="3" actId="20577"/>
          <ac:spMkLst>
            <pc:docMk/>
            <pc:sldMk cId="1278483534" sldId="492"/>
            <ac:spMk id="7" creationId="{4BC33822-59AB-4A96-BDFB-0856A009597C}"/>
          </ac:spMkLst>
        </pc:spChg>
      </pc:sldChg>
      <pc:sldChg chg="del">
        <pc:chgData name="Neamul AKHTER" userId="d8348a17-a688-4a12-b18d-5594537b638d" providerId="ADAL" clId="{1D080C2D-D8A8-4093-8CEA-04F78A44BFF6}" dt="2021-09-20T05:08:50.849" v="534" actId="47"/>
        <pc:sldMkLst>
          <pc:docMk/>
          <pc:sldMk cId="30947187" sldId="493"/>
        </pc:sldMkLst>
      </pc:sldChg>
      <pc:sldChg chg="del">
        <pc:chgData name="Neamul AKHTER" userId="d8348a17-a688-4a12-b18d-5594537b638d" providerId="ADAL" clId="{1D080C2D-D8A8-4093-8CEA-04F78A44BFF6}" dt="2021-09-20T05:08:50.541" v="533" actId="47"/>
        <pc:sldMkLst>
          <pc:docMk/>
          <pc:sldMk cId="1973020180" sldId="573"/>
        </pc:sldMkLst>
      </pc:sldChg>
      <pc:sldChg chg="modSp del mod">
        <pc:chgData name="Neamul AKHTER" userId="d8348a17-a688-4a12-b18d-5594537b638d" providerId="ADAL" clId="{1D080C2D-D8A8-4093-8CEA-04F78A44BFF6}" dt="2021-09-20T18:27:12.914" v="2459" actId="47"/>
        <pc:sldMkLst>
          <pc:docMk/>
          <pc:sldMk cId="4145856307" sldId="641"/>
        </pc:sldMkLst>
        <pc:spChg chg="mod">
          <ac:chgData name="Neamul AKHTER" userId="d8348a17-a688-4a12-b18d-5594537b638d" providerId="ADAL" clId="{1D080C2D-D8A8-4093-8CEA-04F78A44BFF6}" dt="2021-09-20T05:08:09.540" v="478" actId="13926"/>
          <ac:spMkLst>
            <pc:docMk/>
            <pc:sldMk cId="4145856307" sldId="641"/>
            <ac:spMk id="7" creationId="{B4851A34-9536-42AB-AAD9-9633CAB1FEFC}"/>
          </ac:spMkLst>
        </pc:spChg>
      </pc:sldChg>
      <pc:sldChg chg="del">
        <pc:chgData name="Neamul AKHTER" userId="d8348a17-a688-4a12-b18d-5594537b638d" providerId="ADAL" clId="{1D080C2D-D8A8-4093-8CEA-04F78A44BFF6}" dt="2021-09-20T05:08:51.031" v="535" actId="47"/>
        <pc:sldMkLst>
          <pc:docMk/>
          <pc:sldMk cId="3009331244" sldId="782"/>
        </pc:sldMkLst>
      </pc:sldChg>
      <pc:sldChg chg="del">
        <pc:chgData name="Neamul AKHTER" userId="d8348a17-a688-4a12-b18d-5594537b638d" providerId="ADAL" clId="{1D080C2D-D8A8-4093-8CEA-04F78A44BFF6}" dt="2021-09-20T05:08:51.209" v="536" actId="47"/>
        <pc:sldMkLst>
          <pc:docMk/>
          <pc:sldMk cId="4236035233" sldId="784"/>
        </pc:sldMkLst>
      </pc:sldChg>
      <pc:sldChg chg="modSp mod ord">
        <pc:chgData name="Neamul AKHTER" userId="d8348a17-a688-4a12-b18d-5594537b638d" providerId="ADAL" clId="{1D080C2D-D8A8-4093-8CEA-04F78A44BFF6}" dt="2021-09-21T04:05:42.736" v="3071" actId="21"/>
        <pc:sldMkLst>
          <pc:docMk/>
          <pc:sldMk cId="912871047" sldId="790"/>
        </pc:sldMkLst>
        <pc:spChg chg="mod">
          <ac:chgData name="Neamul AKHTER" userId="d8348a17-a688-4a12-b18d-5594537b638d" providerId="ADAL" clId="{1D080C2D-D8A8-4093-8CEA-04F78A44BFF6}" dt="2021-09-20T18:36:14.770" v="2525" actId="255"/>
          <ac:spMkLst>
            <pc:docMk/>
            <pc:sldMk cId="912871047" sldId="790"/>
            <ac:spMk id="3" creationId="{2BA485C7-D916-495F-AEC6-B315393A6A72}"/>
          </ac:spMkLst>
        </pc:spChg>
        <pc:spChg chg="mod">
          <ac:chgData name="Neamul AKHTER" userId="d8348a17-a688-4a12-b18d-5594537b638d" providerId="ADAL" clId="{1D080C2D-D8A8-4093-8CEA-04F78A44BFF6}" dt="2021-09-21T04:05:42.736" v="3071" actId="21"/>
          <ac:spMkLst>
            <pc:docMk/>
            <pc:sldMk cId="912871047" sldId="790"/>
            <ac:spMk id="7" creationId="{B4851A34-9536-42AB-AAD9-9633CAB1FEFC}"/>
          </ac:spMkLst>
        </pc:spChg>
      </pc:sldChg>
      <pc:sldChg chg="addSp delSp modSp mod ord">
        <pc:chgData name="Neamul AKHTER" userId="d8348a17-a688-4a12-b18d-5594537b638d" providerId="ADAL" clId="{1D080C2D-D8A8-4093-8CEA-04F78A44BFF6}" dt="2021-09-20T17:31:41.194" v="1320" actId="1036"/>
        <pc:sldMkLst>
          <pc:docMk/>
          <pc:sldMk cId="3043906177" sldId="791"/>
        </pc:sldMkLst>
        <pc:spChg chg="add del mod">
          <ac:chgData name="Neamul AKHTER" userId="d8348a17-a688-4a12-b18d-5594537b638d" providerId="ADAL" clId="{1D080C2D-D8A8-4093-8CEA-04F78A44BFF6}" dt="2021-09-20T05:06:19.514" v="444"/>
          <ac:spMkLst>
            <pc:docMk/>
            <pc:sldMk cId="3043906177" sldId="791"/>
            <ac:spMk id="2" creationId="{892E46E2-99FA-4220-869E-ED45F660723D}"/>
          </ac:spMkLst>
        </pc:spChg>
        <pc:spChg chg="mod">
          <ac:chgData name="Neamul AKHTER" userId="d8348a17-a688-4a12-b18d-5594537b638d" providerId="ADAL" clId="{1D080C2D-D8A8-4093-8CEA-04F78A44BFF6}" dt="2021-09-20T17:30:50.664" v="1306" actId="255"/>
          <ac:spMkLst>
            <pc:docMk/>
            <pc:sldMk cId="3043906177" sldId="791"/>
            <ac:spMk id="3" creationId="{2BA485C7-D916-495F-AEC6-B315393A6A72}"/>
          </ac:spMkLst>
        </pc:spChg>
        <pc:spChg chg="add del">
          <ac:chgData name="Neamul AKHTER" userId="d8348a17-a688-4a12-b18d-5594537b638d" providerId="ADAL" clId="{1D080C2D-D8A8-4093-8CEA-04F78A44BFF6}" dt="2021-09-20T05:05:15.073" v="429" actId="11529"/>
          <ac:spMkLst>
            <pc:docMk/>
            <pc:sldMk cId="3043906177" sldId="791"/>
            <ac:spMk id="4" creationId="{7968E977-BF7A-4C56-99E9-5C95A4BAEF6A}"/>
          </ac:spMkLst>
        </pc:spChg>
        <pc:spChg chg="add del mod">
          <ac:chgData name="Neamul AKHTER" userId="d8348a17-a688-4a12-b18d-5594537b638d" providerId="ADAL" clId="{1D080C2D-D8A8-4093-8CEA-04F78A44BFF6}" dt="2021-09-20T05:06:19.513" v="442" actId="478"/>
          <ac:spMkLst>
            <pc:docMk/>
            <pc:sldMk cId="3043906177" sldId="791"/>
            <ac:spMk id="6" creationId="{8C617DFF-A230-4C55-B1D1-DB9A0A09E3A2}"/>
          </ac:spMkLst>
        </pc:spChg>
        <pc:spChg chg="mod">
          <ac:chgData name="Neamul AKHTER" userId="d8348a17-a688-4a12-b18d-5594537b638d" providerId="ADAL" clId="{1D080C2D-D8A8-4093-8CEA-04F78A44BFF6}" dt="2021-09-20T17:31:41.194" v="1320" actId="1036"/>
          <ac:spMkLst>
            <pc:docMk/>
            <pc:sldMk cId="3043906177" sldId="791"/>
            <ac:spMk id="7" creationId="{B4851A34-9536-42AB-AAD9-9633CAB1FEFC}"/>
          </ac:spMkLst>
        </pc:spChg>
        <pc:graphicFrameChg chg="add mod modGraphic">
          <ac:chgData name="Neamul AKHTER" userId="d8348a17-a688-4a12-b18d-5594537b638d" providerId="ADAL" clId="{1D080C2D-D8A8-4093-8CEA-04F78A44BFF6}" dt="2021-09-20T17:31:03.987" v="1310" actId="255"/>
          <ac:graphicFrameMkLst>
            <pc:docMk/>
            <pc:sldMk cId="3043906177" sldId="791"/>
            <ac:graphicFrameMk id="5" creationId="{3EA3E60B-4F9A-4BAD-BED2-F12F1737057D}"/>
          </ac:graphicFrameMkLst>
        </pc:graphicFrameChg>
        <pc:graphicFrameChg chg="del">
          <ac:chgData name="Neamul AKHTER" userId="d8348a17-a688-4a12-b18d-5594537b638d" providerId="ADAL" clId="{1D080C2D-D8A8-4093-8CEA-04F78A44BFF6}" dt="2021-09-20T04:55:24.062" v="148" actId="478"/>
          <ac:graphicFrameMkLst>
            <pc:docMk/>
            <pc:sldMk cId="3043906177" sldId="791"/>
            <ac:graphicFrameMk id="8" creationId="{7C59348F-898E-454F-9EE9-3CA8350B2E78}"/>
          </ac:graphicFrameMkLst>
        </pc:graphicFrameChg>
      </pc:sldChg>
      <pc:sldChg chg="modSp mod ord">
        <pc:chgData name="Neamul AKHTER" userId="d8348a17-a688-4a12-b18d-5594537b638d" providerId="ADAL" clId="{1D080C2D-D8A8-4093-8CEA-04F78A44BFF6}" dt="2021-09-20T19:14:37.379" v="2528"/>
        <pc:sldMkLst>
          <pc:docMk/>
          <pc:sldMk cId="2704523805" sldId="793"/>
        </pc:sldMkLst>
        <pc:spChg chg="mod">
          <ac:chgData name="Neamul AKHTER" userId="d8348a17-a688-4a12-b18d-5594537b638d" providerId="ADAL" clId="{1D080C2D-D8A8-4093-8CEA-04F78A44BFF6}" dt="2021-09-20T05:09:05.013" v="548" actId="20577"/>
          <ac:spMkLst>
            <pc:docMk/>
            <pc:sldMk cId="2704523805" sldId="793"/>
            <ac:spMk id="2" creationId="{72FE0E43-8A27-407F-9963-D841D1189A3D}"/>
          </ac:spMkLst>
        </pc:spChg>
      </pc:sldChg>
      <pc:sldChg chg="del">
        <pc:chgData name="Neamul AKHTER" userId="d8348a17-a688-4a12-b18d-5594537b638d" providerId="ADAL" clId="{1D080C2D-D8A8-4093-8CEA-04F78A44BFF6}" dt="2021-09-20T04:32:09.031" v="4" actId="47"/>
        <pc:sldMkLst>
          <pc:docMk/>
          <pc:sldMk cId="2106471562" sldId="799"/>
        </pc:sldMkLst>
      </pc:sldChg>
      <pc:sldChg chg="delSp modSp mod">
        <pc:chgData name="Neamul AKHTER" userId="d8348a17-a688-4a12-b18d-5594537b638d" providerId="ADAL" clId="{1D080C2D-D8A8-4093-8CEA-04F78A44BFF6}" dt="2021-09-21T04:35:48.091" v="3177" actId="5793"/>
        <pc:sldMkLst>
          <pc:docMk/>
          <pc:sldMk cId="3904382097" sldId="810"/>
        </pc:sldMkLst>
        <pc:spChg chg="mod">
          <ac:chgData name="Neamul AKHTER" userId="d8348a17-a688-4a12-b18d-5594537b638d" providerId="ADAL" clId="{1D080C2D-D8A8-4093-8CEA-04F78A44BFF6}" dt="2021-09-21T04:35:48.091" v="3177" actId="5793"/>
          <ac:spMkLst>
            <pc:docMk/>
            <pc:sldMk cId="3904382097" sldId="810"/>
            <ac:spMk id="7" creationId="{B4851A34-9536-42AB-AAD9-9633CAB1FEFC}"/>
          </ac:spMkLst>
        </pc:spChg>
        <pc:picChg chg="del">
          <ac:chgData name="Neamul AKHTER" userId="d8348a17-a688-4a12-b18d-5594537b638d" providerId="ADAL" clId="{1D080C2D-D8A8-4093-8CEA-04F78A44BFF6}" dt="2021-09-21T04:34:33.766" v="3085" actId="478"/>
          <ac:picMkLst>
            <pc:docMk/>
            <pc:sldMk cId="3904382097" sldId="810"/>
            <ac:picMk id="6" creationId="{1781F600-1FEE-4E39-9AFF-453C732CFB25}"/>
          </ac:picMkLst>
        </pc:picChg>
      </pc:sldChg>
      <pc:sldChg chg="modSp mod ord">
        <pc:chgData name="Neamul AKHTER" userId="d8348a17-a688-4a12-b18d-5594537b638d" providerId="ADAL" clId="{1D080C2D-D8A8-4093-8CEA-04F78A44BFF6}" dt="2021-09-20T17:38:55.659" v="1383"/>
        <pc:sldMkLst>
          <pc:docMk/>
          <pc:sldMk cId="2098752188" sldId="811"/>
        </pc:sldMkLst>
        <pc:spChg chg="mod">
          <ac:chgData name="Neamul AKHTER" userId="d8348a17-a688-4a12-b18d-5594537b638d" providerId="ADAL" clId="{1D080C2D-D8A8-4093-8CEA-04F78A44BFF6}" dt="2021-09-20T17:10:22.555" v="905" actId="20577"/>
          <ac:spMkLst>
            <pc:docMk/>
            <pc:sldMk cId="2098752188" sldId="811"/>
            <ac:spMk id="7" creationId="{B4851A34-9536-42AB-AAD9-9633CAB1FEFC}"/>
          </ac:spMkLst>
        </pc:spChg>
      </pc:sldChg>
      <pc:sldChg chg="del">
        <pc:chgData name="Neamul AKHTER" userId="d8348a17-a688-4a12-b18d-5594537b638d" providerId="ADAL" clId="{1D080C2D-D8A8-4093-8CEA-04F78A44BFF6}" dt="2021-09-20T05:08:50.063" v="532" actId="47"/>
        <pc:sldMkLst>
          <pc:docMk/>
          <pc:sldMk cId="1453111742" sldId="817"/>
        </pc:sldMkLst>
      </pc:sldChg>
      <pc:sldChg chg="modSp mod ord">
        <pc:chgData name="Neamul AKHTER" userId="d8348a17-a688-4a12-b18d-5594537b638d" providerId="ADAL" clId="{1D080C2D-D8A8-4093-8CEA-04F78A44BFF6}" dt="2021-09-20T07:54:23.740" v="627"/>
        <pc:sldMkLst>
          <pc:docMk/>
          <pc:sldMk cId="2462557643" sldId="818"/>
        </pc:sldMkLst>
        <pc:spChg chg="mod">
          <ac:chgData name="Neamul AKHTER" userId="d8348a17-a688-4a12-b18d-5594537b638d" providerId="ADAL" clId="{1D080C2D-D8A8-4093-8CEA-04F78A44BFF6}" dt="2021-09-20T05:09:54.028" v="553" actId="14100"/>
          <ac:spMkLst>
            <pc:docMk/>
            <pc:sldMk cId="2462557643" sldId="818"/>
            <ac:spMk id="2" creationId="{72FE0E43-8A27-407F-9963-D841D1189A3D}"/>
          </ac:spMkLst>
        </pc:spChg>
      </pc:sldChg>
      <pc:sldChg chg="addSp delSp modSp mod modAnim">
        <pc:chgData name="Neamul AKHTER" userId="d8348a17-a688-4a12-b18d-5594537b638d" providerId="ADAL" clId="{1D080C2D-D8A8-4093-8CEA-04F78A44BFF6}" dt="2021-09-21T04:41:57.555" v="3182" actId="13926"/>
        <pc:sldMkLst>
          <pc:docMk/>
          <pc:sldMk cId="2716575438" sldId="826"/>
        </pc:sldMkLst>
        <pc:spChg chg="add mod">
          <ac:chgData name="Neamul AKHTER" userId="d8348a17-a688-4a12-b18d-5594537b638d" providerId="ADAL" clId="{1D080C2D-D8A8-4093-8CEA-04F78A44BFF6}" dt="2021-09-21T03:31:57.857" v="2761" actId="14100"/>
          <ac:spMkLst>
            <pc:docMk/>
            <pc:sldMk cId="2716575438" sldId="826"/>
            <ac:spMk id="2" creationId="{65316F7E-D397-49A8-9B62-1ECBBAE81CF1}"/>
          </ac:spMkLst>
        </pc:spChg>
        <pc:spChg chg="mod">
          <ac:chgData name="Neamul AKHTER" userId="d8348a17-a688-4a12-b18d-5594537b638d" providerId="ADAL" clId="{1D080C2D-D8A8-4093-8CEA-04F78A44BFF6}" dt="2021-09-21T04:41:57.555" v="3182" actId="13926"/>
          <ac:spMkLst>
            <pc:docMk/>
            <pc:sldMk cId="2716575438" sldId="826"/>
            <ac:spMk id="7" creationId="{B4851A34-9536-42AB-AAD9-9633CAB1FEFC}"/>
          </ac:spMkLst>
        </pc:spChg>
        <pc:spChg chg="del">
          <ac:chgData name="Neamul AKHTER" userId="d8348a17-a688-4a12-b18d-5594537b638d" providerId="ADAL" clId="{1D080C2D-D8A8-4093-8CEA-04F78A44BFF6}" dt="2021-09-20T18:04:58.862" v="2287" actId="478"/>
          <ac:spMkLst>
            <pc:docMk/>
            <pc:sldMk cId="2716575438" sldId="826"/>
            <ac:spMk id="8" creationId="{3ECB8D06-E49C-4EFA-BCAA-CC052B4A090C}"/>
          </ac:spMkLst>
        </pc:spChg>
        <pc:picChg chg="del">
          <ac:chgData name="Neamul AKHTER" userId="d8348a17-a688-4a12-b18d-5594537b638d" providerId="ADAL" clId="{1D080C2D-D8A8-4093-8CEA-04F78A44BFF6}" dt="2021-09-20T05:08:25.275" v="503" actId="478"/>
          <ac:picMkLst>
            <pc:docMk/>
            <pc:sldMk cId="2716575438" sldId="826"/>
            <ac:picMk id="4" creationId="{4DA051BD-34A9-4C5D-932A-2286D2FE2C29}"/>
          </ac:picMkLst>
        </pc:picChg>
      </pc:sldChg>
      <pc:sldChg chg="modSp mod">
        <pc:chgData name="Neamul AKHTER" userId="d8348a17-a688-4a12-b18d-5594537b638d" providerId="ADAL" clId="{1D080C2D-D8A8-4093-8CEA-04F78A44BFF6}" dt="2021-09-21T04:49:55.596" v="3183" actId="13926"/>
        <pc:sldMkLst>
          <pc:docMk/>
          <pc:sldMk cId="2616493" sldId="828"/>
        </pc:sldMkLst>
        <pc:spChg chg="mod">
          <ac:chgData name="Neamul AKHTER" userId="d8348a17-a688-4a12-b18d-5594537b638d" providerId="ADAL" clId="{1D080C2D-D8A8-4093-8CEA-04F78A44BFF6}" dt="2021-09-20T17:29:13.007" v="1299" actId="255"/>
          <ac:spMkLst>
            <pc:docMk/>
            <pc:sldMk cId="2616493" sldId="828"/>
            <ac:spMk id="3" creationId="{2BA485C7-D916-495F-AEC6-B315393A6A72}"/>
          </ac:spMkLst>
        </pc:spChg>
        <pc:spChg chg="mod">
          <ac:chgData name="Neamul AKHTER" userId="d8348a17-a688-4a12-b18d-5594537b638d" providerId="ADAL" clId="{1D080C2D-D8A8-4093-8CEA-04F78A44BFF6}" dt="2021-09-21T04:49:55.596" v="3183" actId="13926"/>
          <ac:spMkLst>
            <pc:docMk/>
            <pc:sldMk cId="2616493" sldId="828"/>
            <ac:spMk id="7" creationId="{B4851A34-9536-42AB-AAD9-9633CAB1FEFC}"/>
          </ac:spMkLst>
        </pc:spChg>
      </pc:sldChg>
      <pc:sldChg chg="modSp del mod">
        <pc:chgData name="Neamul AKHTER" userId="d8348a17-a688-4a12-b18d-5594537b638d" providerId="ADAL" clId="{1D080C2D-D8A8-4093-8CEA-04F78A44BFF6}" dt="2021-09-20T18:32:59.684" v="2518" actId="47"/>
        <pc:sldMkLst>
          <pc:docMk/>
          <pc:sldMk cId="1400648598" sldId="830"/>
        </pc:sldMkLst>
        <pc:spChg chg="mod">
          <ac:chgData name="Neamul AKHTER" userId="d8348a17-a688-4a12-b18d-5594537b638d" providerId="ADAL" clId="{1D080C2D-D8A8-4093-8CEA-04F78A44BFF6}" dt="2021-09-20T05:07:44.187" v="476" actId="13926"/>
          <ac:spMkLst>
            <pc:docMk/>
            <pc:sldMk cId="1400648598" sldId="830"/>
            <ac:spMk id="7" creationId="{B4851A34-9536-42AB-AAD9-9633CAB1FEFC}"/>
          </ac:spMkLst>
        </pc:spChg>
      </pc:sldChg>
      <pc:sldChg chg="modSp add mod">
        <pc:chgData name="Neamul AKHTER" userId="d8348a17-a688-4a12-b18d-5594537b638d" providerId="ADAL" clId="{1D080C2D-D8A8-4093-8CEA-04F78A44BFF6}" dt="2021-09-20T17:29:55.957" v="1303" actId="255"/>
        <pc:sldMkLst>
          <pc:docMk/>
          <pc:sldMk cId="96833907" sldId="831"/>
        </pc:sldMkLst>
        <pc:spChg chg="mod">
          <ac:chgData name="Neamul AKHTER" userId="d8348a17-a688-4a12-b18d-5594537b638d" providerId="ADAL" clId="{1D080C2D-D8A8-4093-8CEA-04F78A44BFF6}" dt="2021-09-20T17:29:50.081" v="1302" actId="255"/>
          <ac:spMkLst>
            <pc:docMk/>
            <pc:sldMk cId="96833907" sldId="831"/>
            <ac:spMk id="3" creationId="{2BA485C7-D916-495F-AEC6-B315393A6A72}"/>
          </ac:spMkLst>
        </pc:spChg>
        <pc:spChg chg="mod">
          <ac:chgData name="Neamul AKHTER" userId="d8348a17-a688-4a12-b18d-5594537b638d" providerId="ADAL" clId="{1D080C2D-D8A8-4093-8CEA-04F78A44BFF6}" dt="2021-09-20T17:29:55.957" v="1303" actId="255"/>
          <ac:spMkLst>
            <pc:docMk/>
            <pc:sldMk cId="96833907" sldId="831"/>
            <ac:spMk id="7" creationId="{B4851A34-9536-42AB-AAD9-9633CAB1FEFC}"/>
          </ac:spMkLst>
        </pc:spChg>
      </pc:sldChg>
      <pc:sldChg chg="del">
        <pc:chgData name="Neamul AKHTER" userId="d8348a17-a688-4a12-b18d-5594537b638d" providerId="ADAL" clId="{1D080C2D-D8A8-4093-8CEA-04F78A44BFF6}" dt="2021-09-20T04:32:10.063" v="5" actId="47"/>
        <pc:sldMkLst>
          <pc:docMk/>
          <pc:sldMk cId="3762633715" sldId="831"/>
        </pc:sldMkLst>
      </pc:sldChg>
      <pc:sldChg chg="add ord">
        <pc:chgData name="Neamul AKHTER" userId="d8348a17-a688-4a12-b18d-5594537b638d" providerId="ADAL" clId="{1D080C2D-D8A8-4093-8CEA-04F78A44BFF6}" dt="2021-09-20T07:54:53.027" v="629"/>
        <pc:sldMkLst>
          <pc:docMk/>
          <pc:sldMk cId="706515887" sldId="832"/>
        </pc:sldMkLst>
      </pc:sldChg>
      <pc:sldChg chg="modSp add del mod">
        <pc:chgData name="Neamul AKHTER" userId="d8348a17-a688-4a12-b18d-5594537b638d" providerId="ADAL" clId="{1D080C2D-D8A8-4093-8CEA-04F78A44BFF6}" dt="2021-09-20T04:52:50.633" v="135" actId="47"/>
        <pc:sldMkLst>
          <pc:docMk/>
          <pc:sldMk cId="1256910292" sldId="832"/>
        </pc:sldMkLst>
        <pc:spChg chg="mod">
          <ac:chgData name="Neamul AKHTER" userId="d8348a17-a688-4a12-b18d-5594537b638d" providerId="ADAL" clId="{1D080C2D-D8A8-4093-8CEA-04F78A44BFF6}" dt="2021-09-20T04:52:11.040" v="134" actId="5793"/>
          <ac:spMkLst>
            <pc:docMk/>
            <pc:sldMk cId="1256910292" sldId="832"/>
            <ac:spMk id="7" creationId="{B4851A34-9536-42AB-AAD9-9633CAB1FEFC}"/>
          </ac:spMkLst>
        </pc:spChg>
      </pc:sldChg>
      <pc:sldChg chg="del">
        <pc:chgData name="Neamul AKHTER" userId="d8348a17-a688-4a12-b18d-5594537b638d" providerId="ADAL" clId="{1D080C2D-D8A8-4093-8CEA-04F78A44BFF6}" dt="2021-09-20T04:32:11.252" v="6" actId="47"/>
        <pc:sldMkLst>
          <pc:docMk/>
          <pc:sldMk cId="3294301666" sldId="832"/>
        </pc:sldMkLst>
      </pc:sldChg>
      <pc:sldChg chg="add del">
        <pc:chgData name="Neamul AKHTER" userId="d8348a17-a688-4a12-b18d-5594537b638d" providerId="ADAL" clId="{1D080C2D-D8A8-4093-8CEA-04F78A44BFF6}" dt="2021-09-20T05:09:28.181" v="550"/>
        <pc:sldMkLst>
          <pc:docMk/>
          <pc:sldMk cId="4231040116" sldId="832"/>
        </pc:sldMkLst>
      </pc:sldChg>
      <pc:sldChg chg="del">
        <pc:chgData name="Neamul AKHTER" userId="d8348a17-a688-4a12-b18d-5594537b638d" providerId="ADAL" clId="{1D080C2D-D8A8-4093-8CEA-04F78A44BFF6}" dt="2021-09-20T04:32:12.280" v="7" actId="47"/>
        <pc:sldMkLst>
          <pc:docMk/>
          <pc:sldMk cId="768929111" sldId="833"/>
        </pc:sldMkLst>
      </pc:sldChg>
      <pc:sldChg chg="modSp add mod">
        <pc:chgData name="Neamul AKHTER" userId="d8348a17-a688-4a12-b18d-5594537b638d" providerId="ADAL" clId="{1D080C2D-D8A8-4093-8CEA-04F78A44BFF6}" dt="2021-09-20T05:10:17.991" v="556" actId="5793"/>
        <pc:sldMkLst>
          <pc:docMk/>
          <pc:sldMk cId="3694622700" sldId="833"/>
        </pc:sldMkLst>
        <pc:spChg chg="mod">
          <ac:chgData name="Neamul AKHTER" userId="d8348a17-a688-4a12-b18d-5594537b638d" providerId="ADAL" clId="{1D080C2D-D8A8-4093-8CEA-04F78A44BFF6}" dt="2021-09-20T05:10:17.991" v="556" actId="5793"/>
          <ac:spMkLst>
            <pc:docMk/>
            <pc:sldMk cId="3694622700" sldId="833"/>
            <ac:spMk id="2" creationId="{72FE0E43-8A27-407F-9963-D841D1189A3D}"/>
          </ac:spMkLst>
        </pc:spChg>
      </pc:sldChg>
      <pc:sldChg chg="modSp mod">
        <pc:chgData name="Neamul AKHTER" userId="d8348a17-a688-4a12-b18d-5594537b638d" providerId="ADAL" clId="{1D080C2D-D8A8-4093-8CEA-04F78A44BFF6}" dt="2021-09-20T17:35:51.992" v="1355" actId="108"/>
        <pc:sldMkLst>
          <pc:docMk/>
          <pc:sldMk cId="1321110940" sldId="834"/>
        </pc:sldMkLst>
        <pc:spChg chg="mod">
          <ac:chgData name="Neamul AKHTER" userId="d8348a17-a688-4a12-b18d-5594537b638d" providerId="ADAL" clId="{1D080C2D-D8A8-4093-8CEA-04F78A44BFF6}" dt="2021-09-20T17:33:13.625" v="1330" actId="20577"/>
          <ac:spMkLst>
            <pc:docMk/>
            <pc:sldMk cId="1321110940" sldId="834"/>
            <ac:spMk id="3" creationId="{2BA485C7-D916-495F-AEC6-B315393A6A72}"/>
          </ac:spMkLst>
        </pc:spChg>
        <pc:spChg chg="mod">
          <ac:chgData name="Neamul AKHTER" userId="d8348a17-a688-4a12-b18d-5594537b638d" providerId="ADAL" clId="{1D080C2D-D8A8-4093-8CEA-04F78A44BFF6}" dt="2021-09-20T17:35:51.992" v="1355" actId="108"/>
          <ac:spMkLst>
            <pc:docMk/>
            <pc:sldMk cId="1321110940" sldId="834"/>
            <ac:spMk id="7" creationId="{B4851A34-9536-42AB-AAD9-9633CAB1FEFC}"/>
          </ac:spMkLst>
        </pc:spChg>
        <pc:graphicFrameChg chg="mod modGraphic">
          <ac:chgData name="Neamul AKHTER" userId="d8348a17-a688-4a12-b18d-5594537b638d" providerId="ADAL" clId="{1D080C2D-D8A8-4093-8CEA-04F78A44BFF6}" dt="2021-09-20T17:35:25.892" v="1351" actId="1076"/>
          <ac:graphicFrameMkLst>
            <pc:docMk/>
            <pc:sldMk cId="1321110940" sldId="834"/>
            <ac:graphicFrameMk id="4" creationId="{73A5B7DB-69F2-4C0D-90DE-4E18D3883058}"/>
          </ac:graphicFrameMkLst>
        </pc:graphicFrameChg>
      </pc:sldChg>
      <pc:sldChg chg="modSp mod">
        <pc:chgData name="Neamul AKHTER" userId="d8348a17-a688-4a12-b18d-5594537b638d" providerId="ADAL" clId="{1D080C2D-D8A8-4093-8CEA-04F78A44BFF6}" dt="2021-09-20T17:38:28.762" v="1380"/>
        <pc:sldMkLst>
          <pc:docMk/>
          <pc:sldMk cId="2011164577" sldId="835"/>
        </pc:sldMkLst>
        <pc:spChg chg="mod">
          <ac:chgData name="Neamul AKHTER" userId="d8348a17-a688-4a12-b18d-5594537b638d" providerId="ADAL" clId="{1D080C2D-D8A8-4093-8CEA-04F78A44BFF6}" dt="2021-09-20T17:37:21.679" v="1371" actId="113"/>
          <ac:spMkLst>
            <pc:docMk/>
            <pc:sldMk cId="2011164577" sldId="835"/>
            <ac:spMk id="2" creationId="{91B80C31-A0C1-4F0B-8C5E-713C31C8B43C}"/>
          </ac:spMkLst>
        </pc:spChg>
        <pc:spChg chg="mod">
          <ac:chgData name="Neamul AKHTER" userId="d8348a17-a688-4a12-b18d-5594537b638d" providerId="ADAL" clId="{1D080C2D-D8A8-4093-8CEA-04F78A44BFF6}" dt="2021-09-20T17:38:28.762" v="1380"/>
          <ac:spMkLst>
            <pc:docMk/>
            <pc:sldMk cId="2011164577" sldId="835"/>
            <ac:spMk id="3" creationId="{2BA485C7-D916-495F-AEC6-B315393A6A72}"/>
          </ac:spMkLst>
        </pc:spChg>
      </pc:sldChg>
      <pc:sldChg chg="addSp modSp add del">
        <pc:chgData name="Neamul AKHTER" userId="d8348a17-a688-4a12-b18d-5594537b638d" providerId="ADAL" clId="{1D080C2D-D8A8-4093-8CEA-04F78A44BFF6}" dt="2021-09-20T08:09:35.747" v="748" actId="2696"/>
        <pc:sldMkLst>
          <pc:docMk/>
          <pc:sldMk cId="726137021" sldId="836"/>
        </pc:sldMkLst>
        <pc:graphicFrameChg chg="add mod">
          <ac:chgData name="Neamul AKHTER" userId="d8348a17-a688-4a12-b18d-5594537b638d" providerId="ADAL" clId="{1D080C2D-D8A8-4093-8CEA-04F78A44BFF6}" dt="2021-09-20T08:09:32.297" v="747"/>
          <ac:graphicFrameMkLst>
            <pc:docMk/>
            <pc:sldMk cId="726137021" sldId="836"/>
            <ac:graphicFrameMk id="6" creationId="{C6809725-0770-4783-A2CD-66FBA94C4188}"/>
          </ac:graphicFrameMkLst>
        </pc:graphicFrameChg>
      </pc:sldChg>
      <pc:sldChg chg="modSp add mod ord">
        <pc:chgData name="Neamul AKHTER" userId="d8348a17-a688-4a12-b18d-5594537b638d" providerId="ADAL" clId="{1D080C2D-D8A8-4093-8CEA-04F78A44BFF6}" dt="2021-09-21T04:41:18.343" v="3181" actId="13926"/>
        <pc:sldMkLst>
          <pc:docMk/>
          <pc:sldMk cId="2848392728" sldId="836"/>
        </pc:sldMkLst>
        <pc:spChg chg="mod">
          <ac:chgData name="Neamul AKHTER" userId="d8348a17-a688-4a12-b18d-5594537b638d" providerId="ADAL" clId="{1D080C2D-D8A8-4093-8CEA-04F78A44BFF6}" dt="2021-09-21T04:41:18.343" v="3181" actId="13926"/>
          <ac:spMkLst>
            <pc:docMk/>
            <pc:sldMk cId="2848392728" sldId="836"/>
            <ac:spMk id="7" creationId="{B4851A34-9536-42AB-AAD9-9633CAB1FEFC}"/>
          </ac:spMkLst>
        </pc:spChg>
      </pc:sldChg>
      <pc:sldChg chg="modSp add mod">
        <pc:chgData name="Neamul AKHTER" userId="d8348a17-a688-4a12-b18d-5594537b638d" providerId="ADAL" clId="{1D080C2D-D8A8-4093-8CEA-04F78A44BFF6}" dt="2021-09-21T03:21:37.068" v="2592" actId="12"/>
        <pc:sldMkLst>
          <pc:docMk/>
          <pc:sldMk cId="458790636" sldId="837"/>
        </pc:sldMkLst>
        <pc:spChg chg="mod">
          <ac:chgData name="Neamul AKHTER" userId="d8348a17-a688-4a12-b18d-5594537b638d" providerId="ADAL" clId="{1D080C2D-D8A8-4093-8CEA-04F78A44BFF6}" dt="2021-09-20T17:29:06.646" v="1298" actId="255"/>
          <ac:spMkLst>
            <pc:docMk/>
            <pc:sldMk cId="458790636" sldId="837"/>
            <ac:spMk id="3" creationId="{2BA485C7-D916-495F-AEC6-B315393A6A72}"/>
          </ac:spMkLst>
        </pc:spChg>
        <pc:spChg chg="mod">
          <ac:chgData name="Neamul AKHTER" userId="d8348a17-a688-4a12-b18d-5594537b638d" providerId="ADAL" clId="{1D080C2D-D8A8-4093-8CEA-04F78A44BFF6}" dt="2021-09-21T03:21:37.068" v="2592" actId="12"/>
          <ac:spMkLst>
            <pc:docMk/>
            <pc:sldMk cId="458790636" sldId="837"/>
            <ac:spMk id="7" creationId="{B4851A34-9536-42AB-AAD9-9633CAB1FEFC}"/>
          </ac:spMkLst>
        </pc:spChg>
      </pc:sldChg>
      <pc:sldChg chg="modSp add mod">
        <pc:chgData name="Neamul AKHTER" userId="d8348a17-a688-4a12-b18d-5594537b638d" providerId="ADAL" clId="{1D080C2D-D8A8-4093-8CEA-04F78A44BFF6}" dt="2021-09-20T17:38:33.332" v="1381"/>
        <pc:sldMkLst>
          <pc:docMk/>
          <pc:sldMk cId="2262387964" sldId="838"/>
        </pc:sldMkLst>
        <pc:spChg chg="mod">
          <ac:chgData name="Neamul AKHTER" userId="d8348a17-a688-4a12-b18d-5594537b638d" providerId="ADAL" clId="{1D080C2D-D8A8-4093-8CEA-04F78A44BFF6}" dt="2021-09-20T17:37:55.613" v="1375" actId="113"/>
          <ac:spMkLst>
            <pc:docMk/>
            <pc:sldMk cId="2262387964" sldId="838"/>
            <ac:spMk id="2" creationId="{91B80C31-A0C1-4F0B-8C5E-713C31C8B43C}"/>
          </ac:spMkLst>
        </pc:spChg>
        <pc:spChg chg="mod">
          <ac:chgData name="Neamul AKHTER" userId="d8348a17-a688-4a12-b18d-5594537b638d" providerId="ADAL" clId="{1D080C2D-D8A8-4093-8CEA-04F78A44BFF6}" dt="2021-09-20T17:38:33.332" v="1381"/>
          <ac:spMkLst>
            <pc:docMk/>
            <pc:sldMk cId="2262387964" sldId="838"/>
            <ac:spMk id="3" creationId="{2BA485C7-D916-495F-AEC6-B315393A6A72}"/>
          </ac:spMkLst>
        </pc:spChg>
        <pc:spChg chg="mod">
          <ac:chgData name="Neamul AKHTER" userId="d8348a17-a688-4a12-b18d-5594537b638d" providerId="ADAL" clId="{1D080C2D-D8A8-4093-8CEA-04F78A44BFF6}" dt="2021-09-20T17:38:02.929" v="1377" actId="1036"/>
          <ac:spMkLst>
            <pc:docMk/>
            <pc:sldMk cId="2262387964" sldId="838"/>
            <ac:spMk id="7" creationId="{B4851A34-9536-42AB-AAD9-9633CAB1FEFC}"/>
          </ac:spMkLst>
        </pc:spChg>
      </pc:sldChg>
      <pc:sldChg chg="add del">
        <pc:chgData name="Neamul AKHTER" userId="d8348a17-a688-4a12-b18d-5594537b638d" providerId="ADAL" clId="{1D080C2D-D8A8-4093-8CEA-04F78A44BFF6}" dt="2021-09-20T17:40:12.901" v="1385"/>
        <pc:sldMkLst>
          <pc:docMk/>
          <pc:sldMk cId="1338195132" sldId="839"/>
        </pc:sldMkLst>
      </pc:sldChg>
      <pc:sldChg chg="modSp add mod ord">
        <pc:chgData name="Neamul AKHTER" userId="d8348a17-a688-4a12-b18d-5594537b638d" providerId="ADAL" clId="{1D080C2D-D8A8-4093-8CEA-04F78A44BFF6}" dt="2021-09-20T17:40:30.688" v="1389"/>
        <pc:sldMkLst>
          <pc:docMk/>
          <pc:sldMk cId="3682180391" sldId="839"/>
        </pc:sldMkLst>
        <pc:spChg chg="mod">
          <ac:chgData name="Neamul AKHTER" userId="d8348a17-a688-4a12-b18d-5594537b638d" providerId="ADAL" clId="{1D080C2D-D8A8-4093-8CEA-04F78A44BFF6}" dt="2021-09-20T17:40:30.688" v="1389"/>
          <ac:spMkLst>
            <pc:docMk/>
            <pc:sldMk cId="3682180391" sldId="839"/>
            <ac:spMk id="2" creationId="{72FE0E43-8A27-407F-9963-D841D1189A3D}"/>
          </ac:spMkLst>
        </pc:spChg>
      </pc:sldChg>
      <pc:sldChg chg="addSp modSp add mod ord">
        <pc:chgData name="Neamul AKHTER" userId="d8348a17-a688-4a12-b18d-5594537b638d" providerId="ADAL" clId="{1D080C2D-D8A8-4093-8CEA-04F78A44BFF6}" dt="2021-09-20T18:01:42.097" v="2081" actId="255"/>
        <pc:sldMkLst>
          <pc:docMk/>
          <pc:sldMk cId="1890214348" sldId="840"/>
        </pc:sldMkLst>
        <pc:spChg chg="mod">
          <ac:chgData name="Neamul AKHTER" userId="d8348a17-a688-4a12-b18d-5594537b638d" providerId="ADAL" clId="{1D080C2D-D8A8-4093-8CEA-04F78A44BFF6}" dt="2021-09-20T18:01:42.097" v="2081" actId="255"/>
          <ac:spMkLst>
            <pc:docMk/>
            <pc:sldMk cId="1890214348" sldId="840"/>
            <ac:spMk id="3" creationId="{2BA485C7-D916-495F-AEC6-B315393A6A72}"/>
          </ac:spMkLst>
        </pc:spChg>
        <pc:spChg chg="mod">
          <ac:chgData name="Neamul AKHTER" userId="d8348a17-a688-4a12-b18d-5594537b638d" providerId="ADAL" clId="{1D080C2D-D8A8-4093-8CEA-04F78A44BFF6}" dt="2021-09-20T18:01:34.948" v="2080" actId="122"/>
          <ac:spMkLst>
            <pc:docMk/>
            <pc:sldMk cId="1890214348" sldId="840"/>
            <ac:spMk id="7" creationId="{B4851A34-9536-42AB-AAD9-9633CAB1FEFC}"/>
          </ac:spMkLst>
        </pc:spChg>
        <pc:picChg chg="add mod">
          <ac:chgData name="Neamul AKHTER" userId="d8348a17-a688-4a12-b18d-5594537b638d" providerId="ADAL" clId="{1D080C2D-D8A8-4093-8CEA-04F78A44BFF6}" dt="2021-09-20T18:00:55.266" v="2057" actId="1076"/>
          <ac:picMkLst>
            <pc:docMk/>
            <pc:sldMk cId="1890214348" sldId="840"/>
            <ac:picMk id="4" creationId="{EE6FB7CF-DC76-404D-8964-0A74CFE3DC23}"/>
          </ac:picMkLst>
        </pc:picChg>
      </pc:sldChg>
      <pc:sldChg chg="modSp add mod ord">
        <pc:chgData name="Neamul AKHTER" userId="d8348a17-a688-4a12-b18d-5594537b638d" providerId="ADAL" clId="{1D080C2D-D8A8-4093-8CEA-04F78A44BFF6}" dt="2021-09-20T19:15:04.525" v="2555" actId="20577"/>
        <pc:sldMkLst>
          <pc:docMk/>
          <pc:sldMk cId="3217115996" sldId="841"/>
        </pc:sldMkLst>
        <pc:spChg chg="mod">
          <ac:chgData name="Neamul AKHTER" userId="d8348a17-a688-4a12-b18d-5594537b638d" providerId="ADAL" clId="{1D080C2D-D8A8-4093-8CEA-04F78A44BFF6}" dt="2021-09-20T19:15:04.525" v="2555" actId="20577"/>
          <ac:spMkLst>
            <pc:docMk/>
            <pc:sldMk cId="3217115996" sldId="841"/>
            <ac:spMk id="2" creationId="{72FE0E43-8A27-407F-9963-D841D1189A3D}"/>
          </ac:spMkLst>
        </pc:spChg>
      </pc:sldChg>
      <pc:sldChg chg="modSp add mod">
        <pc:chgData name="Neamul AKHTER" userId="d8348a17-a688-4a12-b18d-5594537b638d" providerId="ADAL" clId="{1D080C2D-D8A8-4093-8CEA-04F78A44BFF6}" dt="2021-09-21T04:16:55.014" v="3084" actId="20577"/>
        <pc:sldMkLst>
          <pc:docMk/>
          <pc:sldMk cId="2012227723" sldId="842"/>
        </pc:sldMkLst>
        <pc:spChg chg="mod">
          <ac:chgData name="Neamul AKHTER" userId="d8348a17-a688-4a12-b18d-5594537b638d" providerId="ADAL" clId="{1D080C2D-D8A8-4093-8CEA-04F78A44BFF6}" dt="2021-09-21T04:16:55.014" v="3084" actId="20577"/>
          <ac:spMkLst>
            <pc:docMk/>
            <pc:sldMk cId="2012227723" sldId="842"/>
            <ac:spMk id="7" creationId="{B4851A34-9536-42AB-AAD9-9633CAB1FEFC}"/>
          </ac:spMkLst>
        </pc:spChg>
      </pc:sldChg>
      <pc:sldMasterChg chg="delSldLayout">
        <pc:chgData name="Neamul AKHTER" userId="d8348a17-a688-4a12-b18d-5594537b638d" providerId="ADAL" clId="{1D080C2D-D8A8-4093-8CEA-04F78A44BFF6}" dt="2021-09-20T05:08:53.300" v="540" actId="47"/>
        <pc:sldMasterMkLst>
          <pc:docMk/>
          <pc:sldMasterMk cId="1915994808" sldId="2147483777"/>
        </pc:sldMasterMkLst>
        <pc:sldLayoutChg chg="del">
          <pc:chgData name="Neamul AKHTER" userId="d8348a17-a688-4a12-b18d-5594537b638d" providerId="ADAL" clId="{1D080C2D-D8A8-4093-8CEA-04F78A44BFF6}" dt="2021-09-20T05:08:53.300" v="540" actId="47"/>
          <pc:sldLayoutMkLst>
            <pc:docMk/>
            <pc:sldMasterMk cId="1915994808" sldId="2147483777"/>
            <pc:sldLayoutMk cId="1584180240" sldId="2147483909"/>
          </pc:sldLayoutMkLst>
        </pc:sldLayoutChg>
        <pc:sldLayoutChg chg="del">
          <pc:chgData name="Neamul AKHTER" userId="d8348a17-a688-4a12-b18d-5594537b638d" providerId="ADAL" clId="{1D080C2D-D8A8-4093-8CEA-04F78A44BFF6}" dt="2021-09-20T05:08:53.090" v="539" actId="47"/>
          <pc:sldLayoutMkLst>
            <pc:docMk/>
            <pc:sldMasterMk cId="1915994808" sldId="2147483777"/>
            <pc:sldLayoutMk cId="3933710955" sldId="2147483910"/>
          </pc:sldLayoutMkLst>
        </pc:sldLayoutChg>
      </pc:sldMasterChg>
    </pc:docChg>
  </pc:docChgLst>
  <pc:docChgLst>
    <pc:chgData name="Neamul AKHTER" userId="S::neamul.akhter@wfp.org::d8348a17-a688-4a12-b18d-5594537b638d" providerId="AD" clId="Web-{5D386836-214E-DDC8-BBF5-3D8C78BB0ED2}"/>
    <pc:docChg chg="modSld">
      <pc:chgData name="Neamul AKHTER" userId="S::neamul.akhter@wfp.org::d8348a17-a688-4a12-b18d-5594537b638d" providerId="AD" clId="Web-{5D386836-214E-DDC8-BBF5-3D8C78BB0ED2}" dt="2021-09-20T18:43:01.375" v="93" actId="20577"/>
      <pc:docMkLst>
        <pc:docMk/>
      </pc:docMkLst>
      <pc:sldChg chg="modSp">
        <pc:chgData name="Neamul AKHTER" userId="S::neamul.akhter@wfp.org::d8348a17-a688-4a12-b18d-5594537b638d" providerId="AD" clId="Web-{5D386836-214E-DDC8-BBF5-3D8C78BB0ED2}" dt="2021-09-20T18:41:53.029" v="22" actId="20577"/>
        <pc:sldMkLst>
          <pc:docMk/>
          <pc:sldMk cId="912871047" sldId="790"/>
        </pc:sldMkLst>
        <pc:spChg chg="mod">
          <ac:chgData name="Neamul AKHTER" userId="S::neamul.akhter@wfp.org::d8348a17-a688-4a12-b18d-5594537b638d" providerId="AD" clId="Web-{5D386836-214E-DDC8-BBF5-3D8C78BB0ED2}" dt="2021-09-20T18:41:53.029" v="22" actId="20577"/>
          <ac:spMkLst>
            <pc:docMk/>
            <pc:sldMk cId="912871047" sldId="790"/>
            <ac:spMk id="7" creationId="{B4851A34-9536-42AB-AAD9-9633CAB1FEFC}"/>
          </ac:spMkLst>
        </pc:spChg>
      </pc:sldChg>
      <pc:sldChg chg="modSp">
        <pc:chgData name="Neamul AKHTER" userId="S::neamul.akhter@wfp.org::d8348a17-a688-4a12-b18d-5594537b638d" providerId="AD" clId="Web-{5D386836-214E-DDC8-BBF5-3D8C78BB0ED2}" dt="2021-09-20T18:42:46.219" v="89" actId="20577"/>
        <pc:sldMkLst>
          <pc:docMk/>
          <pc:sldMk cId="1321110940" sldId="834"/>
        </pc:sldMkLst>
        <pc:spChg chg="mod">
          <ac:chgData name="Neamul AKHTER" userId="S::neamul.akhter@wfp.org::d8348a17-a688-4a12-b18d-5594537b638d" providerId="AD" clId="Web-{5D386836-214E-DDC8-BBF5-3D8C78BB0ED2}" dt="2021-09-20T18:42:46.219" v="89" actId="20577"/>
          <ac:spMkLst>
            <pc:docMk/>
            <pc:sldMk cId="1321110940" sldId="834"/>
            <ac:spMk id="7" creationId="{B4851A34-9536-42AB-AAD9-9633CAB1FEFC}"/>
          </ac:spMkLst>
        </pc:spChg>
      </pc:sldChg>
      <pc:sldChg chg="modSp">
        <pc:chgData name="Neamul AKHTER" userId="S::neamul.akhter@wfp.org::d8348a17-a688-4a12-b18d-5594537b638d" providerId="AD" clId="Web-{5D386836-214E-DDC8-BBF5-3D8C78BB0ED2}" dt="2021-09-20T18:43:01.375" v="93" actId="20577"/>
        <pc:sldMkLst>
          <pc:docMk/>
          <pc:sldMk cId="2011164577" sldId="835"/>
        </pc:sldMkLst>
        <pc:spChg chg="mod">
          <ac:chgData name="Neamul AKHTER" userId="S::neamul.akhter@wfp.org::d8348a17-a688-4a12-b18d-5594537b638d" providerId="AD" clId="Web-{5D386836-214E-DDC8-BBF5-3D8C78BB0ED2}" dt="2021-09-20T18:43:01.375" v="93" actId="20577"/>
          <ac:spMkLst>
            <pc:docMk/>
            <pc:sldMk cId="2011164577" sldId="835"/>
            <ac:spMk id="2" creationId="{91B80C31-A0C1-4F0B-8C5E-713C31C8B43C}"/>
          </ac:spMkLst>
        </pc:spChg>
      </pc:sldChg>
    </pc:docChg>
  </pc:docChgLst>
  <pc:docChgLst>
    <pc:chgData name="Anna RZYM" userId="S::anna.rzym@wfp.org::0111bd45-5452-4f96-b324-140b95791be2" providerId="AD" clId="Web-{1638CC43-EF57-A28A-5E71-57AFB2761CEB}"/>
    <pc:docChg chg="addSld delSld modSld">
      <pc:chgData name="Anna RZYM" userId="S::anna.rzym@wfp.org::0111bd45-5452-4f96-b324-140b95791be2" providerId="AD" clId="Web-{1638CC43-EF57-A28A-5E71-57AFB2761CEB}" dt="2021-10-18T09:44:37.250" v="78"/>
      <pc:docMkLst>
        <pc:docMk/>
      </pc:docMkLst>
      <pc:sldChg chg="modSp">
        <pc:chgData name="Anna RZYM" userId="S::anna.rzym@wfp.org::0111bd45-5452-4f96-b324-140b95791be2" providerId="AD" clId="Web-{1638CC43-EF57-A28A-5E71-57AFB2761CEB}" dt="2021-10-18T09:41:52.481" v="41" actId="20577"/>
        <pc:sldMkLst>
          <pc:docMk/>
          <pc:sldMk cId="647780113" sldId="257"/>
        </pc:sldMkLst>
        <pc:spChg chg="mod">
          <ac:chgData name="Anna RZYM" userId="S::anna.rzym@wfp.org::0111bd45-5452-4f96-b324-140b95791be2" providerId="AD" clId="Web-{1638CC43-EF57-A28A-5E71-57AFB2761CEB}" dt="2021-10-18T09:41:52.481" v="41" actId="20577"/>
          <ac:spMkLst>
            <pc:docMk/>
            <pc:sldMk cId="647780113" sldId="257"/>
            <ac:spMk id="4" creationId="{D392D0AA-D589-43A6-9EB5-271A1B1047D1}"/>
          </ac:spMkLst>
        </pc:spChg>
      </pc:sldChg>
      <pc:sldChg chg="delSp modSp">
        <pc:chgData name="Anna RZYM" userId="S::anna.rzym@wfp.org::0111bd45-5452-4f96-b324-140b95791be2" providerId="AD" clId="Web-{1638CC43-EF57-A28A-5E71-57AFB2761CEB}" dt="2021-10-18T09:42:15.403" v="63"/>
        <pc:sldMkLst>
          <pc:docMk/>
          <pc:sldMk cId="458790636" sldId="837"/>
        </pc:sldMkLst>
        <pc:spChg chg="mod">
          <ac:chgData name="Anna RZYM" userId="S::anna.rzym@wfp.org::0111bd45-5452-4f96-b324-140b95791be2" providerId="AD" clId="Web-{1638CC43-EF57-A28A-5E71-57AFB2761CEB}" dt="2021-10-18T09:42:09.012" v="59" actId="20577"/>
          <ac:spMkLst>
            <pc:docMk/>
            <pc:sldMk cId="458790636" sldId="837"/>
            <ac:spMk id="7" creationId="{B4851A34-9536-42AB-AAD9-9633CAB1FEFC}"/>
          </ac:spMkLst>
        </pc:spChg>
        <pc:graphicFrameChg chg="del mod modGraphic">
          <ac:chgData name="Anna RZYM" userId="S::anna.rzym@wfp.org::0111bd45-5452-4f96-b324-140b95791be2" providerId="AD" clId="Web-{1638CC43-EF57-A28A-5E71-57AFB2761CEB}" dt="2021-10-18T09:42:12.903" v="62"/>
          <ac:graphicFrameMkLst>
            <pc:docMk/>
            <pc:sldMk cId="458790636" sldId="837"/>
            <ac:graphicFrameMk id="9" creationId="{2AB061CD-7778-4D6A-A0C4-3FB3AC03C904}"/>
          </ac:graphicFrameMkLst>
        </pc:graphicFrameChg>
        <pc:graphicFrameChg chg="del">
          <ac:chgData name="Anna RZYM" userId="S::anna.rzym@wfp.org::0111bd45-5452-4f96-b324-140b95791be2" providerId="AD" clId="Web-{1638CC43-EF57-A28A-5E71-57AFB2761CEB}" dt="2021-10-18T09:42:15.403" v="63"/>
          <ac:graphicFrameMkLst>
            <pc:docMk/>
            <pc:sldMk cId="458790636" sldId="837"/>
            <ac:graphicFrameMk id="13" creationId="{5B597FC5-A7ED-4215-9CA1-867731E0E023}"/>
          </ac:graphicFrameMkLst>
        </pc:graphicFrameChg>
      </pc:sldChg>
      <pc:sldChg chg="modSp">
        <pc:chgData name="Anna RZYM" userId="S::anna.rzym@wfp.org::0111bd45-5452-4f96-b324-140b95791be2" providerId="AD" clId="Web-{1638CC43-EF57-A28A-5E71-57AFB2761CEB}" dt="2021-10-18T09:33:33.155" v="19" actId="20577"/>
        <pc:sldMkLst>
          <pc:docMk/>
          <pc:sldMk cId="1998968172" sldId="852"/>
        </pc:sldMkLst>
        <pc:spChg chg="mod">
          <ac:chgData name="Anna RZYM" userId="S::anna.rzym@wfp.org::0111bd45-5452-4f96-b324-140b95791be2" providerId="AD" clId="Web-{1638CC43-EF57-A28A-5E71-57AFB2761CEB}" dt="2021-10-18T09:33:33.155" v="19" actId="20577"/>
          <ac:spMkLst>
            <pc:docMk/>
            <pc:sldMk cId="1998968172" sldId="852"/>
            <ac:spMk id="2" creationId="{72FE0E43-8A27-407F-9963-D841D1189A3D}"/>
          </ac:spMkLst>
        </pc:spChg>
      </pc:sldChg>
      <pc:sldChg chg="delSp">
        <pc:chgData name="Anna RZYM" userId="S::anna.rzym@wfp.org::0111bd45-5452-4f96-b324-140b95791be2" providerId="AD" clId="Web-{1638CC43-EF57-A28A-5E71-57AFB2761CEB}" dt="2021-10-18T09:42:31.700" v="68"/>
        <pc:sldMkLst>
          <pc:docMk/>
          <pc:sldMk cId="1908069951" sldId="854"/>
        </pc:sldMkLst>
        <pc:graphicFrameChg chg="del">
          <ac:chgData name="Anna RZYM" userId="S::anna.rzym@wfp.org::0111bd45-5452-4f96-b324-140b95791be2" providerId="AD" clId="Web-{1638CC43-EF57-A28A-5E71-57AFB2761CEB}" dt="2021-10-18T09:42:27.481" v="65"/>
          <ac:graphicFrameMkLst>
            <pc:docMk/>
            <pc:sldMk cId="1908069951" sldId="854"/>
            <ac:graphicFrameMk id="2" creationId="{A4C826DB-0B11-4300-A8D3-246167BC5368}"/>
          </ac:graphicFrameMkLst>
        </pc:graphicFrameChg>
        <pc:picChg chg="del">
          <ac:chgData name="Anna RZYM" userId="S::anna.rzym@wfp.org::0111bd45-5452-4f96-b324-140b95791be2" providerId="AD" clId="Web-{1638CC43-EF57-A28A-5E71-57AFB2761CEB}" dt="2021-10-18T09:42:31.700" v="68"/>
          <ac:picMkLst>
            <pc:docMk/>
            <pc:sldMk cId="1908069951" sldId="854"/>
            <ac:picMk id="4" creationId="{1658A440-DA4F-4524-A17C-C6A0B76E50F3}"/>
          </ac:picMkLst>
        </pc:picChg>
        <pc:picChg chg="del">
          <ac:chgData name="Anna RZYM" userId="S::anna.rzym@wfp.org::0111bd45-5452-4f96-b324-140b95791be2" providerId="AD" clId="Web-{1638CC43-EF57-A28A-5E71-57AFB2761CEB}" dt="2021-10-18T09:42:28.872" v="66"/>
          <ac:picMkLst>
            <pc:docMk/>
            <pc:sldMk cId="1908069951" sldId="854"/>
            <ac:picMk id="6" creationId="{3FEC0A80-97D0-40D2-9747-20DFFD972F3D}"/>
          </ac:picMkLst>
        </pc:picChg>
        <pc:picChg chg="del">
          <ac:chgData name="Anna RZYM" userId="S::anna.rzym@wfp.org::0111bd45-5452-4f96-b324-140b95791be2" providerId="AD" clId="Web-{1638CC43-EF57-A28A-5E71-57AFB2761CEB}" dt="2021-10-18T09:42:30.200" v="67"/>
          <ac:picMkLst>
            <pc:docMk/>
            <pc:sldMk cId="1908069951" sldId="854"/>
            <ac:picMk id="10" creationId="{99458C7D-5292-44EE-B43F-2608E1D8019C}"/>
          </ac:picMkLst>
        </pc:picChg>
      </pc:sldChg>
      <pc:sldChg chg="modSp">
        <pc:chgData name="Anna RZYM" userId="S::anna.rzym@wfp.org::0111bd45-5452-4f96-b324-140b95791be2" providerId="AD" clId="Web-{1638CC43-EF57-A28A-5E71-57AFB2761CEB}" dt="2021-10-18T09:42:21.591" v="64" actId="20577"/>
        <pc:sldMkLst>
          <pc:docMk/>
          <pc:sldMk cId="2992891967" sldId="856"/>
        </pc:sldMkLst>
        <pc:spChg chg="mod">
          <ac:chgData name="Anna RZYM" userId="S::anna.rzym@wfp.org::0111bd45-5452-4f96-b324-140b95791be2" providerId="AD" clId="Web-{1638CC43-EF57-A28A-5E71-57AFB2761CEB}" dt="2021-10-18T09:42:21.591" v="64" actId="20577"/>
          <ac:spMkLst>
            <pc:docMk/>
            <pc:sldMk cId="2992891967" sldId="856"/>
            <ac:spMk id="7" creationId="{B4851A34-9536-42AB-AAD9-9633CAB1FEFC}"/>
          </ac:spMkLst>
        </pc:spChg>
      </pc:sldChg>
      <pc:sldChg chg="modSp">
        <pc:chgData name="Anna RZYM" userId="S::anna.rzym@wfp.org::0111bd45-5452-4f96-b324-140b95791be2" providerId="AD" clId="Web-{1638CC43-EF57-A28A-5E71-57AFB2761CEB}" dt="2021-10-18T09:32:26.528" v="14" actId="20577"/>
        <pc:sldMkLst>
          <pc:docMk/>
          <pc:sldMk cId="2840760164" sldId="858"/>
        </pc:sldMkLst>
        <pc:spChg chg="mod">
          <ac:chgData name="Anna RZYM" userId="S::anna.rzym@wfp.org::0111bd45-5452-4f96-b324-140b95791be2" providerId="AD" clId="Web-{1638CC43-EF57-A28A-5E71-57AFB2761CEB}" dt="2021-10-18T09:32:26.528" v="14" actId="20577"/>
          <ac:spMkLst>
            <pc:docMk/>
            <pc:sldMk cId="2840760164" sldId="858"/>
            <ac:spMk id="7" creationId="{B4851A34-9536-42AB-AAD9-9633CAB1FEFC}"/>
          </ac:spMkLst>
        </pc:spChg>
      </pc:sldChg>
      <pc:sldChg chg="del">
        <pc:chgData name="Anna RZYM" userId="S::anna.rzym@wfp.org::0111bd45-5452-4f96-b324-140b95791be2" providerId="AD" clId="Web-{1638CC43-EF57-A28A-5E71-57AFB2761CEB}" dt="2021-10-18T09:31:34.745" v="9"/>
        <pc:sldMkLst>
          <pc:docMk/>
          <pc:sldMk cId="1936655023" sldId="859"/>
        </pc:sldMkLst>
      </pc:sldChg>
      <pc:sldChg chg="modSp">
        <pc:chgData name="Anna RZYM" userId="S::anna.rzym@wfp.org::0111bd45-5452-4f96-b324-140b95791be2" providerId="AD" clId="Web-{1638CC43-EF57-A28A-5E71-57AFB2761CEB}" dt="2021-10-18T09:31:11.417" v="8" actId="20577"/>
        <pc:sldMkLst>
          <pc:docMk/>
          <pc:sldMk cId="214098240" sldId="860"/>
        </pc:sldMkLst>
        <pc:spChg chg="mod">
          <ac:chgData name="Anna RZYM" userId="S::anna.rzym@wfp.org::0111bd45-5452-4f96-b324-140b95791be2" providerId="AD" clId="Web-{1638CC43-EF57-A28A-5E71-57AFB2761CEB}" dt="2021-10-18T09:31:11.417" v="8" actId="20577"/>
          <ac:spMkLst>
            <pc:docMk/>
            <pc:sldMk cId="214098240" sldId="860"/>
            <ac:spMk id="7" creationId="{B4851A34-9536-42AB-AAD9-9633CAB1FEFC}"/>
          </ac:spMkLst>
        </pc:spChg>
      </pc:sldChg>
      <pc:sldChg chg="addSp delSp modSp add replId">
        <pc:chgData name="Anna RZYM" userId="S::anna.rzym@wfp.org::0111bd45-5452-4f96-b324-140b95791be2" providerId="AD" clId="Web-{1638CC43-EF57-A28A-5E71-57AFB2761CEB}" dt="2021-10-18T09:35:47.252" v="26"/>
        <pc:sldMkLst>
          <pc:docMk/>
          <pc:sldMk cId="2532525049" sldId="863"/>
        </pc:sldMkLst>
        <pc:spChg chg="mod">
          <ac:chgData name="Anna RZYM" userId="S::anna.rzym@wfp.org::0111bd45-5452-4f96-b324-140b95791be2" providerId="AD" clId="Web-{1638CC43-EF57-A28A-5E71-57AFB2761CEB}" dt="2021-10-18T09:35:38.814" v="23" actId="20577"/>
          <ac:spMkLst>
            <pc:docMk/>
            <pc:sldMk cId="2532525049" sldId="863"/>
            <ac:spMk id="2" creationId="{72FE0E43-8A27-407F-9963-D841D1189A3D}"/>
          </ac:spMkLst>
        </pc:spChg>
        <pc:spChg chg="add del mod">
          <ac:chgData name="Anna RZYM" userId="S::anna.rzym@wfp.org::0111bd45-5452-4f96-b324-140b95791be2" providerId="AD" clId="Web-{1638CC43-EF57-A28A-5E71-57AFB2761CEB}" dt="2021-10-18T09:35:47.252" v="26"/>
          <ac:spMkLst>
            <pc:docMk/>
            <pc:sldMk cId="2532525049" sldId="863"/>
            <ac:spMk id="3" creationId="{5B529640-8CE5-4019-9C4B-9D20288AAA1D}"/>
          </ac:spMkLst>
        </pc:spChg>
      </pc:sldChg>
      <pc:sldChg chg="delSp modSp new del mod modClrScheme chgLayout">
        <pc:chgData name="Anna RZYM" userId="S::anna.rzym@wfp.org::0111bd45-5452-4f96-b324-140b95791be2" providerId="AD" clId="Web-{1638CC43-EF57-A28A-5E71-57AFB2761CEB}" dt="2021-10-18T09:40:38.463" v="35"/>
        <pc:sldMkLst>
          <pc:docMk/>
          <pc:sldMk cId="345716868" sldId="864"/>
        </pc:sldMkLst>
        <pc:spChg chg="mod ord">
          <ac:chgData name="Anna RZYM" userId="S::anna.rzym@wfp.org::0111bd45-5452-4f96-b324-140b95791be2" providerId="AD" clId="Web-{1638CC43-EF57-A28A-5E71-57AFB2761CEB}" dt="2021-10-18T09:38:20.241" v="32"/>
          <ac:spMkLst>
            <pc:docMk/>
            <pc:sldMk cId="345716868" sldId="864"/>
            <ac:spMk id="2" creationId="{76158E95-C37A-42B6-ACE1-94D7847FBFA6}"/>
          </ac:spMkLst>
        </pc:spChg>
        <pc:spChg chg="mod ord">
          <ac:chgData name="Anna RZYM" userId="S::anna.rzym@wfp.org::0111bd45-5452-4f96-b324-140b95791be2" providerId="AD" clId="Web-{1638CC43-EF57-A28A-5E71-57AFB2761CEB}" dt="2021-10-18T09:38:20.241" v="32"/>
          <ac:spMkLst>
            <pc:docMk/>
            <pc:sldMk cId="345716868" sldId="864"/>
            <ac:spMk id="3" creationId="{8B56F7D0-0E68-4E75-B6B0-476509599EA9}"/>
          </ac:spMkLst>
        </pc:spChg>
        <pc:spChg chg="del">
          <ac:chgData name="Anna RZYM" userId="S::anna.rzym@wfp.org::0111bd45-5452-4f96-b324-140b95791be2" providerId="AD" clId="Web-{1638CC43-EF57-A28A-5E71-57AFB2761CEB}" dt="2021-10-18T09:38:20.241" v="32"/>
          <ac:spMkLst>
            <pc:docMk/>
            <pc:sldMk cId="345716868" sldId="864"/>
            <ac:spMk id="4" creationId="{5817B67B-0B23-4FFB-AE06-012B3A4A0086}"/>
          </ac:spMkLst>
        </pc:spChg>
        <pc:spChg chg="del">
          <ac:chgData name="Anna RZYM" userId="S::anna.rzym@wfp.org::0111bd45-5452-4f96-b324-140b95791be2" providerId="AD" clId="Web-{1638CC43-EF57-A28A-5E71-57AFB2761CEB}" dt="2021-10-18T09:38:20.241" v="32"/>
          <ac:spMkLst>
            <pc:docMk/>
            <pc:sldMk cId="345716868" sldId="864"/>
            <ac:spMk id="5" creationId="{4CF58A72-7335-4DE8-90AF-F783AEC73699}"/>
          </ac:spMkLst>
        </pc:spChg>
        <pc:spChg chg="del">
          <ac:chgData name="Anna RZYM" userId="S::anna.rzym@wfp.org::0111bd45-5452-4f96-b324-140b95791be2" providerId="AD" clId="Web-{1638CC43-EF57-A28A-5E71-57AFB2761CEB}" dt="2021-10-18T09:38:20.241" v="32"/>
          <ac:spMkLst>
            <pc:docMk/>
            <pc:sldMk cId="345716868" sldId="864"/>
            <ac:spMk id="6" creationId="{F7FBE349-83DC-4F00-8173-FE630779A075}"/>
          </ac:spMkLst>
        </pc:spChg>
        <pc:spChg chg="del">
          <ac:chgData name="Anna RZYM" userId="S::anna.rzym@wfp.org::0111bd45-5452-4f96-b324-140b95791be2" providerId="AD" clId="Web-{1638CC43-EF57-A28A-5E71-57AFB2761CEB}" dt="2021-10-18T09:38:20.241" v="32"/>
          <ac:spMkLst>
            <pc:docMk/>
            <pc:sldMk cId="345716868" sldId="864"/>
            <ac:spMk id="7" creationId="{12DA4896-AF93-44E2-9099-9D6706EF69F3}"/>
          </ac:spMkLst>
        </pc:spChg>
      </pc:sldChg>
      <pc:sldChg chg="new del">
        <pc:chgData name="Anna RZYM" userId="S::anna.rzym@wfp.org::0111bd45-5452-4f96-b324-140b95791be2" providerId="AD" clId="Web-{1638CC43-EF57-A28A-5E71-57AFB2761CEB}" dt="2021-10-18T09:37:02.364" v="30"/>
        <pc:sldMkLst>
          <pc:docMk/>
          <pc:sldMk cId="2175558880" sldId="864"/>
        </pc:sldMkLst>
      </pc:sldChg>
      <pc:sldChg chg="new del">
        <pc:chgData name="Anna RZYM" userId="S::anna.rzym@wfp.org::0111bd45-5452-4f96-b324-140b95791be2" providerId="AD" clId="Web-{1638CC43-EF57-A28A-5E71-57AFB2761CEB}" dt="2021-10-18T09:36:49.160" v="28"/>
        <pc:sldMkLst>
          <pc:docMk/>
          <pc:sldMk cId="2751522123" sldId="864"/>
        </pc:sldMkLst>
      </pc:sldChg>
      <pc:sldChg chg="addSp delSp new del">
        <pc:chgData name="Anna RZYM" userId="S::anna.rzym@wfp.org::0111bd45-5452-4f96-b324-140b95791be2" providerId="AD" clId="Web-{1638CC43-EF57-A28A-5E71-57AFB2761CEB}" dt="2021-10-18T09:44:37.250" v="78"/>
        <pc:sldMkLst>
          <pc:docMk/>
          <pc:sldMk cId="3064769317" sldId="864"/>
        </pc:sldMkLst>
        <pc:spChg chg="add del">
          <ac:chgData name="Anna RZYM" userId="S::anna.rzym@wfp.org::0111bd45-5452-4f96-b324-140b95791be2" providerId="AD" clId="Web-{1638CC43-EF57-A28A-5E71-57AFB2761CEB}" dt="2021-10-18T09:44:34.313" v="77"/>
          <ac:spMkLst>
            <pc:docMk/>
            <pc:sldMk cId="3064769317" sldId="864"/>
            <ac:spMk id="2" creationId="{A848D92D-2040-440D-9A65-18C4933BA251}"/>
          </ac:spMkLst>
        </pc:spChg>
        <pc:spChg chg="add del">
          <ac:chgData name="Anna RZYM" userId="S::anna.rzym@wfp.org::0111bd45-5452-4f96-b324-140b95791be2" providerId="AD" clId="Web-{1638CC43-EF57-A28A-5E71-57AFB2761CEB}" dt="2021-10-18T09:44:23.391" v="74"/>
          <ac:spMkLst>
            <pc:docMk/>
            <pc:sldMk cId="3064769317" sldId="864"/>
            <ac:spMk id="3" creationId="{918058DA-7917-4082-A6B1-06A2CAAB31FB}"/>
          </ac:spMkLst>
        </pc:spChg>
        <pc:spChg chg="add del">
          <ac:chgData name="Anna RZYM" userId="S::anna.rzym@wfp.org::0111bd45-5452-4f96-b324-140b95791be2" providerId="AD" clId="Web-{1638CC43-EF57-A28A-5E71-57AFB2761CEB}" dt="2021-10-18T09:44:22.188" v="73"/>
          <ac:spMkLst>
            <pc:docMk/>
            <pc:sldMk cId="3064769317" sldId="864"/>
            <ac:spMk id="4" creationId="{882C74F5-12AE-45C4-BA82-44849EC6EB84}"/>
          </ac:spMkLst>
        </pc:spChg>
      </pc:sldChg>
      <pc:sldChg chg="new del">
        <pc:chgData name="Anna RZYM" userId="S::anna.rzym@wfp.org::0111bd45-5452-4f96-b324-140b95791be2" providerId="AD" clId="Web-{1638CC43-EF57-A28A-5E71-57AFB2761CEB}" dt="2021-10-18T09:39:07.492" v="34"/>
        <pc:sldMkLst>
          <pc:docMk/>
          <pc:sldMk cId="1136863250" sldId="865"/>
        </pc:sldMkLst>
      </pc:sldChg>
      <pc:sldChg chg="new del">
        <pc:chgData name="Anna RZYM" userId="S::anna.rzym@wfp.org::0111bd45-5452-4f96-b324-140b95791be2" providerId="AD" clId="Web-{1638CC43-EF57-A28A-5E71-57AFB2761CEB}" dt="2021-10-18T09:44:32.297" v="76"/>
        <pc:sldMkLst>
          <pc:docMk/>
          <pc:sldMk cId="3841869488" sldId="865"/>
        </pc:sldMkLst>
      </pc:sldChg>
    </pc:docChg>
  </pc:docChgLst>
  <pc:docChgLst>
    <pc:chgData name="Anna RZYM" userId="S::anna.rzym@wfp.org::0111bd45-5452-4f96-b324-140b95791be2" providerId="AD" clId="Web-{5D59DD09-6992-AD4B-DE37-B978B1D57505}"/>
    <pc:docChg chg="modSld">
      <pc:chgData name="Anna RZYM" userId="S::anna.rzym@wfp.org::0111bd45-5452-4f96-b324-140b95791be2" providerId="AD" clId="Web-{5D59DD09-6992-AD4B-DE37-B978B1D57505}" dt="2021-09-26T05:08:53.055" v="78" actId="20577"/>
      <pc:docMkLst>
        <pc:docMk/>
      </pc:docMkLst>
      <pc:sldChg chg="modSp">
        <pc:chgData name="Anna RZYM" userId="S::anna.rzym@wfp.org::0111bd45-5452-4f96-b324-140b95791be2" providerId="AD" clId="Web-{5D59DD09-6992-AD4B-DE37-B978B1D57505}" dt="2021-09-26T05:08:09.867" v="75" actId="20577"/>
        <pc:sldMkLst>
          <pc:docMk/>
          <pc:sldMk cId="2098752188" sldId="811"/>
        </pc:sldMkLst>
        <pc:spChg chg="mod">
          <ac:chgData name="Anna RZYM" userId="S::anna.rzym@wfp.org::0111bd45-5452-4f96-b324-140b95791be2" providerId="AD" clId="Web-{5D59DD09-6992-AD4B-DE37-B978B1D57505}" dt="2021-09-26T05:08:09.867" v="75" actId="20577"/>
          <ac:spMkLst>
            <pc:docMk/>
            <pc:sldMk cId="2098752188" sldId="811"/>
            <ac:spMk id="7" creationId="{B4851A34-9536-42AB-AAD9-9633CAB1FEFC}"/>
          </ac:spMkLst>
        </pc:spChg>
      </pc:sldChg>
      <pc:sldChg chg="modSp">
        <pc:chgData name="Anna RZYM" userId="S::anna.rzym@wfp.org::0111bd45-5452-4f96-b324-140b95791be2" providerId="AD" clId="Web-{5D59DD09-6992-AD4B-DE37-B978B1D57505}" dt="2021-09-26T05:06:36.740" v="62" actId="20577"/>
        <pc:sldMkLst>
          <pc:docMk/>
          <pc:sldMk cId="2012227723" sldId="842"/>
        </pc:sldMkLst>
        <pc:spChg chg="mod">
          <ac:chgData name="Anna RZYM" userId="S::anna.rzym@wfp.org::0111bd45-5452-4f96-b324-140b95791be2" providerId="AD" clId="Web-{5D59DD09-6992-AD4B-DE37-B978B1D57505}" dt="2021-09-26T05:06:36.740" v="62" actId="20577"/>
          <ac:spMkLst>
            <pc:docMk/>
            <pc:sldMk cId="2012227723" sldId="842"/>
            <ac:spMk id="7" creationId="{B4851A34-9536-42AB-AAD9-9633CAB1FEFC}"/>
          </ac:spMkLst>
        </pc:spChg>
      </pc:sldChg>
      <pc:sldChg chg="modSp">
        <pc:chgData name="Anna RZYM" userId="S::anna.rzym@wfp.org::0111bd45-5452-4f96-b324-140b95791be2" providerId="AD" clId="Web-{5D59DD09-6992-AD4B-DE37-B978B1D57505}" dt="2021-09-26T04:57:27.146" v="4" actId="20577"/>
        <pc:sldMkLst>
          <pc:docMk/>
          <pc:sldMk cId="3762633715" sldId="843"/>
        </pc:sldMkLst>
        <pc:spChg chg="mod">
          <ac:chgData name="Anna RZYM" userId="S::anna.rzym@wfp.org::0111bd45-5452-4f96-b324-140b95791be2" providerId="AD" clId="Web-{5D59DD09-6992-AD4B-DE37-B978B1D57505}" dt="2021-09-26T04:57:27.146" v="4" actId="20577"/>
          <ac:spMkLst>
            <pc:docMk/>
            <pc:sldMk cId="3762633715" sldId="843"/>
            <ac:spMk id="6" creationId="{BCF24794-C94E-44AF-AD7A-7FB4882853A5}"/>
          </ac:spMkLst>
        </pc:spChg>
      </pc:sldChg>
      <pc:sldChg chg="modSp">
        <pc:chgData name="Anna RZYM" userId="S::anna.rzym@wfp.org::0111bd45-5452-4f96-b324-140b95791be2" providerId="AD" clId="Web-{5D59DD09-6992-AD4B-DE37-B978B1D57505}" dt="2021-09-26T05:08:46.758" v="77" actId="20577"/>
        <pc:sldMkLst>
          <pc:docMk/>
          <pc:sldMk cId="3485724334" sldId="844"/>
        </pc:sldMkLst>
        <pc:spChg chg="mod">
          <ac:chgData name="Anna RZYM" userId="S::anna.rzym@wfp.org::0111bd45-5452-4f96-b324-140b95791be2" providerId="AD" clId="Web-{5D59DD09-6992-AD4B-DE37-B978B1D57505}" dt="2021-09-26T05:08:46.758" v="77" actId="20577"/>
          <ac:spMkLst>
            <pc:docMk/>
            <pc:sldMk cId="3485724334" sldId="844"/>
            <ac:spMk id="83" creationId="{7749FB22-54D8-4087-B8BA-1B70BCBB6F07}"/>
          </ac:spMkLst>
        </pc:spChg>
      </pc:sldChg>
      <pc:sldChg chg="modSp">
        <pc:chgData name="Anna RZYM" userId="S::anna.rzym@wfp.org::0111bd45-5452-4f96-b324-140b95791be2" providerId="AD" clId="Web-{5D59DD09-6992-AD4B-DE37-B978B1D57505}" dt="2021-09-26T05:08:53.055" v="78" actId="20577"/>
        <pc:sldMkLst>
          <pc:docMk/>
          <pc:sldMk cId="671437481" sldId="846"/>
        </pc:sldMkLst>
        <pc:spChg chg="mod">
          <ac:chgData name="Anna RZYM" userId="S::anna.rzym@wfp.org::0111bd45-5452-4f96-b324-140b95791be2" providerId="AD" clId="Web-{5D59DD09-6992-AD4B-DE37-B978B1D57505}" dt="2021-09-26T05:08:53.055" v="78" actId="20577"/>
          <ac:spMkLst>
            <pc:docMk/>
            <pc:sldMk cId="671437481" sldId="846"/>
            <ac:spMk id="83" creationId="{7749FB22-54D8-4087-B8BA-1B70BCBB6F07}"/>
          </ac:spMkLst>
        </pc:spChg>
      </pc:sldChg>
      <pc:sldChg chg="modSp">
        <pc:chgData name="Anna RZYM" userId="S::anna.rzym@wfp.org::0111bd45-5452-4f96-b324-140b95791be2" providerId="AD" clId="Web-{5D59DD09-6992-AD4B-DE37-B978B1D57505}" dt="2021-09-26T04:58:00.163" v="13" actId="20577"/>
        <pc:sldMkLst>
          <pc:docMk/>
          <pc:sldMk cId="3047526892" sldId="847"/>
        </pc:sldMkLst>
        <pc:spChg chg="mod">
          <ac:chgData name="Anna RZYM" userId="S::anna.rzym@wfp.org::0111bd45-5452-4f96-b324-140b95791be2" providerId="AD" clId="Web-{5D59DD09-6992-AD4B-DE37-B978B1D57505}" dt="2021-09-26T04:58:00.163" v="13" actId="20577"/>
          <ac:spMkLst>
            <pc:docMk/>
            <pc:sldMk cId="3047526892" sldId="847"/>
            <ac:spMk id="6" creationId="{BCF24794-C94E-44AF-AD7A-7FB4882853A5}"/>
          </ac:spMkLst>
        </pc:spChg>
      </pc:sldChg>
      <pc:sldChg chg="modSp">
        <pc:chgData name="Anna RZYM" userId="S::anna.rzym@wfp.org::0111bd45-5452-4f96-b324-140b95791be2" providerId="AD" clId="Web-{5D59DD09-6992-AD4B-DE37-B978B1D57505}" dt="2021-09-26T04:57:38.256" v="8" actId="20577"/>
        <pc:sldMkLst>
          <pc:docMk/>
          <pc:sldMk cId="4107765916" sldId="848"/>
        </pc:sldMkLst>
        <pc:spChg chg="mod">
          <ac:chgData name="Anna RZYM" userId="S::anna.rzym@wfp.org::0111bd45-5452-4f96-b324-140b95791be2" providerId="AD" clId="Web-{5D59DD09-6992-AD4B-DE37-B978B1D57505}" dt="2021-09-26T04:57:38.256" v="8" actId="20577"/>
          <ac:spMkLst>
            <pc:docMk/>
            <pc:sldMk cId="4107765916" sldId="848"/>
            <ac:spMk id="6" creationId="{BCF24794-C94E-44AF-AD7A-7FB4882853A5}"/>
          </ac:spMkLst>
        </pc:spChg>
      </pc:sldChg>
    </pc:docChg>
  </pc:docChgLst>
  <pc:docChgLst>
    <pc:chgData name="Guest User" userId="S::urn:spo:anon#d313f8a9b4684e6cc74978d7c2d245fbe3c38ae45a7c53fe1215eca6760bff73::" providerId="AD" clId="Web-{568F6AFC-F3D4-AF6C-CB08-7A631C1F3053}"/>
    <pc:docChg chg="modSld">
      <pc:chgData name="Guest User" userId="S::urn:spo:anon#d313f8a9b4684e6cc74978d7c2d245fbe3c38ae45a7c53fe1215eca6760bff73::" providerId="AD" clId="Web-{568F6AFC-F3D4-AF6C-CB08-7A631C1F3053}" dt="2021-09-06T09:37:54.482" v="43" actId="20577"/>
      <pc:docMkLst>
        <pc:docMk/>
      </pc:docMkLst>
      <pc:sldChg chg="modSp">
        <pc:chgData name="Guest User" userId="S::urn:spo:anon#d313f8a9b4684e6cc74978d7c2d245fbe3c38ae45a7c53fe1215eca6760bff73::" providerId="AD" clId="Web-{568F6AFC-F3D4-AF6C-CB08-7A631C1F3053}" dt="2021-09-06T09:37:54.482" v="43" actId="20577"/>
        <pc:sldMkLst>
          <pc:docMk/>
          <pc:sldMk cId="2098752188" sldId="811"/>
        </pc:sldMkLst>
        <pc:spChg chg="mod">
          <ac:chgData name="Guest User" userId="S::urn:spo:anon#d313f8a9b4684e6cc74978d7c2d245fbe3c38ae45a7c53fe1215eca6760bff73::" providerId="AD" clId="Web-{568F6AFC-F3D4-AF6C-CB08-7A631C1F3053}" dt="2021-09-06T09:37:54.482" v="43" actId="20577"/>
          <ac:spMkLst>
            <pc:docMk/>
            <pc:sldMk cId="2098752188" sldId="811"/>
            <ac:spMk id="7" creationId="{B4851A34-9536-42AB-AAD9-9633CAB1FEFC}"/>
          </ac:spMkLst>
        </pc:spChg>
      </pc:sldChg>
    </pc:docChg>
  </pc:docChgLst>
  <pc:docChgLst>
    <pc:chgData name="Anna RZYM" userId="S::anna.rzym@wfp.org::0111bd45-5452-4f96-b324-140b95791be2" providerId="AD" clId="Web-{30A44793-9891-8920-9658-D629EDB77C77}"/>
    <pc:docChg chg="delSld modSld sldOrd">
      <pc:chgData name="Anna RZYM" userId="S::anna.rzym@wfp.org::0111bd45-5452-4f96-b324-140b95791be2" providerId="AD" clId="Web-{30A44793-9891-8920-9658-D629EDB77C77}" dt="2021-10-04T19:48:01.355" v="699" actId="20577"/>
      <pc:docMkLst>
        <pc:docMk/>
      </pc:docMkLst>
      <pc:sldChg chg="modSp">
        <pc:chgData name="Anna RZYM" userId="S::anna.rzym@wfp.org::0111bd45-5452-4f96-b324-140b95791be2" providerId="AD" clId="Web-{30A44793-9891-8920-9658-D629EDB77C77}" dt="2021-10-04T19:46:12.038" v="695" actId="20577"/>
        <pc:sldMkLst>
          <pc:docMk/>
          <pc:sldMk cId="647780113" sldId="257"/>
        </pc:sldMkLst>
        <pc:spChg chg="mod">
          <ac:chgData name="Anna RZYM" userId="S::anna.rzym@wfp.org::0111bd45-5452-4f96-b324-140b95791be2" providerId="AD" clId="Web-{30A44793-9891-8920-9658-D629EDB77C77}" dt="2021-10-04T19:46:12.038" v="695" actId="20577"/>
          <ac:spMkLst>
            <pc:docMk/>
            <pc:sldMk cId="647780113" sldId="257"/>
            <ac:spMk id="4" creationId="{D392D0AA-D589-43A6-9EB5-271A1B1047D1}"/>
          </ac:spMkLst>
        </pc:spChg>
      </pc:sldChg>
      <pc:sldChg chg="del">
        <pc:chgData name="Anna RZYM" userId="S::anna.rzym@wfp.org::0111bd45-5452-4f96-b324-140b95791be2" providerId="AD" clId="Web-{30A44793-9891-8920-9658-D629EDB77C77}" dt="2021-10-04T18:33:42.658" v="0"/>
        <pc:sldMkLst>
          <pc:docMk/>
          <pc:sldMk cId="3009331244" sldId="782"/>
        </pc:sldMkLst>
      </pc:sldChg>
      <pc:sldChg chg="modSp">
        <pc:chgData name="Anna RZYM" userId="S::anna.rzym@wfp.org::0111bd45-5452-4f96-b324-140b95791be2" providerId="AD" clId="Web-{30A44793-9891-8920-9658-D629EDB77C77}" dt="2021-10-04T19:48:01.355" v="699" actId="20577"/>
        <pc:sldMkLst>
          <pc:docMk/>
          <pc:sldMk cId="2098752188" sldId="811"/>
        </pc:sldMkLst>
        <pc:spChg chg="mod">
          <ac:chgData name="Anna RZYM" userId="S::anna.rzym@wfp.org::0111bd45-5452-4f96-b324-140b95791be2" providerId="AD" clId="Web-{30A44793-9891-8920-9658-D629EDB77C77}" dt="2021-10-04T19:48:01.355" v="699" actId="20577"/>
          <ac:spMkLst>
            <pc:docMk/>
            <pc:sldMk cId="2098752188" sldId="811"/>
            <ac:spMk id="7" creationId="{B4851A34-9536-42AB-AAD9-9633CAB1FEFC}"/>
          </ac:spMkLst>
        </pc:spChg>
      </pc:sldChg>
      <pc:sldChg chg="modSp">
        <pc:chgData name="Anna RZYM" userId="S::anna.rzym@wfp.org::0111bd45-5452-4f96-b324-140b95791be2" providerId="AD" clId="Web-{30A44793-9891-8920-9658-D629EDB77C77}" dt="2021-10-04T19:32:43.661" v="610" actId="20577"/>
        <pc:sldMkLst>
          <pc:docMk/>
          <pc:sldMk cId="2716575438" sldId="826"/>
        </pc:sldMkLst>
        <pc:spChg chg="mod">
          <ac:chgData name="Anna RZYM" userId="S::anna.rzym@wfp.org::0111bd45-5452-4f96-b324-140b95791be2" providerId="AD" clId="Web-{30A44793-9891-8920-9658-D629EDB77C77}" dt="2021-10-04T19:32:43.661" v="610" actId="20577"/>
          <ac:spMkLst>
            <pc:docMk/>
            <pc:sldMk cId="2716575438" sldId="826"/>
            <ac:spMk id="7" creationId="{B4851A34-9536-42AB-AAD9-9633CAB1FEFC}"/>
          </ac:spMkLst>
        </pc:spChg>
      </pc:sldChg>
      <pc:sldChg chg="modSp">
        <pc:chgData name="Anna RZYM" userId="S::anna.rzym@wfp.org::0111bd45-5452-4f96-b324-140b95791be2" providerId="AD" clId="Web-{30A44793-9891-8920-9658-D629EDB77C77}" dt="2021-10-04T19:26:24.575" v="604" actId="20577"/>
        <pc:sldMkLst>
          <pc:docMk/>
          <pc:sldMk cId="2616493" sldId="828"/>
        </pc:sldMkLst>
        <pc:spChg chg="mod">
          <ac:chgData name="Anna RZYM" userId="S::anna.rzym@wfp.org::0111bd45-5452-4f96-b324-140b95791be2" providerId="AD" clId="Web-{30A44793-9891-8920-9658-D629EDB77C77}" dt="2021-10-04T19:26:24.575" v="604" actId="20577"/>
          <ac:spMkLst>
            <pc:docMk/>
            <pc:sldMk cId="2616493" sldId="828"/>
            <ac:spMk id="7" creationId="{B4851A34-9536-42AB-AAD9-9633CAB1FEFC}"/>
          </ac:spMkLst>
        </pc:spChg>
      </pc:sldChg>
      <pc:sldChg chg="modSp ord">
        <pc:chgData name="Anna RZYM" userId="S::anna.rzym@wfp.org::0111bd45-5452-4f96-b324-140b95791be2" providerId="AD" clId="Web-{30A44793-9891-8920-9658-D629EDB77C77}" dt="2021-10-04T19:10:23.616" v="341"/>
        <pc:sldMkLst>
          <pc:docMk/>
          <pc:sldMk cId="458790636" sldId="837"/>
        </pc:sldMkLst>
        <pc:spChg chg="mod">
          <ac:chgData name="Anna RZYM" userId="S::anna.rzym@wfp.org::0111bd45-5452-4f96-b324-140b95791be2" providerId="AD" clId="Web-{30A44793-9891-8920-9658-D629EDB77C77}" dt="2021-10-04T18:42:40.185" v="118" actId="20577"/>
          <ac:spMkLst>
            <pc:docMk/>
            <pc:sldMk cId="458790636" sldId="837"/>
            <ac:spMk id="7" creationId="{B4851A34-9536-42AB-AAD9-9633CAB1FEFC}"/>
          </ac:spMkLst>
        </pc:spChg>
        <pc:graphicFrameChg chg="mod modGraphic">
          <ac:chgData name="Anna RZYM" userId="S::anna.rzym@wfp.org::0111bd45-5452-4f96-b324-140b95791be2" providerId="AD" clId="Web-{30A44793-9891-8920-9658-D629EDB77C77}" dt="2021-10-04T18:44:27.375" v="144"/>
          <ac:graphicFrameMkLst>
            <pc:docMk/>
            <pc:sldMk cId="458790636" sldId="837"/>
            <ac:graphicFrameMk id="9" creationId="{2AB061CD-7778-4D6A-A0C4-3FB3AC03C904}"/>
          </ac:graphicFrameMkLst>
        </pc:graphicFrameChg>
        <pc:graphicFrameChg chg="mod modGraphic">
          <ac:chgData name="Anna RZYM" userId="S::anna.rzym@wfp.org::0111bd45-5452-4f96-b324-140b95791be2" providerId="AD" clId="Web-{30A44793-9891-8920-9658-D629EDB77C77}" dt="2021-10-04T18:37:44.007" v="36"/>
          <ac:graphicFrameMkLst>
            <pc:docMk/>
            <pc:sldMk cId="458790636" sldId="837"/>
            <ac:graphicFrameMk id="13" creationId="{5B597FC5-A7ED-4215-9CA1-867731E0E023}"/>
          </ac:graphicFrameMkLst>
        </pc:graphicFrameChg>
      </pc:sldChg>
      <pc:sldChg chg="modSp">
        <pc:chgData name="Anna RZYM" userId="S::anna.rzym@wfp.org::0111bd45-5452-4f96-b324-140b95791be2" providerId="AD" clId="Web-{30A44793-9891-8920-9658-D629EDB77C77}" dt="2021-10-04T18:57:17.957" v="245" actId="20577"/>
        <pc:sldMkLst>
          <pc:docMk/>
          <pc:sldMk cId="2012227723" sldId="842"/>
        </pc:sldMkLst>
        <pc:spChg chg="mod">
          <ac:chgData name="Anna RZYM" userId="S::anna.rzym@wfp.org::0111bd45-5452-4f96-b324-140b95791be2" providerId="AD" clId="Web-{30A44793-9891-8920-9658-D629EDB77C77}" dt="2021-10-04T18:57:17.957" v="245" actId="20577"/>
          <ac:spMkLst>
            <pc:docMk/>
            <pc:sldMk cId="2012227723" sldId="842"/>
            <ac:spMk id="7" creationId="{B4851A34-9536-42AB-AAD9-9633CAB1FEFC}"/>
          </ac:spMkLst>
        </pc:spChg>
      </pc:sldChg>
      <pc:sldChg chg="modSp ord">
        <pc:chgData name="Anna RZYM" userId="S::anna.rzym@wfp.org::0111bd45-5452-4f96-b324-140b95791be2" providerId="AD" clId="Web-{30A44793-9891-8920-9658-D629EDB77C77}" dt="2021-10-04T19:23:34.305" v="559" actId="20577"/>
        <pc:sldMkLst>
          <pc:docMk/>
          <pc:sldMk cId="2084016124" sldId="847"/>
        </pc:sldMkLst>
        <pc:spChg chg="mod">
          <ac:chgData name="Anna RZYM" userId="S::anna.rzym@wfp.org::0111bd45-5452-4f96-b324-140b95791be2" providerId="AD" clId="Web-{30A44793-9891-8920-9658-D629EDB77C77}" dt="2021-10-04T19:23:34.305" v="559" actId="20577"/>
          <ac:spMkLst>
            <pc:docMk/>
            <pc:sldMk cId="2084016124" sldId="847"/>
            <ac:spMk id="7" creationId="{B4851A34-9536-42AB-AAD9-9633CAB1FEFC}"/>
          </ac:spMkLst>
        </pc:spChg>
      </pc:sldChg>
      <pc:sldChg chg="modSp">
        <pc:chgData name="Anna RZYM" userId="S::anna.rzym@wfp.org::0111bd45-5452-4f96-b324-140b95791be2" providerId="AD" clId="Web-{30A44793-9891-8920-9658-D629EDB77C77}" dt="2021-10-04T19:28:27.953" v="606" actId="20577"/>
        <pc:sldMkLst>
          <pc:docMk/>
          <pc:sldMk cId="2808787745" sldId="849"/>
        </pc:sldMkLst>
        <pc:spChg chg="mod">
          <ac:chgData name="Anna RZYM" userId="S::anna.rzym@wfp.org::0111bd45-5452-4f96-b324-140b95791be2" providerId="AD" clId="Web-{30A44793-9891-8920-9658-D629EDB77C77}" dt="2021-10-04T19:28:27.953" v="606" actId="20577"/>
          <ac:spMkLst>
            <pc:docMk/>
            <pc:sldMk cId="2808787745" sldId="849"/>
            <ac:spMk id="7" creationId="{B4851A34-9536-42AB-AAD9-9633CAB1FEFC}"/>
          </ac:spMkLst>
        </pc:spChg>
      </pc:sldChg>
      <pc:sldChg chg="addSp delSp modSp">
        <pc:chgData name="Anna RZYM" userId="S::anna.rzym@wfp.org::0111bd45-5452-4f96-b324-140b95791be2" providerId="AD" clId="Web-{30A44793-9891-8920-9658-D629EDB77C77}" dt="2021-10-04T19:44:55.286" v="694"/>
        <pc:sldMkLst>
          <pc:docMk/>
          <pc:sldMk cId="185899084" sldId="850"/>
        </pc:sldMkLst>
        <pc:spChg chg="mod">
          <ac:chgData name="Anna RZYM" userId="S::anna.rzym@wfp.org::0111bd45-5452-4f96-b324-140b95791be2" providerId="AD" clId="Web-{30A44793-9891-8920-9658-D629EDB77C77}" dt="2021-10-04T19:44:29.379" v="674" actId="1076"/>
          <ac:spMkLst>
            <pc:docMk/>
            <pc:sldMk cId="185899084" sldId="850"/>
            <ac:spMk id="6" creationId="{5F13D0AF-4B48-4A85-B2F4-9EED3C1F6A55}"/>
          </ac:spMkLst>
        </pc:spChg>
        <pc:spChg chg="del mod">
          <ac:chgData name="Anna RZYM" userId="S::anna.rzym@wfp.org::0111bd45-5452-4f96-b324-140b95791be2" providerId="AD" clId="Web-{30A44793-9891-8920-9658-D629EDB77C77}" dt="2021-10-04T19:42:25.127" v="657"/>
          <ac:spMkLst>
            <pc:docMk/>
            <pc:sldMk cId="185899084" sldId="850"/>
            <ac:spMk id="7" creationId="{B4851A34-9536-42AB-AAD9-9633CAB1FEFC}"/>
          </ac:spMkLst>
        </pc:spChg>
        <pc:spChg chg="add del mod">
          <ac:chgData name="Anna RZYM" userId="S::anna.rzym@wfp.org::0111bd45-5452-4f96-b324-140b95791be2" providerId="AD" clId="Web-{30A44793-9891-8920-9658-D629EDB77C77}" dt="2021-10-04T19:43:46.519" v="665"/>
          <ac:spMkLst>
            <pc:docMk/>
            <pc:sldMk cId="185899084" sldId="850"/>
            <ac:spMk id="8" creationId="{40048874-16C1-4D1C-AC33-EDA368B332F6}"/>
          </ac:spMkLst>
        </pc:spChg>
        <pc:graphicFrameChg chg="mod modGraphic">
          <ac:chgData name="Anna RZYM" userId="S::anna.rzym@wfp.org::0111bd45-5452-4f96-b324-140b95791be2" providerId="AD" clId="Web-{30A44793-9891-8920-9658-D629EDB77C77}" dt="2021-10-04T19:44:47.270" v="678"/>
          <ac:graphicFrameMkLst>
            <pc:docMk/>
            <pc:sldMk cId="185899084" sldId="850"/>
            <ac:graphicFrameMk id="2" creationId="{44BD4CDE-EAF1-409F-AB3D-E1B5B86349D4}"/>
          </ac:graphicFrameMkLst>
        </pc:graphicFrameChg>
        <pc:graphicFrameChg chg="mod modGraphic">
          <ac:chgData name="Anna RZYM" userId="S::anna.rzym@wfp.org::0111bd45-5452-4f96-b324-140b95791be2" providerId="AD" clId="Web-{30A44793-9891-8920-9658-D629EDB77C77}" dt="2021-10-04T19:44:55.286" v="694"/>
          <ac:graphicFrameMkLst>
            <pc:docMk/>
            <pc:sldMk cId="185899084" sldId="850"/>
            <ac:graphicFrameMk id="5" creationId="{A86CB7A8-16C3-4BB5-8B9A-D11C2B19127B}"/>
          </ac:graphicFrameMkLst>
        </pc:graphicFrameChg>
      </pc:sldChg>
      <pc:sldChg chg="modSp ord">
        <pc:chgData name="Anna RZYM" userId="S::anna.rzym@wfp.org::0111bd45-5452-4f96-b324-140b95791be2" providerId="AD" clId="Web-{30A44793-9891-8920-9658-D629EDB77C77}" dt="2021-10-04T19:10:30.539" v="344"/>
        <pc:sldMkLst>
          <pc:docMk/>
          <pc:sldMk cId="2104839892" sldId="851"/>
        </pc:sldMkLst>
        <pc:spChg chg="mod">
          <ac:chgData name="Anna RZYM" userId="S::anna.rzym@wfp.org::0111bd45-5452-4f96-b324-140b95791be2" providerId="AD" clId="Web-{30A44793-9891-8920-9658-D629EDB77C77}" dt="2021-10-04T18:48:48.553" v="189" actId="20577"/>
          <ac:spMkLst>
            <pc:docMk/>
            <pc:sldMk cId="2104839892" sldId="851"/>
            <ac:spMk id="7" creationId="{B4851A34-9536-42AB-AAD9-9633CAB1FEFC}"/>
          </ac:spMkLst>
        </pc:spChg>
      </pc:sldChg>
      <pc:sldChg chg="modSp">
        <pc:chgData name="Anna RZYM" userId="S::anna.rzym@wfp.org::0111bd45-5452-4f96-b324-140b95791be2" providerId="AD" clId="Web-{30A44793-9891-8920-9658-D629EDB77C77}" dt="2021-10-04T19:34:19.148" v="614" actId="20577"/>
        <pc:sldMkLst>
          <pc:docMk/>
          <pc:sldMk cId="1998968172" sldId="852"/>
        </pc:sldMkLst>
        <pc:spChg chg="mod">
          <ac:chgData name="Anna RZYM" userId="S::anna.rzym@wfp.org::0111bd45-5452-4f96-b324-140b95791be2" providerId="AD" clId="Web-{30A44793-9891-8920-9658-D629EDB77C77}" dt="2021-10-04T19:34:19.148" v="614" actId="20577"/>
          <ac:spMkLst>
            <pc:docMk/>
            <pc:sldMk cId="1998968172" sldId="852"/>
            <ac:spMk id="2" creationId="{72FE0E43-8A27-407F-9963-D841D1189A3D}"/>
          </ac:spMkLst>
        </pc:spChg>
      </pc:sldChg>
      <pc:sldChg chg="modSp ord">
        <pc:chgData name="Anna RZYM" userId="S::anna.rzym@wfp.org::0111bd45-5452-4f96-b324-140b95791be2" providerId="AD" clId="Web-{30A44793-9891-8920-9658-D629EDB77C77}" dt="2021-10-04T19:24:36.556" v="589"/>
        <pc:sldMkLst>
          <pc:docMk/>
          <pc:sldMk cId="1908069951" sldId="854"/>
        </pc:sldMkLst>
        <pc:graphicFrameChg chg="mod modGraphic">
          <ac:chgData name="Anna RZYM" userId="S::anna.rzym@wfp.org::0111bd45-5452-4f96-b324-140b95791be2" providerId="AD" clId="Web-{30A44793-9891-8920-9658-D629EDB77C77}" dt="2021-10-04T19:24:36.556" v="589"/>
          <ac:graphicFrameMkLst>
            <pc:docMk/>
            <pc:sldMk cId="1908069951" sldId="854"/>
            <ac:graphicFrameMk id="2" creationId="{A4C826DB-0B11-4300-A8D3-246167BC5368}"/>
          </ac:graphicFrameMkLst>
        </pc:graphicFrameChg>
      </pc:sldChg>
      <pc:sldChg chg="modSp">
        <pc:chgData name="Anna RZYM" userId="S::anna.rzym@wfp.org::0111bd45-5452-4f96-b324-140b95791be2" providerId="AD" clId="Web-{30A44793-9891-8920-9658-D629EDB77C77}" dt="2021-10-04T19:40:04.170" v="631" actId="1076"/>
        <pc:sldMkLst>
          <pc:docMk/>
          <pc:sldMk cId="1785985439" sldId="855"/>
        </pc:sldMkLst>
        <pc:spChg chg="mod">
          <ac:chgData name="Anna RZYM" userId="S::anna.rzym@wfp.org::0111bd45-5452-4f96-b324-140b95791be2" providerId="AD" clId="Web-{30A44793-9891-8920-9658-D629EDB77C77}" dt="2021-10-04T19:39:21.107" v="622" actId="20577"/>
          <ac:spMkLst>
            <pc:docMk/>
            <pc:sldMk cId="1785985439" sldId="855"/>
            <ac:spMk id="7" creationId="{B4851A34-9536-42AB-AAD9-9633CAB1FEFC}"/>
          </ac:spMkLst>
        </pc:spChg>
        <pc:picChg chg="mod">
          <ac:chgData name="Anna RZYM" userId="S::anna.rzym@wfp.org::0111bd45-5452-4f96-b324-140b95791be2" providerId="AD" clId="Web-{30A44793-9891-8920-9658-D629EDB77C77}" dt="2021-10-04T19:40:04.170" v="631" actId="1076"/>
          <ac:picMkLst>
            <pc:docMk/>
            <pc:sldMk cId="1785985439" sldId="855"/>
            <ac:picMk id="6" creationId="{B0232C7A-EAD3-43C9-B2EF-546F2C9591C0}"/>
          </ac:picMkLst>
        </pc:picChg>
      </pc:sldChg>
    </pc:docChg>
  </pc:docChgLst>
  <pc:docChgLst>
    <pc:chgData name="Neamul AKHTER" userId="d8348a17-a688-4a12-b18d-5594537b638d" providerId="ADAL" clId="{AB17F6CE-C71A-4CAC-A9B7-0967DA0A7397}"/>
    <pc:docChg chg="undo redo custSel addSld delSld modSld sldOrd">
      <pc:chgData name="Neamul AKHTER" userId="d8348a17-a688-4a12-b18d-5594537b638d" providerId="ADAL" clId="{AB17F6CE-C71A-4CAC-A9B7-0967DA0A7397}" dt="2021-08-25T10:00:12.218" v="1028" actId="255"/>
      <pc:docMkLst>
        <pc:docMk/>
      </pc:docMkLst>
      <pc:sldChg chg="modSp mod">
        <pc:chgData name="Neamul AKHTER" userId="d8348a17-a688-4a12-b18d-5594537b638d" providerId="ADAL" clId="{AB17F6CE-C71A-4CAC-A9B7-0967DA0A7397}" dt="2021-08-25T10:00:12.218" v="1028" actId="255"/>
        <pc:sldMkLst>
          <pc:docMk/>
          <pc:sldMk cId="3043906177" sldId="791"/>
        </pc:sldMkLst>
        <pc:spChg chg="mod">
          <ac:chgData name="Neamul AKHTER" userId="d8348a17-a688-4a12-b18d-5594537b638d" providerId="ADAL" clId="{AB17F6CE-C71A-4CAC-A9B7-0967DA0A7397}" dt="2021-08-25T10:00:12.218" v="1028" actId="255"/>
          <ac:spMkLst>
            <pc:docMk/>
            <pc:sldMk cId="3043906177" sldId="791"/>
            <ac:spMk id="7" creationId="{B4851A34-9536-42AB-AAD9-9633CAB1FEFC}"/>
          </ac:spMkLst>
        </pc:spChg>
      </pc:sldChg>
      <pc:sldChg chg="delSp add del mod">
        <pc:chgData name="Neamul AKHTER" userId="d8348a17-a688-4a12-b18d-5594537b638d" providerId="ADAL" clId="{AB17F6CE-C71A-4CAC-A9B7-0967DA0A7397}" dt="2021-08-24T08:45:39.933" v="14" actId="47"/>
        <pc:sldMkLst>
          <pc:docMk/>
          <pc:sldMk cId="2106471562" sldId="799"/>
        </pc:sldMkLst>
        <pc:spChg chg="del">
          <ac:chgData name="Neamul AKHTER" userId="d8348a17-a688-4a12-b18d-5594537b638d" providerId="ADAL" clId="{AB17F6CE-C71A-4CAC-A9B7-0967DA0A7397}" dt="2021-08-24T08:45:18.221" v="9" actId="21"/>
          <ac:spMkLst>
            <pc:docMk/>
            <pc:sldMk cId="2106471562" sldId="799"/>
            <ac:spMk id="6" creationId="{BCF24794-C94E-44AF-AD7A-7FB4882853A5}"/>
          </ac:spMkLst>
        </pc:spChg>
      </pc:sldChg>
      <pc:sldChg chg="modSp mod">
        <pc:chgData name="Neamul AKHTER" userId="d8348a17-a688-4a12-b18d-5594537b638d" providerId="ADAL" clId="{AB17F6CE-C71A-4CAC-A9B7-0967DA0A7397}" dt="2021-08-24T09:08:13.392" v="401" actId="20577"/>
        <pc:sldMkLst>
          <pc:docMk/>
          <pc:sldMk cId="2098752188" sldId="811"/>
        </pc:sldMkLst>
        <pc:spChg chg="mod">
          <ac:chgData name="Neamul AKHTER" userId="d8348a17-a688-4a12-b18d-5594537b638d" providerId="ADAL" clId="{AB17F6CE-C71A-4CAC-A9B7-0967DA0A7397}" dt="2021-08-24T09:08:13.392" v="401" actId="20577"/>
          <ac:spMkLst>
            <pc:docMk/>
            <pc:sldMk cId="2098752188" sldId="811"/>
            <ac:spMk id="7" creationId="{B4851A34-9536-42AB-AAD9-9633CAB1FEFC}"/>
          </ac:spMkLst>
        </pc:spChg>
      </pc:sldChg>
      <pc:sldChg chg="new del">
        <pc:chgData name="Neamul AKHTER" userId="d8348a17-a688-4a12-b18d-5594537b638d" providerId="ADAL" clId="{AB17F6CE-C71A-4CAC-A9B7-0967DA0A7397}" dt="2021-08-24T08:44:59.110" v="7" actId="47"/>
        <pc:sldMkLst>
          <pc:docMk/>
          <pc:sldMk cId="2767568649" sldId="827"/>
        </pc:sldMkLst>
      </pc:sldChg>
      <pc:sldChg chg="addSp delSp modSp add mod ord">
        <pc:chgData name="Neamul AKHTER" userId="d8348a17-a688-4a12-b18d-5594537b638d" providerId="ADAL" clId="{AB17F6CE-C71A-4CAC-A9B7-0967DA0A7397}" dt="2021-08-24T09:28:56.101" v="951" actId="108"/>
        <pc:sldMkLst>
          <pc:docMk/>
          <pc:sldMk cId="758305886" sldId="828"/>
        </pc:sldMkLst>
        <pc:spChg chg="mod">
          <ac:chgData name="Neamul AKHTER" userId="d8348a17-a688-4a12-b18d-5594537b638d" providerId="ADAL" clId="{AB17F6CE-C71A-4CAC-A9B7-0967DA0A7397}" dt="2021-08-24T08:45:09.747" v="8"/>
          <ac:spMkLst>
            <pc:docMk/>
            <pc:sldMk cId="758305886" sldId="828"/>
            <ac:spMk id="3" creationId="{2BA485C7-D916-495F-AEC6-B315393A6A72}"/>
          </ac:spMkLst>
        </pc:spChg>
        <pc:spChg chg="add del mod">
          <ac:chgData name="Neamul AKHTER" userId="d8348a17-a688-4a12-b18d-5594537b638d" providerId="ADAL" clId="{AB17F6CE-C71A-4CAC-A9B7-0967DA0A7397}" dt="2021-08-24T08:45:28.429" v="12" actId="478"/>
          <ac:spMkLst>
            <pc:docMk/>
            <pc:sldMk cId="758305886" sldId="828"/>
            <ac:spMk id="4" creationId="{244660CD-F237-42C5-8D4B-F567F807C879}"/>
          </ac:spMkLst>
        </pc:spChg>
        <pc:spChg chg="add mod">
          <ac:chgData name="Neamul AKHTER" userId="d8348a17-a688-4a12-b18d-5594537b638d" providerId="ADAL" clId="{AB17F6CE-C71A-4CAC-A9B7-0967DA0A7397}" dt="2021-08-24T09:28:56.101" v="951" actId="108"/>
          <ac:spMkLst>
            <pc:docMk/>
            <pc:sldMk cId="758305886" sldId="828"/>
            <ac:spMk id="6" creationId="{3083F59A-2DB9-4AA8-94A3-1F9B52A398DA}"/>
          </ac:spMkLst>
        </pc:spChg>
        <pc:spChg chg="del">
          <ac:chgData name="Neamul AKHTER" userId="d8348a17-a688-4a12-b18d-5594537b638d" providerId="ADAL" clId="{AB17F6CE-C71A-4CAC-A9B7-0967DA0A7397}" dt="2021-08-24T08:45:23.104" v="10" actId="478"/>
          <ac:spMkLst>
            <pc:docMk/>
            <pc:sldMk cId="758305886" sldId="828"/>
            <ac:spMk id="7" creationId="{B4851A34-9536-42AB-AAD9-9633CAB1FEFC}"/>
          </ac:spMkLst>
        </pc:spChg>
        <pc:graphicFrameChg chg="add mod modGraphic">
          <ac:chgData name="Neamul AKHTER" userId="d8348a17-a688-4a12-b18d-5594537b638d" providerId="ADAL" clId="{AB17F6CE-C71A-4CAC-A9B7-0967DA0A7397}" dt="2021-08-24T09:26:13.300" v="939" actId="14100"/>
          <ac:graphicFrameMkLst>
            <pc:docMk/>
            <pc:sldMk cId="758305886" sldId="828"/>
            <ac:graphicFrameMk id="8" creationId="{94A49C15-AABE-4BC8-8A5C-65D91ED56427}"/>
          </ac:graphicFrameMkLst>
        </pc:graphicFrameChg>
      </pc:sldChg>
      <pc:sldChg chg="add del">
        <pc:chgData name="Neamul AKHTER" userId="d8348a17-a688-4a12-b18d-5594537b638d" providerId="ADAL" clId="{AB17F6CE-C71A-4CAC-A9B7-0967DA0A7397}" dt="2021-08-24T09:17:23.258" v="719" actId="47"/>
        <pc:sldMkLst>
          <pc:docMk/>
          <pc:sldMk cId="2699692086" sldId="829"/>
        </pc:sldMkLst>
      </pc:sldChg>
      <pc:sldChg chg="addSp delSp modSp add mod">
        <pc:chgData name="Neamul AKHTER" userId="d8348a17-a688-4a12-b18d-5594537b638d" providerId="ADAL" clId="{AB17F6CE-C71A-4CAC-A9B7-0967DA0A7397}" dt="2021-08-24T11:12:25.114" v="1026" actId="948"/>
        <pc:sldMkLst>
          <pc:docMk/>
          <pc:sldMk cId="2155005445" sldId="830"/>
        </pc:sldMkLst>
        <pc:spChg chg="mod">
          <ac:chgData name="Neamul AKHTER" userId="d8348a17-a688-4a12-b18d-5594537b638d" providerId="ADAL" clId="{AB17F6CE-C71A-4CAC-A9B7-0967DA0A7397}" dt="2021-08-24T11:12:25.114" v="1026" actId="948"/>
          <ac:spMkLst>
            <pc:docMk/>
            <pc:sldMk cId="2155005445" sldId="830"/>
            <ac:spMk id="6" creationId="{3083F59A-2DB9-4AA8-94A3-1F9B52A398DA}"/>
          </ac:spMkLst>
        </pc:spChg>
        <pc:graphicFrameChg chg="add mod modGraphic">
          <ac:chgData name="Neamul AKHTER" userId="d8348a17-a688-4a12-b18d-5594537b638d" providerId="ADAL" clId="{AB17F6CE-C71A-4CAC-A9B7-0967DA0A7397}" dt="2021-08-24T11:10:02.840" v="973" actId="108"/>
          <ac:graphicFrameMkLst>
            <pc:docMk/>
            <pc:sldMk cId="2155005445" sldId="830"/>
            <ac:graphicFrameMk id="5" creationId="{BB776340-74BB-4D6D-B88D-5295C3731CCE}"/>
          </ac:graphicFrameMkLst>
        </pc:graphicFrameChg>
        <pc:graphicFrameChg chg="del">
          <ac:chgData name="Neamul AKHTER" userId="d8348a17-a688-4a12-b18d-5594537b638d" providerId="ADAL" clId="{AB17F6CE-C71A-4CAC-A9B7-0967DA0A7397}" dt="2021-08-24T09:27:22.017" v="940" actId="478"/>
          <ac:graphicFrameMkLst>
            <pc:docMk/>
            <pc:sldMk cId="2155005445" sldId="830"/>
            <ac:graphicFrameMk id="8" creationId="{94A49C15-AABE-4BC8-8A5C-65D91ED56427}"/>
          </ac:graphicFrameMkLst>
        </pc:graphicFrameChg>
      </pc:sldChg>
      <pc:sldChg chg="addSp delSp modSp add mod">
        <pc:chgData name="Neamul AKHTER" userId="d8348a17-a688-4a12-b18d-5594537b638d" providerId="ADAL" clId="{AB17F6CE-C71A-4CAC-A9B7-0967DA0A7397}" dt="2021-08-24T11:10:27.499" v="977"/>
        <pc:sldMkLst>
          <pc:docMk/>
          <pc:sldMk cId="473752834" sldId="831"/>
        </pc:sldMkLst>
        <pc:spChg chg="mod">
          <ac:chgData name="Neamul AKHTER" userId="d8348a17-a688-4a12-b18d-5594537b638d" providerId="ADAL" clId="{AB17F6CE-C71A-4CAC-A9B7-0967DA0A7397}" dt="2021-08-24T11:10:27.499" v="977"/>
          <ac:spMkLst>
            <pc:docMk/>
            <pc:sldMk cId="473752834" sldId="831"/>
            <ac:spMk id="6" creationId="{3083F59A-2DB9-4AA8-94A3-1F9B52A398DA}"/>
          </ac:spMkLst>
        </pc:spChg>
        <pc:graphicFrameChg chg="add mod">
          <ac:chgData name="Neamul AKHTER" userId="d8348a17-a688-4a12-b18d-5594537b638d" providerId="ADAL" clId="{AB17F6CE-C71A-4CAC-A9B7-0967DA0A7397}" dt="2021-08-24T09:27:45.612" v="945"/>
          <ac:graphicFrameMkLst>
            <pc:docMk/>
            <pc:sldMk cId="473752834" sldId="831"/>
            <ac:graphicFrameMk id="5" creationId="{9C09A3D5-6E5F-4CF7-AF5E-10898576977A}"/>
          </ac:graphicFrameMkLst>
        </pc:graphicFrameChg>
        <pc:graphicFrameChg chg="del">
          <ac:chgData name="Neamul AKHTER" userId="d8348a17-a688-4a12-b18d-5594537b638d" providerId="ADAL" clId="{AB17F6CE-C71A-4CAC-A9B7-0967DA0A7397}" dt="2021-08-24T09:27:39.611" v="944" actId="478"/>
          <ac:graphicFrameMkLst>
            <pc:docMk/>
            <pc:sldMk cId="473752834" sldId="831"/>
            <ac:graphicFrameMk id="8" creationId="{94A49C15-AABE-4BC8-8A5C-65D91ED56427}"/>
          </ac:graphicFrameMkLst>
        </pc:graphicFrameChg>
      </pc:sldChg>
      <pc:sldMasterChg chg="delSldLayout">
        <pc:chgData name="Neamul AKHTER" userId="d8348a17-a688-4a12-b18d-5594537b638d" providerId="ADAL" clId="{AB17F6CE-C71A-4CAC-A9B7-0967DA0A7397}" dt="2021-08-24T08:45:39.933" v="14" actId="47"/>
        <pc:sldMasterMkLst>
          <pc:docMk/>
          <pc:sldMasterMk cId="2882308506" sldId="2147483802"/>
        </pc:sldMasterMkLst>
        <pc:sldLayoutChg chg="del">
          <pc:chgData name="Neamul AKHTER" userId="d8348a17-a688-4a12-b18d-5594537b638d" providerId="ADAL" clId="{AB17F6CE-C71A-4CAC-A9B7-0967DA0A7397}" dt="2021-08-24T08:45:39.933" v="14" actId="47"/>
          <pc:sldLayoutMkLst>
            <pc:docMk/>
            <pc:sldMasterMk cId="2882308506" sldId="2147483802"/>
            <pc:sldLayoutMk cId="3404564831" sldId="2147483920"/>
          </pc:sldLayoutMkLst>
        </pc:sldLayoutChg>
      </pc:sldMasterChg>
    </pc:docChg>
  </pc:docChgLst>
  <pc:docChgLst>
    <pc:chgData name="Neamul AKHTER" userId="S::neamul.akhter@wfp.org::d8348a17-a688-4a12-b18d-5594537b638d" providerId="AD" clId="Web-{647079AC-49E9-87EB-4167-494D1339B50A}"/>
    <pc:docChg chg="delSld modSld">
      <pc:chgData name="Neamul AKHTER" userId="S::neamul.akhter@wfp.org::d8348a17-a688-4a12-b18d-5594537b638d" providerId="AD" clId="Web-{647079AC-49E9-87EB-4167-494D1339B50A}" dt="2021-09-06T09:53:00.767" v="53" actId="20577"/>
      <pc:docMkLst>
        <pc:docMk/>
      </pc:docMkLst>
      <pc:sldChg chg="modSp">
        <pc:chgData name="Neamul AKHTER" userId="S::neamul.akhter@wfp.org::d8348a17-a688-4a12-b18d-5594537b638d" providerId="AD" clId="Web-{647079AC-49E9-87EB-4167-494D1339B50A}" dt="2021-09-06T09:51:21.406" v="28" actId="20577"/>
        <pc:sldMkLst>
          <pc:docMk/>
          <pc:sldMk cId="4145856307" sldId="641"/>
        </pc:sldMkLst>
        <pc:spChg chg="mod">
          <ac:chgData name="Neamul AKHTER" userId="S::neamul.akhter@wfp.org::d8348a17-a688-4a12-b18d-5594537b638d" providerId="AD" clId="Web-{647079AC-49E9-87EB-4167-494D1339B50A}" dt="2021-09-06T09:51:21.406" v="28" actId="20577"/>
          <ac:spMkLst>
            <pc:docMk/>
            <pc:sldMk cId="4145856307" sldId="641"/>
            <ac:spMk id="7" creationId="{B4851A34-9536-42AB-AAD9-9633CAB1FEFC}"/>
          </ac:spMkLst>
        </pc:spChg>
      </pc:sldChg>
      <pc:sldChg chg="modSp">
        <pc:chgData name="Neamul AKHTER" userId="S::neamul.akhter@wfp.org::d8348a17-a688-4a12-b18d-5594537b638d" providerId="AD" clId="Web-{647079AC-49E9-87EB-4167-494D1339B50A}" dt="2021-09-06T09:53:00.767" v="53" actId="20577"/>
        <pc:sldMkLst>
          <pc:docMk/>
          <pc:sldMk cId="1696162267" sldId="812"/>
        </pc:sldMkLst>
        <pc:spChg chg="mod">
          <ac:chgData name="Neamul AKHTER" userId="S::neamul.akhter@wfp.org::d8348a17-a688-4a12-b18d-5594537b638d" providerId="AD" clId="Web-{647079AC-49E9-87EB-4167-494D1339B50A}" dt="2021-09-06T09:53:00.767" v="53" actId="20577"/>
          <ac:spMkLst>
            <pc:docMk/>
            <pc:sldMk cId="1696162267" sldId="812"/>
            <ac:spMk id="7" creationId="{B4851A34-9536-42AB-AAD9-9633CAB1FEFC}"/>
          </ac:spMkLst>
        </pc:spChg>
      </pc:sldChg>
      <pc:sldChg chg="del">
        <pc:chgData name="Neamul AKHTER" userId="S::neamul.akhter@wfp.org::d8348a17-a688-4a12-b18d-5594537b638d" providerId="AD" clId="Web-{647079AC-49E9-87EB-4167-494D1339B50A}" dt="2021-09-06T09:51:39.687" v="31"/>
        <pc:sldMkLst>
          <pc:docMk/>
          <pc:sldMk cId="3858845611" sldId="819"/>
        </pc:sldMkLst>
      </pc:sldChg>
      <pc:sldChg chg="del">
        <pc:chgData name="Neamul AKHTER" userId="S::neamul.akhter@wfp.org::d8348a17-a688-4a12-b18d-5594537b638d" providerId="AD" clId="Web-{647079AC-49E9-87EB-4167-494D1339B50A}" dt="2021-09-06T09:45:02.647" v="1"/>
        <pc:sldMkLst>
          <pc:docMk/>
          <pc:sldMk cId="947354395" sldId="820"/>
        </pc:sldMkLst>
      </pc:sldChg>
      <pc:sldChg chg="addSp delSp modSp">
        <pc:chgData name="Neamul AKHTER" userId="S::neamul.akhter@wfp.org::d8348a17-a688-4a12-b18d-5594537b638d" providerId="AD" clId="Web-{647079AC-49E9-87EB-4167-494D1339B50A}" dt="2021-09-06T09:52:30.313" v="41" actId="14100"/>
        <pc:sldMkLst>
          <pc:docMk/>
          <pc:sldMk cId="1502727662" sldId="823"/>
        </pc:sldMkLst>
        <pc:spChg chg="add del mod">
          <ac:chgData name="Neamul AKHTER" userId="S::neamul.akhter@wfp.org::d8348a17-a688-4a12-b18d-5594537b638d" providerId="AD" clId="Web-{647079AC-49E9-87EB-4167-494D1339B50A}" dt="2021-09-06T09:52:29.016" v="40"/>
          <ac:spMkLst>
            <pc:docMk/>
            <pc:sldMk cId="1502727662" sldId="823"/>
            <ac:spMk id="2" creationId="{E2B784EA-D01F-4FDD-AA3B-E324C8AD01C4}"/>
          </ac:spMkLst>
        </pc:spChg>
        <pc:spChg chg="mod">
          <ac:chgData name="Neamul AKHTER" userId="S::neamul.akhter@wfp.org::d8348a17-a688-4a12-b18d-5594537b638d" providerId="AD" clId="Web-{647079AC-49E9-87EB-4167-494D1339B50A}" dt="2021-09-06T09:52:30.313" v="41" actId="14100"/>
          <ac:spMkLst>
            <pc:docMk/>
            <pc:sldMk cId="1502727662" sldId="823"/>
            <ac:spMk id="7" creationId="{B4851A34-9536-42AB-AAD9-9633CAB1FEFC}"/>
          </ac:spMkLst>
        </pc:spChg>
      </pc:sldChg>
      <pc:sldChg chg="del">
        <pc:chgData name="Neamul AKHTER" userId="S::neamul.akhter@wfp.org::d8348a17-a688-4a12-b18d-5594537b638d" providerId="AD" clId="Web-{647079AC-49E9-87EB-4167-494D1339B50A}" dt="2021-09-06T09:51:35.312" v="29"/>
        <pc:sldMkLst>
          <pc:docMk/>
          <pc:sldMk cId="1864774055" sldId="824"/>
        </pc:sldMkLst>
      </pc:sldChg>
      <pc:sldChg chg="del">
        <pc:chgData name="Neamul AKHTER" userId="S::neamul.akhter@wfp.org::d8348a17-a688-4a12-b18d-5594537b638d" providerId="AD" clId="Web-{647079AC-49E9-87EB-4167-494D1339B50A}" dt="2021-09-06T09:51:36.203" v="30"/>
        <pc:sldMkLst>
          <pc:docMk/>
          <pc:sldMk cId="3025170738" sldId="825"/>
        </pc:sldMkLst>
      </pc:sldChg>
      <pc:sldChg chg="del">
        <pc:chgData name="Neamul AKHTER" userId="S::neamul.akhter@wfp.org::d8348a17-a688-4a12-b18d-5594537b638d" providerId="AD" clId="Web-{647079AC-49E9-87EB-4167-494D1339B50A}" dt="2021-09-06T09:44:59.257" v="0"/>
        <pc:sldMkLst>
          <pc:docMk/>
          <pc:sldMk cId="2716575438" sldId="826"/>
        </pc:sldMkLst>
      </pc:sldChg>
    </pc:docChg>
  </pc:docChgLst>
  <pc:docChgLst>
    <pc:chgData name="Neamul AKHTER" userId="S::neamul.akhter@wfp.org::d8348a17-a688-4a12-b18d-5594537b638d" providerId="AD" clId="Web-{73680546-E811-7420-EE76-214530B8CC27}"/>
    <pc:docChg chg="modSld">
      <pc:chgData name="Neamul AKHTER" userId="S::neamul.akhter@wfp.org::d8348a17-a688-4a12-b18d-5594537b638d" providerId="AD" clId="Web-{73680546-E811-7420-EE76-214530B8CC27}" dt="2021-10-05T07:24:37.295" v="2" actId="20577"/>
      <pc:docMkLst>
        <pc:docMk/>
      </pc:docMkLst>
      <pc:sldChg chg="modSp">
        <pc:chgData name="Neamul AKHTER" userId="S::neamul.akhter@wfp.org::d8348a17-a688-4a12-b18d-5594537b638d" providerId="AD" clId="Web-{73680546-E811-7420-EE76-214530B8CC27}" dt="2021-10-05T07:24:37.295" v="2" actId="20577"/>
        <pc:sldMkLst>
          <pc:docMk/>
          <pc:sldMk cId="2992891967" sldId="856"/>
        </pc:sldMkLst>
        <pc:spChg chg="mod">
          <ac:chgData name="Neamul AKHTER" userId="S::neamul.akhter@wfp.org::d8348a17-a688-4a12-b18d-5594537b638d" providerId="AD" clId="Web-{73680546-E811-7420-EE76-214530B8CC27}" dt="2021-10-05T07:24:37.295" v="2" actId="20577"/>
          <ac:spMkLst>
            <pc:docMk/>
            <pc:sldMk cId="2992891967" sldId="856"/>
            <ac:spMk id="7" creationId="{B4851A34-9536-42AB-AAD9-9633CAB1FEFC}"/>
          </ac:spMkLst>
        </pc:spChg>
      </pc:sldChg>
    </pc:docChg>
  </pc:docChgLst>
  <pc:docChgLst>
    <pc:chgData name="Anna RZYM" userId="S::anna.rzym@wfp.org::0111bd45-5452-4f96-b324-140b95791be2" providerId="AD" clId="Web-{AE7EC90B-CCFF-E1E5-AEFC-6DE863CFA561}"/>
    <pc:docChg chg="addSld modSld">
      <pc:chgData name="Anna RZYM" userId="S::anna.rzym@wfp.org::0111bd45-5452-4f96-b324-140b95791be2" providerId="AD" clId="Web-{AE7EC90B-CCFF-E1E5-AEFC-6DE863CFA561}" dt="2021-11-16T03:58:47.431" v="214" actId="20577"/>
      <pc:docMkLst>
        <pc:docMk/>
      </pc:docMkLst>
      <pc:sldChg chg="addSp modSp">
        <pc:chgData name="Anna RZYM" userId="S::anna.rzym@wfp.org::0111bd45-5452-4f96-b324-140b95791be2" providerId="AD" clId="Web-{AE7EC90B-CCFF-E1E5-AEFC-6DE863CFA561}" dt="2021-11-16T02:52:14.467" v="212"/>
        <pc:sldMkLst>
          <pc:docMk/>
          <pc:sldMk cId="3445355830" sldId="936"/>
        </pc:sldMkLst>
        <pc:spChg chg="add mod">
          <ac:chgData name="Anna RZYM" userId="S::anna.rzym@wfp.org::0111bd45-5452-4f96-b324-140b95791be2" providerId="AD" clId="Web-{AE7EC90B-CCFF-E1E5-AEFC-6DE863CFA561}" dt="2021-11-16T02:51:35.183" v="203" actId="14100"/>
          <ac:spMkLst>
            <pc:docMk/>
            <pc:sldMk cId="3445355830" sldId="936"/>
            <ac:spMk id="2" creationId="{F5C36547-ACA9-4E79-A7B2-A0CF730641C0}"/>
          </ac:spMkLst>
        </pc:spChg>
        <pc:graphicFrameChg chg="modGraphic">
          <ac:chgData name="Anna RZYM" userId="S::anna.rzym@wfp.org::0111bd45-5452-4f96-b324-140b95791be2" providerId="AD" clId="Web-{AE7EC90B-CCFF-E1E5-AEFC-6DE863CFA561}" dt="2021-11-16T02:52:14.467" v="212"/>
          <ac:graphicFrameMkLst>
            <pc:docMk/>
            <pc:sldMk cId="3445355830" sldId="936"/>
            <ac:graphicFrameMk id="5" creationId="{680BB1EA-D26D-4446-9121-144A8AFE0C7D}"/>
          </ac:graphicFrameMkLst>
        </pc:graphicFrameChg>
      </pc:sldChg>
      <pc:sldChg chg="modSp">
        <pc:chgData name="Anna RZYM" userId="S::anna.rzym@wfp.org::0111bd45-5452-4f96-b324-140b95791be2" providerId="AD" clId="Web-{AE7EC90B-CCFF-E1E5-AEFC-6DE863CFA561}" dt="2021-11-16T02:41:03.126" v="135" actId="20577"/>
        <pc:sldMkLst>
          <pc:docMk/>
          <pc:sldMk cId="1353463563" sldId="968"/>
        </pc:sldMkLst>
        <pc:spChg chg="mod">
          <ac:chgData name="Anna RZYM" userId="S::anna.rzym@wfp.org::0111bd45-5452-4f96-b324-140b95791be2" providerId="AD" clId="Web-{AE7EC90B-CCFF-E1E5-AEFC-6DE863CFA561}" dt="2021-11-16T02:41:03.126" v="135" actId="20577"/>
          <ac:spMkLst>
            <pc:docMk/>
            <pc:sldMk cId="1353463563" sldId="968"/>
            <ac:spMk id="4" creationId="{9F0E3CDC-3503-45C0-8846-E524D2560C46}"/>
          </ac:spMkLst>
        </pc:spChg>
      </pc:sldChg>
      <pc:sldChg chg="modSp">
        <pc:chgData name="Anna RZYM" userId="S::anna.rzym@wfp.org::0111bd45-5452-4f96-b324-140b95791be2" providerId="AD" clId="Web-{AE7EC90B-CCFF-E1E5-AEFC-6DE863CFA561}" dt="2021-11-16T02:42:34.725" v="172" actId="20577"/>
        <pc:sldMkLst>
          <pc:docMk/>
          <pc:sldMk cId="702162111" sldId="978"/>
        </pc:sldMkLst>
        <pc:spChg chg="mod">
          <ac:chgData name="Anna RZYM" userId="S::anna.rzym@wfp.org::0111bd45-5452-4f96-b324-140b95791be2" providerId="AD" clId="Web-{AE7EC90B-CCFF-E1E5-AEFC-6DE863CFA561}" dt="2021-11-16T02:42:34.725" v="172" actId="20577"/>
          <ac:spMkLst>
            <pc:docMk/>
            <pc:sldMk cId="702162111" sldId="978"/>
            <ac:spMk id="4" creationId="{75804524-5270-4631-B640-55A95F581CB5}"/>
          </ac:spMkLst>
        </pc:spChg>
      </pc:sldChg>
      <pc:sldChg chg="addSp modSp add replId">
        <pc:chgData name="Anna RZYM" userId="S::anna.rzym@wfp.org::0111bd45-5452-4f96-b324-140b95791be2" providerId="AD" clId="Web-{AE7EC90B-CCFF-E1E5-AEFC-6DE863CFA561}" dt="2021-11-16T02:38:45.426" v="114" actId="20577"/>
        <pc:sldMkLst>
          <pc:docMk/>
          <pc:sldMk cId="3651268001" sldId="980"/>
        </pc:sldMkLst>
        <pc:spChg chg="mod">
          <ac:chgData name="Anna RZYM" userId="S::anna.rzym@wfp.org::0111bd45-5452-4f96-b324-140b95791be2" providerId="AD" clId="Web-{AE7EC90B-CCFF-E1E5-AEFC-6DE863CFA561}" dt="2021-11-16T02:38:45.426" v="114" actId="20577"/>
          <ac:spMkLst>
            <pc:docMk/>
            <pc:sldMk cId="3651268001" sldId="980"/>
            <ac:spMk id="2" creationId="{458D38B1-8443-4136-81AB-83B7135AAB34}"/>
          </ac:spMkLst>
        </pc:spChg>
        <pc:picChg chg="add mod">
          <ac:chgData name="Anna RZYM" userId="S::anna.rzym@wfp.org::0111bd45-5452-4f96-b324-140b95791be2" providerId="AD" clId="Web-{AE7EC90B-CCFF-E1E5-AEFC-6DE863CFA561}" dt="2021-11-16T02:37:02.139" v="20" actId="14100"/>
          <ac:picMkLst>
            <pc:docMk/>
            <pc:sldMk cId="3651268001" sldId="980"/>
            <ac:picMk id="4" creationId="{39BA04D1-366D-44E5-8F61-19834126E7D0}"/>
          </ac:picMkLst>
        </pc:picChg>
      </pc:sldChg>
      <pc:sldChg chg="modSp">
        <pc:chgData name="Anna RZYM" userId="S::anna.rzym@wfp.org::0111bd45-5452-4f96-b324-140b95791be2" providerId="AD" clId="Web-{AE7EC90B-CCFF-E1E5-AEFC-6DE863CFA561}" dt="2021-11-16T03:58:47.431" v="214" actId="20577"/>
        <pc:sldMkLst>
          <pc:docMk/>
          <pc:sldMk cId="1108662621" sldId="986"/>
        </pc:sldMkLst>
        <pc:spChg chg="mod">
          <ac:chgData name="Anna RZYM" userId="S::anna.rzym@wfp.org::0111bd45-5452-4f96-b324-140b95791be2" providerId="AD" clId="Web-{AE7EC90B-CCFF-E1E5-AEFC-6DE863CFA561}" dt="2021-11-16T03:58:47.431" v="214" actId="20577"/>
          <ac:spMkLst>
            <pc:docMk/>
            <pc:sldMk cId="1108662621" sldId="986"/>
            <ac:spMk id="4" creationId="{75804524-5270-4631-B640-55A95F581CB5}"/>
          </ac:spMkLst>
        </pc:spChg>
      </pc:sldChg>
    </pc:docChg>
  </pc:docChgLst>
  <pc:docChgLst>
    <pc:chgData name="Guest User" userId="S::urn:spo:anon#583670710c997763ecf97ed3fff7f650988411fdb8cc8d0b2e0b86735ba3bac8::" providerId="AD" clId="Web-{DEDCB824-FDB7-4761-DC16-80C9DB67BBDE}"/>
    <pc:docChg chg="addSld modSld sldOrd">
      <pc:chgData name="Guest User" userId="S::urn:spo:anon#583670710c997763ecf97ed3fff7f650988411fdb8cc8d0b2e0b86735ba3bac8::" providerId="AD" clId="Web-{DEDCB824-FDB7-4761-DC16-80C9DB67BBDE}" dt="2021-10-05T04:11:20.182" v="379" actId="20577"/>
      <pc:docMkLst>
        <pc:docMk/>
      </pc:docMkLst>
      <pc:sldChg chg="modSp">
        <pc:chgData name="Guest User" userId="S::urn:spo:anon#583670710c997763ecf97ed3fff7f650988411fdb8cc8d0b2e0b86735ba3bac8::" providerId="AD" clId="Web-{DEDCB824-FDB7-4761-DC16-80C9DB67BBDE}" dt="2021-10-05T04:10:10.789" v="325" actId="20577"/>
        <pc:sldMkLst>
          <pc:docMk/>
          <pc:sldMk cId="2098752188" sldId="811"/>
        </pc:sldMkLst>
        <pc:spChg chg="mod">
          <ac:chgData name="Guest User" userId="S::urn:spo:anon#583670710c997763ecf97ed3fff7f650988411fdb8cc8d0b2e0b86735ba3bac8::" providerId="AD" clId="Web-{DEDCB824-FDB7-4761-DC16-80C9DB67BBDE}" dt="2021-10-05T04:10:10.789" v="325" actId="20577"/>
          <ac:spMkLst>
            <pc:docMk/>
            <pc:sldMk cId="2098752188" sldId="811"/>
            <ac:spMk id="7" creationId="{B4851A34-9536-42AB-AAD9-9633CAB1FEFC}"/>
          </ac:spMkLst>
        </pc:spChg>
      </pc:sldChg>
      <pc:sldChg chg="modSp add replId">
        <pc:chgData name="Guest User" userId="S::urn:spo:anon#583670710c997763ecf97ed3fff7f650988411fdb8cc8d0b2e0b86735ba3bac8::" providerId="AD" clId="Web-{DEDCB824-FDB7-4761-DC16-80C9DB67BBDE}" dt="2021-10-05T04:11:20.182" v="379" actId="20577"/>
        <pc:sldMkLst>
          <pc:docMk/>
          <pc:sldMk cId="944138227" sldId="861"/>
        </pc:sldMkLst>
        <pc:spChg chg="mod">
          <ac:chgData name="Guest User" userId="S::urn:spo:anon#583670710c997763ecf97ed3fff7f650988411fdb8cc8d0b2e0b86735ba3bac8::" providerId="AD" clId="Web-{DEDCB824-FDB7-4761-DC16-80C9DB67BBDE}" dt="2021-10-05T04:11:20.182" v="379" actId="20577"/>
          <ac:spMkLst>
            <pc:docMk/>
            <pc:sldMk cId="944138227" sldId="861"/>
            <ac:spMk id="7" creationId="{B4851A34-9536-42AB-AAD9-9633CAB1FEFC}"/>
          </ac:spMkLst>
        </pc:spChg>
      </pc:sldChg>
      <pc:sldChg chg="addSp modSp add ord replId">
        <pc:chgData name="Guest User" userId="S::urn:spo:anon#583670710c997763ecf97ed3fff7f650988411fdb8cc8d0b2e0b86735ba3bac8::" providerId="AD" clId="Web-{DEDCB824-FDB7-4761-DC16-80C9DB67BBDE}" dt="2021-10-05T04:09:25.320" v="315" actId="1076"/>
        <pc:sldMkLst>
          <pc:docMk/>
          <pc:sldMk cId="3906296991" sldId="862"/>
        </pc:sldMkLst>
        <pc:spChg chg="mod">
          <ac:chgData name="Guest User" userId="S::urn:spo:anon#583670710c997763ecf97ed3fff7f650988411fdb8cc8d0b2e0b86735ba3bac8::" providerId="AD" clId="Web-{DEDCB824-FDB7-4761-DC16-80C9DB67BBDE}" dt="2021-10-05T04:09:17.991" v="312" actId="20577"/>
          <ac:spMkLst>
            <pc:docMk/>
            <pc:sldMk cId="3906296991" sldId="862"/>
            <ac:spMk id="7" creationId="{B4851A34-9536-42AB-AAD9-9633CAB1FEFC}"/>
          </ac:spMkLst>
        </pc:spChg>
        <pc:picChg chg="add mod">
          <ac:chgData name="Guest User" userId="S::urn:spo:anon#583670710c997763ecf97ed3fff7f650988411fdb8cc8d0b2e0b86735ba3bac8::" providerId="AD" clId="Web-{DEDCB824-FDB7-4761-DC16-80C9DB67BBDE}" dt="2021-10-05T04:09:25.320" v="315" actId="1076"/>
          <ac:picMkLst>
            <pc:docMk/>
            <pc:sldMk cId="3906296991" sldId="862"/>
            <ac:picMk id="2" creationId="{52E18D4D-3E13-427A-92FE-9E98BF73CC82}"/>
          </ac:picMkLst>
        </pc:picChg>
      </pc:sldChg>
    </pc:docChg>
  </pc:docChgLst>
  <pc:docChgLst>
    <pc:chgData name="Neamul AKHTER" userId="S::neamul.akhter@wfp.org::d8348a17-a688-4a12-b18d-5594537b638d" providerId="AD" clId="Web-{0B8CEBC1-69DE-0C94-15A2-67B18B49E843}"/>
    <pc:docChg chg="modSld">
      <pc:chgData name="Neamul AKHTER" userId="S::neamul.akhter@wfp.org::d8348a17-a688-4a12-b18d-5594537b638d" providerId="AD" clId="Web-{0B8CEBC1-69DE-0C94-15A2-67B18B49E843}" dt="2021-10-18T13:13:24.697" v="1" actId="20577"/>
      <pc:docMkLst>
        <pc:docMk/>
      </pc:docMkLst>
      <pc:sldChg chg="modSp">
        <pc:chgData name="Neamul AKHTER" userId="S::neamul.akhter@wfp.org::d8348a17-a688-4a12-b18d-5594537b638d" providerId="AD" clId="Web-{0B8CEBC1-69DE-0C94-15A2-67B18B49E843}" dt="2021-10-18T13:13:24.697" v="1" actId="20577"/>
        <pc:sldMkLst>
          <pc:docMk/>
          <pc:sldMk cId="2616493" sldId="828"/>
        </pc:sldMkLst>
        <pc:spChg chg="mod">
          <ac:chgData name="Neamul AKHTER" userId="S::neamul.akhter@wfp.org::d8348a17-a688-4a12-b18d-5594537b638d" providerId="AD" clId="Web-{0B8CEBC1-69DE-0C94-15A2-67B18B49E843}" dt="2021-10-18T13:13:24.697" v="1" actId="20577"/>
          <ac:spMkLst>
            <pc:docMk/>
            <pc:sldMk cId="2616493" sldId="828"/>
            <ac:spMk id="7" creationId="{B4851A34-9536-42AB-AAD9-9633CAB1FEFC}"/>
          </ac:spMkLst>
        </pc:spChg>
      </pc:sldChg>
    </pc:docChg>
  </pc:docChgLst>
  <pc:docChgLst>
    <pc:chgData name="Neamul AKHTER" userId="d8348a17-a688-4a12-b18d-5594537b638d" providerId="ADAL" clId="{F27E23A5-E078-4580-8BE2-57FC9DBEBF0F}"/>
    <pc:docChg chg="undo custSel addSld delSld modSld sldOrd">
      <pc:chgData name="Neamul AKHTER" userId="d8348a17-a688-4a12-b18d-5594537b638d" providerId="ADAL" clId="{F27E23A5-E078-4580-8BE2-57FC9DBEBF0F}" dt="2021-11-04T10:04:03.128" v="1161" actId="1035"/>
      <pc:docMkLst>
        <pc:docMk/>
      </pc:docMkLst>
      <pc:sldChg chg="del">
        <pc:chgData name="Neamul AKHTER" userId="d8348a17-a688-4a12-b18d-5594537b638d" providerId="ADAL" clId="{F27E23A5-E078-4580-8BE2-57FC9DBEBF0F}" dt="2021-10-31T10:10:13.746" v="43" actId="47"/>
        <pc:sldMkLst>
          <pc:docMk/>
          <pc:sldMk cId="2134113863" sldId="256"/>
        </pc:sldMkLst>
      </pc:sldChg>
      <pc:sldChg chg="modSp mod">
        <pc:chgData name="Neamul AKHTER" userId="d8348a17-a688-4a12-b18d-5594537b638d" providerId="ADAL" clId="{F27E23A5-E078-4580-8BE2-57FC9DBEBF0F}" dt="2021-11-01T12:13:11.430" v="661" actId="948"/>
        <pc:sldMkLst>
          <pc:docMk/>
          <pc:sldMk cId="647780113" sldId="257"/>
        </pc:sldMkLst>
        <pc:spChg chg="mod">
          <ac:chgData name="Neamul AKHTER" userId="d8348a17-a688-4a12-b18d-5594537b638d" providerId="ADAL" clId="{F27E23A5-E078-4580-8BE2-57FC9DBEBF0F}" dt="2021-11-01T12:13:11.430" v="661" actId="948"/>
          <ac:spMkLst>
            <pc:docMk/>
            <pc:sldMk cId="647780113" sldId="257"/>
            <ac:spMk id="4" creationId="{D392D0AA-D589-43A6-9EB5-271A1B1047D1}"/>
          </ac:spMkLst>
        </pc:spChg>
      </pc:sldChg>
      <pc:sldChg chg="del">
        <pc:chgData name="Neamul AKHTER" userId="d8348a17-a688-4a12-b18d-5594537b638d" providerId="ADAL" clId="{F27E23A5-E078-4580-8BE2-57FC9DBEBF0F}" dt="2021-10-31T10:10:14.055" v="44" actId="47"/>
        <pc:sldMkLst>
          <pc:docMk/>
          <pc:sldMk cId="2859736391" sldId="258"/>
        </pc:sldMkLst>
      </pc:sldChg>
      <pc:sldChg chg="del">
        <pc:chgData name="Neamul AKHTER" userId="d8348a17-a688-4a12-b18d-5594537b638d" providerId="ADAL" clId="{F27E23A5-E078-4580-8BE2-57FC9DBEBF0F}" dt="2021-10-31T10:10:15.191" v="47" actId="47"/>
        <pc:sldMkLst>
          <pc:docMk/>
          <pc:sldMk cId="609801948" sldId="260"/>
        </pc:sldMkLst>
      </pc:sldChg>
      <pc:sldChg chg="del">
        <pc:chgData name="Neamul AKHTER" userId="d8348a17-a688-4a12-b18d-5594537b638d" providerId="ADAL" clId="{F27E23A5-E078-4580-8BE2-57FC9DBEBF0F}" dt="2021-10-31T10:10:19.016" v="61" actId="47"/>
        <pc:sldMkLst>
          <pc:docMk/>
          <pc:sldMk cId="3867533077" sldId="261"/>
        </pc:sldMkLst>
      </pc:sldChg>
      <pc:sldChg chg="del">
        <pc:chgData name="Neamul AKHTER" userId="d8348a17-a688-4a12-b18d-5594537b638d" providerId="ADAL" clId="{F27E23A5-E078-4580-8BE2-57FC9DBEBF0F}" dt="2021-10-31T10:10:15.600" v="49" actId="47"/>
        <pc:sldMkLst>
          <pc:docMk/>
          <pc:sldMk cId="2172685987" sldId="262"/>
        </pc:sldMkLst>
      </pc:sldChg>
      <pc:sldChg chg="del">
        <pc:chgData name="Neamul AKHTER" userId="d8348a17-a688-4a12-b18d-5594537b638d" providerId="ADAL" clId="{F27E23A5-E078-4580-8BE2-57FC9DBEBF0F}" dt="2021-10-31T10:10:14.656" v="45" actId="47"/>
        <pc:sldMkLst>
          <pc:docMk/>
          <pc:sldMk cId="1118492027" sldId="263"/>
        </pc:sldMkLst>
      </pc:sldChg>
      <pc:sldChg chg="del">
        <pc:chgData name="Neamul AKHTER" userId="d8348a17-a688-4a12-b18d-5594537b638d" providerId="ADAL" clId="{F27E23A5-E078-4580-8BE2-57FC9DBEBF0F}" dt="2021-10-31T10:10:15.790" v="50" actId="47"/>
        <pc:sldMkLst>
          <pc:docMk/>
          <pc:sldMk cId="2984263587" sldId="264"/>
        </pc:sldMkLst>
      </pc:sldChg>
      <pc:sldChg chg="del">
        <pc:chgData name="Neamul AKHTER" userId="d8348a17-a688-4a12-b18d-5594537b638d" providerId="ADAL" clId="{F27E23A5-E078-4580-8BE2-57FC9DBEBF0F}" dt="2021-10-31T10:10:16.303" v="51" actId="47"/>
        <pc:sldMkLst>
          <pc:docMk/>
          <pc:sldMk cId="1653744702" sldId="265"/>
        </pc:sldMkLst>
      </pc:sldChg>
      <pc:sldChg chg="del">
        <pc:chgData name="Neamul AKHTER" userId="d8348a17-a688-4a12-b18d-5594537b638d" providerId="ADAL" clId="{F27E23A5-E078-4580-8BE2-57FC9DBEBF0F}" dt="2021-10-31T10:10:16.701" v="53" actId="47"/>
        <pc:sldMkLst>
          <pc:docMk/>
          <pc:sldMk cId="3321666387" sldId="266"/>
        </pc:sldMkLst>
      </pc:sldChg>
      <pc:sldChg chg="del">
        <pc:chgData name="Neamul AKHTER" userId="d8348a17-a688-4a12-b18d-5594537b638d" providerId="ADAL" clId="{F27E23A5-E078-4580-8BE2-57FC9DBEBF0F}" dt="2021-10-31T10:10:17.259" v="54" actId="47"/>
        <pc:sldMkLst>
          <pc:docMk/>
          <pc:sldMk cId="1945408906" sldId="269"/>
        </pc:sldMkLst>
      </pc:sldChg>
      <pc:sldChg chg="del">
        <pc:chgData name="Neamul AKHTER" userId="d8348a17-a688-4a12-b18d-5594537b638d" providerId="ADAL" clId="{F27E23A5-E078-4580-8BE2-57FC9DBEBF0F}" dt="2021-10-31T10:10:16.481" v="52" actId="47"/>
        <pc:sldMkLst>
          <pc:docMk/>
          <pc:sldMk cId="1159988271" sldId="270"/>
        </pc:sldMkLst>
      </pc:sldChg>
      <pc:sldChg chg="del">
        <pc:chgData name="Neamul AKHTER" userId="d8348a17-a688-4a12-b18d-5594537b638d" providerId="ADAL" clId="{F27E23A5-E078-4580-8BE2-57FC9DBEBF0F}" dt="2021-10-31T10:10:15.390" v="48" actId="47"/>
        <pc:sldMkLst>
          <pc:docMk/>
          <pc:sldMk cId="339327939" sldId="271"/>
        </pc:sldMkLst>
      </pc:sldChg>
      <pc:sldChg chg="del">
        <pc:chgData name="Neamul AKHTER" userId="d8348a17-a688-4a12-b18d-5594537b638d" providerId="ADAL" clId="{F27E23A5-E078-4580-8BE2-57FC9DBEBF0F}" dt="2021-10-31T10:10:17.790" v="57" actId="47"/>
        <pc:sldMkLst>
          <pc:docMk/>
          <pc:sldMk cId="3041548679" sldId="272"/>
        </pc:sldMkLst>
      </pc:sldChg>
      <pc:sldChg chg="del">
        <pc:chgData name="Neamul AKHTER" userId="d8348a17-a688-4a12-b18d-5594537b638d" providerId="ADAL" clId="{F27E23A5-E078-4580-8BE2-57FC9DBEBF0F}" dt="2021-10-31T10:10:18.448" v="58" actId="47"/>
        <pc:sldMkLst>
          <pc:docMk/>
          <pc:sldMk cId="3579104021" sldId="273"/>
        </pc:sldMkLst>
      </pc:sldChg>
      <pc:sldChg chg="del">
        <pc:chgData name="Neamul AKHTER" userId="d8348a17-a688-4a12-b18d-5594537b638d" providerId="ADAL" clId="{F27E23A5-E078-4580-8BE2-57FC9DBEBF0F}" dt="2021-10-31T10:10:18.640" v="59" actId="47"/>
        <pc:sldMkLst>
          <pc:docMk/>
          <pc:sldMk cId="3771168934" sldId="274"/>
        </pc:sldMkLst>
      </pc:sldChg>
      <pc:sldChg chg="del">
        <pc:chgData name="Neamul AKHTER" userId="d8348a17-a688-4a12-b18d-5594537b638d" providerId="ADAL" clId="{F27E23A5-E078-4580-8BE2-57FC9DBEBF0F}" dt="2021-10-31T10:10:18.816" v="60" actId="47"/>
        <pc:sldMkLst>
          <pc:docMk/>
          <pc:sldMk cId="3606393454" sldId="275"/>
        </pc:sldMkLst>
      </pc:sldChg>
      <pc:sldChg chg="del">
        <pc:chgData name="Neamul AKHTER" userId="d8348a17-a688-4a12-b18d-5594537b638d" providerId="ADAL" clId="{F27E23A5-E078-4580-8BE2-57FC9DBEBF0F}" dt="2021-10-31T10:10:17.626" v="56" actId="47"/>
        <pc:sldMkLst>
          <pc:docMk/>
          <pc:sldMk cId="3618266735" sldId="276"/>
        </pc:sldMkLst>
      </pc:sldChg>
      <pc:sldChg chg="modSp mod">
        <pc:chgData name="Neamul AKHTER" userId="d8348a17-a688-4a12-b18d-5594537b638d" providerId="ADAL" clId="{F27E23A5-E078-4580-8BE2-57FC9DBEBF0F}" dt="2021-10-31T10:08:49.427" v="24" actId="20577"/>
        <pc:sldMkLst>
          <pc:docMk/>
          <pc:sldMk cId="1278483534" sldId="492"/>
        </pc:sldMkLst>
        <pc:spChg chg="mod">
          <ac:chgData name="Neamul AKHTER" userId="d8348a17-a688-4a12-b18d-5594537b638d" providerId="ADAL" clId="{F27E23A5-E078-4580-8BE2-57FC9DBEBF0F}" dt="2021-10-31T10:08:49.427" v="24" actId="20577"/>
          <ac:spMkLst>
            <pc:docMk/>
            <pc:sldMk cId="1278483534" sldId="492"/>
            <ac:spMk id="7" creationId="{4BC33822-59AB-4A96-BDFB-0856A009597C}"/>
          </ac:spMkLst>
        </pc:spChg>
      </pc:sldChg>
      <pc:sldChg chg="del">
        <pc:chgData name="Neamul AKHTER" userId="d8348a17-a688-4a12-b18d-5594537b638d" providerId="ADAL" clId="{F27E23A5-E078-4580-8BE2-57FC9DBEBF0F}" dt="2021-10-31T10:10:22.765" v="64" actId="47"/>
        <pc:sldMkLst>
          <pc:docMk/>
          <pc:sldMk cId="0" sldId="531"/>
        </pc:sldMkLst>
      </pc:sldChg>
      <pc:sldChg chg="add del">
        <pc:chgData name="Neamul AKHTER" userId="d8348a17-a688-4a12-b18d-5594537b638d" providerId="ADAL" clId="{F27E23A5-E078-4580-8BE2-57FC9DBEBF0F}" dt="2021-10-31T10:10:26.863" v="71" actId="47"/>
        <pc:sldMkLst>
          <pc:docMk/>
          <pc:sldMk cId="0" sldId="564"/>
        </pc:sldMkLst>
      </pc:sldChg>
      <pc:sldChg chg="del">
        <pc:chgData name="Neamul AKHTER" userId="d8348a17-a688-4a12-b18d-5594537b638d" providerId="ADAL" clId="{F27E23A5-E078-4580-8BE2-57FC9DBEBF0F}" dt="2021-10-31T10:10:23.347" v="67" actId="47"/>
        <pc:sldMkLst>
          <pc:docMk/>
          <pc:sldMk cId="0" sldId="565"/>
        </pc:sldMkLst>
      </pc:sldChg>
      <pc:sldChg chg="del">
        <pc:chgData name="Neamul AKHTER" userId="d8348a17-a688-4a12-b18d-5594537b638d" providerId="ADAL" clId="{F27E23A5-E078-4580-8BE2-57FC9DBEBF0F}" dt="2021-10-31T10:10:21.976" v="62" actId="47"/>
        <pc:sldMkLst>
          <pc:docMk/>
          <pc:sldMk cId="0" sldId="569"/>
        </pc:sldMkLst>
      </pc:sldChg>
      <pc:sldChg chg="del">
        <pc:chgData name="Neamul AKHTER" userId="d8348a17-a688-4a12-b18d-5594537b638d" providerId="ADAL" clId="{F27E23A5-E078-4580-8BE2-57FC9DBEBF0F}" dt="2021-10-31T10:10:22.580" v="63" actId="47"/>
        <pc:sldMkLst>
          <pc:docMk/>
          <pc:sldMk cId="0" sldId="570"/>
        </pc:sldMkLst>
      </pc:sldChg>
      <pc:sldChg chg="del">
        <pc:chgData name="Neamul AKHTER" userId="d8348a17-a688-4a12-b18d-5594537b638d" providerId="ADAL" clId="{F27E23A5-E078-4580-8BE2-57FC9DBEBF0F}" dt="2021-10-31T10:10:22.940" v="65" actId="47"/>
        <pc:sldMkLst>
          <pc:docMk/>
          <pc:sldMk cId="0" sldId="584"/>
        </pc:sldMkLst>
      </pc:sldChg>
      <pc:sldChg chg="del">
        <pc:chgData name="Neamul AKHTER" userId="d8348a17-a688-4a12-b18d-5594537b638d" providerId="ADAL" clId="{F27E23A5-E078-4580-8BE2-57FC9DBEBF0F}" dt="2021-10-31T10:10:23.121" v="66" actId="47"/>
        <pc:sldMkLst>
          <pc:docMk/>
          <pc:sldMk cId="0" sldId="586"/>
        </pc:sldMkLst>
      </pc:sldChg>
      <pc:sldChg chg="del">
        <pc:chgData name="Neamul AKHTER" userId="d8348a17-a688-4a12-b18d-5594537b638d" providerId="ADAL" clId="{F27E23A5-E078-4580-8BE2-57FC9DBEBF0F}" dt="2021-10-31T10:10:23.829" v="68" actId="47"/>
        <pc:sldMkLst>
          <pc:docMk/>
          <pc:sldMk cId="0" sldId="587"/>
        </pc:sldMkLst>
      </pc:sldChg>
      <pc:sldChg chg="modSp mod">
        <pc:chgData name="Neamul AKHTER" userId="d8348a17-a688-4a12-b18d-5594537b638d" providerId="ADAL" clId="{F27E23A5-E078-4580-8BE2-57FC9DBEBF0F}" dt="2021-10-31T10:10:06.041" v="41" actId="13926"/>
        <pc:sldMkLst>
          <pc:docMk/>
          <pc:sldMk cId="2098752188" sldId="811"/>
        </pc:sldMkLst>
        <pc:spChg chg="mod">
          <ac:chgData name="Neamul AKHTER" userId="d8348a17-a688-4a12-b18d-5594537b638d" providerId="ADAL" clId="{F27E23A5-E078-4580-8BE2-57FC9DBEBF0F}" dt="2021-10-31T10:10:06.041" v="41" actId="13926"/>
          <ac:spMkLst>
            <pc:docMk/>
            <pc:sldMk cId="2098752188" sldId="811"/>
            <ac:spMk id="7" creationId="{B4851A34-9536-42AB-AAD9-9633CAB1FEFC}"/>
          </ac:spMkLst>
        </pc:spChg>
      </pc:sldChg>
      <pc:sldChg chg="modSp del mod">
        <pc:chgData name="Neamul AKHTER" userId="d8348a17-a688-4a12-b18d-5594537b638d" providerId="ADAL" clId="{F27E23A5-E078-4580-8BE2-57FC9DBEBF0F}" dt="2021-11-01T11:57:50.942" v="553" actId="47"/>
        <pc:sldMkLst>
          <pc:docMk/>
          <pc:sldMk cId="2716575438" sldId="826"/>
        </pc:sldMkLst>
        <pc:spChg chg="mod">
          <ac:chgData name="Neamul AKHTER" userId="d8348a17-a688-4a12-b18d-5594537b638d" providerId="ADAL" clId="{F27E23A5-E078-4580-8BE2-57FC9DBEBF0F}" dt="2021-10-31T10:10:10.354" v="42" actId="13926"/>
          <ac:spMkLst>
            <pc:docMk/>
            <pc:sldMk cId="2716575438" sldId="826"/>
            <ac:spMk id="7" creationId="{B4851A34-9536-42AB-AAD9-9633CAB1FEFC}"/>
          </ac:spMkLst>
        </pc:spChg>
      </pc:sldChg>
      <pc:sldChg chg="ord">
        <pc:chgData name="Neamul AKHTER" userId="d8348a17-a688-4a12-b18d-5594537b638d" providerId="ADAL" clId="{F27E23A5-E078-4580-8BE2-57FC9DBEBF0F}" dt="2021-11-01T11:57:09.901" v="532"/>
        <pc:sldMkLst>
          <pc:docMk/>
          <pc:sldMk cId="706515887" sldId="832"/>
        </pc:sldMkLst>
      </pc:sldChg>
      <pc:sldChg chg="modSp del mod">
        <pc:chgData name="Neamul AKHTER" userId="d8348a17-a688-4a12-b18d-5594537b638d" providerId="ADAL" clId="{F27E23A5-E078-4580-8BE2-57FC9DBEBF0F}" dt="2021-11-01T11:37:36.186" v="234" actId="47"/>
        <pc:sldMkLst>
          <pc:docMk/>
          <pc:sldMk cId="458790636" sldId="837"/>
        </pc:sldMkLst>
        <pc:spChg chg="mod">
          <ac:chgData name="Neamul AKHTER" userId="d8348a17-a688-4a12-b18d-5594537b638d" providerId="ADAL" clId="{F27E23A5-E078-4580-8BE2-57FC9DBEBF0F}" dt="2021-10-31T10:09:31.836" v="33" actId="13926"/>
          <ac:spMkLst>
            <pc:docMk/>
            <pc:sldMk cId="458790636" sldId="837"/>
            <ac:spMk id="7" creationId="{B4851A34-9536-42AB-AAD9-9633CAB1FEFC}"/>
          </ac:spMkLst>
        </pc:spChg>
      </pc:sldChg>
      <pc:sldChg chg="modSp mod">
        <pc:chgData name="Neamul AKHTER" userId="d8348a17-a688-4a12-b18d-5594537b638d" providerId="ADAL" clId="{F27E23A5-E078-4580-8BE2-57FC9DBEBF0F}" dt="2021-11-02T03:29:22.589" v="907" actId="13926"/>
        <pc:sldMkLst>
          <pc:docMk/>
          <pc:sldMk cId="2012227723" sldId="842"/>
        </pc:sldMkLst>
        <pc:spChg chg="mod">
          <ac:chgData name="Neamul AKHTER" userId="d8348a17-a688-4a12-b18d-5594537b638d" providerId="ADAL" clId="{F27E23A5-E078-4580-8BE2-57FC9DBEBF0F}" dt="2021-11-02T03:29:22.589" v="907" actId="13926"/>
          <ac:spMkLst>
            <pc:docMk/>
            <pc:sldMk cId="2012227723" sldId="842"/>
            <ac:spMk id="7" creationId="{B4851A34-9536-42AB-AAD9-9633CAB1FEFC}"/>
          </ac:spMkLst>
        </pc:spChg>
      </pc:sldChg>
      <pc:sldChg chg="modSp mod">
        <pc:chgData name="Neamul AKHTER" userId="d8348a17-a688-4a12-b18d-5594537b638d" providerId="ADAL" clId="{F27E23A5-E078-4580-8BE2-57FC9DBEBF0F}" dt="2021-11-03T07:03:07.539" v="1050" actId="207"/>
        <pc:sldMkLst>
          <pc:docMk/>
          <pc:sldMk cId="2084016124" sldId="847"/>
        </pc:sldMkLst>
        <pc:spChg chg="mod">
          <ac:chgData name="Neamul AKHTER" userId="d8348a17-a688-4a12-b18d-5594537b638d" providerId="ADAL" clId="{F27E23A5-E078-4580-8BE2-57FC9DBEBF0F}" dt="2021-11-03T07:03:07.539" v="1050" actId="207"/>
          <ac:spMkLst>
            <pc:docMk/>
            <pc:sldMk cId="2084016124" sldId="847"/>
            <ac:spMk id="7" creationId="{B4851A34-9536-42AB-AAD9-9633CAB1FEFC}"/>
          </ac:spMkLst>
        </pc:spChg>
      </pc:sldChg>
      <pc:sldChg chg="modSp add del mod">
        <pc:chgData name="Neamul AKHTER" userId="d8348a17-a688-4a12-b18d-5594537b638d" providerId="ADAL" clId="{F27E23A5-E078-4580-8BE2-57FC9DBEBF0F}" dt="2021-11-02T02:47:28.854" v="666" actId="13926"/>
        <pc:sldMkLst>
          <pc:docMk/>
          <pc:sldMk cId="2808787745" sldId="849"/>
        </pc:sldMkLst>
        <pc:spChg chg="mod">
          <ac:chgData name="Neamul AKHTER" userId="d8348a17-a688-4a12-b18d-5594537b638d" providerId="ADAL" clId="{F27E23A5-E078-4580-8BE2-57FC9DBEBF0F}" dt="2021-11-02T02:47:28.854" v="666" actId="13926"/>
          <ac:spMkLst>
            <pc:docMk/>
            <pc:sldMk cId="2808787745" sldId="849"/>
            <ac:spMk id="7" creationId="{B4851A34-9536-42AB-AAD9-9633CAB1FEFC}"/>
          </ac:spMkLst>
        </pc:spChg>
      </pc:sldChg>
      <pc:sldChg chg="del">
        <pc:chgData name="Neamul AKHTER" userId="d8348a17-a688-4a12-b18d-5594537b638d" providerId="ADAL" clId="{F27E23A5-E078-4580-8BE2-57FC9DBEBF0F}" dt="2021-11-01T11:56:45.166" v="528" actId="47"/>
        <pc:sldMkLst>
          <pc:docMk/>
          <pc:sldMk cId="2618078639" sldId="857"/>
        </pc:sldMkLst>
      </pc:sldChg>
      <pc:sldChg chg="modSp mod">
        <pc:chgData name="Neamul AKHTER" userId="d8348a17-a688-4a12-b18d-5594537b638d" providerId="ADAL" clId="{F27E23A5-E078-4580-8BE2-57FC9DBEBF0F}" dt="2021-11-01T11:57:43.500" v="552" actId="20577"/>
        <pc:sldMkLst>
          <pc:docMk/>
          <pc:sldMk cId="2840760164" sldId="858"/>
        </pc:sldMkLst>
        <pc:spChg chg="mod">
          <ac:chgData name="Neamul AKHTER" userId="d8348a17-a688-4a12-b18d-5594537b638d" providerId="ADAL" clId="{F27E23A5-E078-4580-8BE2-57FC9DBEBF0F}" dt="2021-11-01T11:57:43.500" v="552" actId="20577"/>
          <ac:spMkLst>
            <pc:docMk/>
            <pc:sldMk cId="2840760164" sldId="858"/>
            <ac:spMk id="3" creationId="{2BA485C7-D916-495F-AEC6-B315393A6A72}"/>
          </ac:spMkLst>
        </pc:spChg>
        <pc:spChg chg="mod">
          <ac:chgData name="Neamul AKHTER" userId="d8348a17-a688-4a12-b18d-5594537b638d" providerId="ADAL" clId="{F27E23A5-E078-4580-8BE2-57FC9DBEBF0F}" dt="2021-11-01T11:57:24.956" v="534" actId="21"/>
          <ac:spMkLst>
            <pc:docMk/>
            <pc:sldMk cId="2840760164" sldId="858"/>
            <ac:spMk id="7" creationId="{B4851A34-9536-42AB-AAD9-9633CAB1FEFC}"/>
          </ac:spMkLst>
        </pc:spChg>
      </pc:sldChg>
      <pc:sldChg chg="modSp del mod">
        <pc:chgData name="Neamul AKHTER" userId="d8348a17-a688-4a12-b18d-5594537b638d" providerId="ADAL" clId="{F27E23A5-E078-4580-8BE2-57FC9DBEBF0F}" dt="2021-11-01T11:57:15.670" v="533" actId="47"/>
        <pc:sldMkLst>
          <pc:docMk/>
          <pc:sldMk cId="214098240" sldId="860"/>
        </pc:sldMkLst>
        <pc:spChg chg="mod">
          <ac:chgData name="Neamul AKHTER" userId="d8348a17-a688-4a12-b18d-5594537b638d" providerId="ADAL" clId="{F27E23A5-E078-4580-8BE2-57FC9DBEBF0F}" dt="2021-10-31T10:10:02.811" v="40" actId="13926"/>
          <ac:spMkLst>
            <pc:docMk/>
            <pc:sldMk cId="214098240" sldId="860"/>
            <ac:spMk id="7" creationId="{B4851A34-9536-42AB-AAD9-9633CAB1FEFC}"/>
          </ac:spMkLst>
        </pc:spChg>
      </pc:sldChg>
      <pc:sldChg chg="modSp add del mod">
        <pc:chgData name="Neamul AKHTER" userId="d8348a17-a688-4a12-b18d-5594537b638d" providerId="ADAL" clId="{F27E23A5-E078-4580-8BE2-57FC9DBEBF0F}" dt="2021-11-01T11:37:51.204" v="238" actId="47"/>
        <pc:sldMkLst>
          <pc:docMk/>
          <pc:sldMk cId="2272087179" sldId="864"/>
        </pc:sldMkLst>
        <pc:spChg chg="mod">
          <ac:chgData name="Neamul AKHTER" userId="d8348a17-a688-4a12-b18d-5594537b638d" providerId="ADAL" clId="{F27E23A5-E078-4580-8BE2-57FC9DBEBF0F}" dt="2021-10-31T10:09:40.579" v="35" actId="13926"/>
          <ac:spMkLst>
            <pc:docMk/>
            <pc:sldMk cId="2272087179" sldId="864"/>
            <ac:spMk id="7" creationId="{B4851A34-9536-42AB-AAD9-9633CAB1FEFC}"/>
          </ac:spMkLst>
        </pc:spChg>
      </pc:sldChg>
      <pc:sldChg chg="modSp del mod ord">
        <pc:chgData name="Neamul AKHTER" userId="d8348a17-a688-4a12-b18d-5594537b638d" providerId="ADAL" clId="{F27E23A5-E078-4580-8BE2-57FC9DBEBF0F}" dt="2021-11-01T12:00:55.334" v="598" actId="47"/>
        <pc:sldMkLst>
          <pc:docMk/>
          <pc:sldMk cId="541301547" sldId="865"/>
        </pc:sldMkLst>
        <pc:spChg chg="mod">
          <ac:chgData name="Neamul AKHTER" userId="d8348a17-a688-4a12-b18d-5594537b638d" providerId="ADAL" clId="{F27E23A5-E078-4580-8BE2-57FC9DBEBF0F}" dt="2021-10-31T10:09:26.468" v="32" actId="13926"/>
          <ac:spMkLst>
            <pc:docMk/>
            <pc:sldMk cId="541301547" sldId="865"/>
            <ac:spMk id="7" creationId="{B4851A34-9536-42AB-AAD9-9633CAB1FEFC}"/>
          </ac:spMkLst>
        </pc:spChg>
        <pc:spChg chg="mod">
          <ac:chgData name="Neamul AKHTER" userId="d8348a17-a688-4a12-b18d-5594537b638d" providerId="ADAL" clId="{F27E23A5-E078-4580-8BE2-57FC9DBEBF0F}" dt="2021-11-01T12:00:53.336" v="597" actId="21"/>
          <ac:spMkLst>
            <pc:docMk/>
            <pc:sldMk cId="541301547" sldId="865"/>
            <ac:spMk id="9" creationId="{7261799C-3926-4FC3-98B1-FCDD7C950637}"/>
          </ac:spMkLst>
        </pc:spChg>
      </pc:sldChg>
      <pc:sldChg chg="modSp del mod">
        <pc:chgData name="Neamul AKHTER" userId="d8348a17-a688-4a12-b18d-5594537b638d" providerId="ADAL" clId="{F27E23A5-E078-4580-8BE2-57FC9DBEBF0F}" dt="2021-11-01T11:37:42.028" v="235" actId="47"/>
        <pc:sldMkLst>
          <pc:docMk/>
          <pc:sldMk cId="2873358535" sldId="866"/>
        </pc:sldMkLst>
        <pc:spChg chg="mod">
          <ac:chgData name="Neamul AKHTER" userId="d8348a17-a688-4a12-b18d-5594537b638d" providerId="ADAL" clId="{F27E23A5-E078-4580-8BE2-57FC9DBEBF0F}" dt="2021-10-31T10:09:35.676" v="34" actId="13926"/>
          <ac:spMkLst>
            <pc:docMk/>
            <pc:sldMk cId="2873358535" sldId="866"/>
            <ac:spMk id="7" creationId="{B4851A34-9536-42AB-AAD9-9633CAB1FEFC}"/>
          </ac:spMkLst>
        </pc:spChg>
      </pc:sldChg>
      <pc:sldChg chg="modSp mod ord">
        <pc:chgData name="Neamul AKHTER" userId="d8348a17-a688-4a12-b18d-5594537b638d" providerId="ADAL" clId="{F27E23A5-E078-4580-8BE2-57FC9DBEBF0F}" dt="2021-11-02T03:02:26.742" v="838"/>
        <pc:sldMkLst>
          <pc:docMk/>
          <pc:sldMk cId="411547815" sldId="867"/>
        </pc:sldMkLst>
        <pc:spChg chg="mod">
          <ac:chgData name="Neamul AKHTER" userId="d8348a17-a688-4a12-b18d-5594537b638d" providerId="ADAL" clId="{F27E23A5-E078-4580-8BE2-57FC9DBEBF0F}" dt="2021-11-02T02:57:50.584" v="694" actId="113"/>
          <ac:spMkLst>
            <pc:docMk/>
            <pc:sldMk cId="411547815" sldId="867"/>
            <ac:spMk id="7" creationId="{B4851A34-9536-42AB-AAD9-9633CAB1FEFC}"/>
          </ac:spMkLst>
        </pc:spChg>
      </pc:sldChg>
      <pc:sldChg chg="modSp add del mod ord">
        <pc:chgData name="Neamul AKHTER" userId="d8348a17-a688-4a12-b18d-5594537b638d" providerId="ADAL" clId="{F27E23A5-E078-4580-8BE2-57FC9DBEBF0F}" dt="2021-11-04T09:57:15.307" v="1096" actId="255"/>
        <pc:sldMkLst>
          <pc:docMk/>
          <pc:sldMk cId="3762633715" sldId="872"/>
        </pc:sldMkLst>
        <pc:spChg chg="mod">
          <ac:chgData name="Neamul AKHTER" userId="d8348a17-a688-4a12-b18d-5594537b638d" providerId="ADAL" clId="{F27E23A5-E078-4580-8BE2-57FC9DBEBF0F}" dt="2021-11-04T09:57:15.307" v="1096" actId="255"/>
          <ac:spMkLst>
            <pc:docMk/>
            <pc:sldMk cId="3762633715" sldId="872"/>
            <ac:spMk id="6" creationId="{BCF24794-C94E-44AF-AD7A-7FB4882853A5}"/>
          </ac:spMkLst>
        </pc:spChg>
        <pc:spChg chg="mod">
          <ac:chgData name="Neamul AKHTER" userId="d8348a17-a688-4a12-b18d-5594537b638d" providerId="ADAL" clId="{F27E23A5-E078-4580-8BE2-57FC9DBEBF0F}" dt="2021-11-03T06:50:13.733" v="1049" actId="20577"/>
          <ac:spMkLst>
            <pc:docMk/>
            <pc:sldMk cId="3762633715" sldId="872"/>
            <ac:spMk id="7" creationId="{B4851A34-9536-42AB-AAD9-9633CAB1FEFC}"/>
          </ac:spMkLst>
        </pc:spChg>
        <pc:graphicFrameChg chg="mod modGraphic">
          <ac:chgData name="Neamul AKHTER" userId="d8348a17-a688-4a12-b18d-5594537b638d" providerId="ADAL" clId="{F27E23A5-E078-4580-8BE2-57FC9DBEBF0F}" dt="2021-11-04T05:37:35.567" v="1066" actId="20577"/>
          <ac:graphicFrameMkLst>
            <pc:docMk/>
            <pc:sldMk cId="3762633715" sldId="872"/>
            <ac:graphicFrameMk id="4" creationId="{40DFE8A9-722D-445A-9F6B-288104F161F4}"/>
          </ac:graphicFrameMkLst>
        </pc:graphicFrameChg>
      </pc:sldChg>
      <pc:sldChg chg="del">
        <pc:chgData name="Neamul AKHTER" userId="d8348a17-a688-4a12-b18d-5594537b638d" providerId="ADAL" clId="{F27E23A5-E078-4580-8BE2-57FC9DBEBF0F}" dt="2021-10-31T10:08:52.610" v="26" actId="47"/>
        <pc:sldMkLst>
          <pc:docMk/>
          <pc:sldMk cId="1737510365" sldId="873"/>
        </pc:sldMkLst>
      </pc:sldChg>
      <pc:sldChg chg="del">
        <pc:chgData name="Neamul AKHTER" userId="d8348a17-a688-4a12-b18d-5594537b638d" providerId="ADAL" clId="{F27E23A5-E078-4580-8BE2-57FC9DBEBF0F}" dt="2021-10-31T10:08:54.596" v="27" actId="47"/>
        <pc:sldMkLst>
          <pc:docMk/>
          <pc:sldMk cId="3108053216" sldId="874"/>
        </pc:sldMkLst>
      </pc:sldChg>
      <pc:sldChg chg="del">
        <pc:chgData name="Neamul AKHTER" userId="d8348a17-a688-4a12-b18d-5594537b638d" providerId="ADAL" clId="{F27E23A5-E078-4580-8BE2-57FC9DBEBF0F}" dt="2021-10-31T10:10:14.974" v="46" actId="47"/>
        <pc:sldMkLst>
          <pc:docMk/>
          <pc:sldMk cId="612305300" sldId="875"/>
        </pc:sldMkLst>
      </pc:sldChg>
      <pc:sldChg chg="del">
        <pc:chgData name="Neamul AKHTER" userId="d8348a17-a688-4a12-b18d-5594537b638d" providerId="ADAL" clId="{F27E23A5-E078-4580-8BE2-57FC9DBEBF0F}" dt="2021-10-31T10:10:17.493" v="55" actId="47"/>
        <pc:sldMkLst>
          <pc:docMk/>
          <pc:sldMk cId="2194066718" sldId="876"/>
        </pc:sldMkLst>
      </pc:sldChg>
      <pc:sldChg chg="modSp add mod">
        <pc:chgData name="Neamul AKHTER" userId="d8348a17-a688-4a12-b18d-5594537b638d" providerId="ADAL" clId="{F27E23A5-E078-4580-8BE2-57FC9DBEBF0F}" dt="2021-11-01T12:03:57.428" v="658" actId="20577"/>
        <pc:sldMkLst>
          <pc:docMk/>
          <pc:sldMk cId="3445355830" sldId="936"/>
        </pc:sldMkLst>
        <pc:spChg chg="mod">
          <ac:chgData name="Neamul AKHTER" userId="d8348a17-a688-4a12-b18d-5594537b638d" providerId="ADAL" clId="{F27E23A5-E078-4580-8BE2-57FC9DBEBF0F}" dt="2021-11-01T12:01:14.184" v="617" actId="20577"/>
          <ac:spMkLst>
            <pc:docMk/>
            <pc:sldMk cId="3445355830" sldId="936"/>
            <ac:spMk id="3" creationId="{2BA485C7-D916-495F-AEC6-B315393A6A72}"/>
          </ac:spMkLst>
        </pc:spChg>
        <pc:spChg chg="mod">
          <ac:chgData name="Neamul AKHTER" userId="d8348a17-a688-4a12-b18d-5594537b638d" providerId="ADAL" clId="{F27E23A5-E078-4580-8BE2-57FC9DBEBF0F}" dt="2021-11-01T12:03:57.428" v="658" actId="20577"/>
          <ac:spMkLst>
            <pc:docMk/>
            <pc:sldMk cId="3445355830" sldId="936"/>
            <ac:spMk id="4" creationId="{75804524-5270-4631-B640-55A95F581CB5}"/>
          </ac:spMkLst>
        </pc:spChg>
      </pc:sldChg>
      <pc:sldChg chg="add del">
        <pc:chgData name="Neamul AKHTER" userId="d8348a17-a688-4a12-b18d-5594537b638d" providerId="ADAL" clId="{F27E23A5-E078-4580-8BE2-57FC9DBEBF0F}" dt="2021-11-01T11:57:00.688" v="530"/>
        <pc:sldMkLst>
          <pc:docMk/>
          <pc:sldMk cId="2247240203" sldId="952"/>
        </pc:sldMkLst>
      </pc:sldChg>
      <pc:sldChg chg="modSp add mod">
        <pc:chgData name="Neamul AKHTER" userId="d8348a17-a688-4a12-b18d-5594537b638d" providerId="ADAL" clId="{F27E23A5-E078-4580-8BE2-57FC9DBEBF0F}" dt="2021-11-02T04:05:00.249" v="908" actId="6549"/>
        <pc:sldMkLst>
          <pc:docMk/>
          <pc:sldMk cId="2975941444" sldId="952"/>
        </pc:sldMkLst>
        <pc:spChg chg="mod">
          <ac:chgData name="Neamul AKHTER" userId="d8348a17-a688-4a12-b18d-5594537b638d" providerId="ADAL" clId="{F27E23A5-E078-4580-8BE2-57FC9DBEBF0F}" dt="2021-11-02T04:05:00.249" v="908" actId="6549"/>
          <ac:spMkLst>
            <pc:docMk/>
            <pc:sldMk cId="2975941444" sldId="952"/>
            <ac:spMk id="7" creationId="{B4851A34-9536-42AB-AAD9-9633CAB1FEFC}"/>
          </ac:spMkLst>
        </pc:spChg>
      </pc:sldChg>
      <pc:sldChg chg="addSp modSp add mod ord">
        <pc:chgData name="Neamul AKHTER" userId="d8348a17-a688-4a12-b18d-5594537b638d" providerId="ADAL" clId="{F27E23A5-E078-4580-8BE2-57FC9DBEBF0F}" dt="2021-11-02T03:02:21.413" v="836"/>
        <pc:sldMkLst>
          <pc:docMk/>
          <pc:sldMk cId="2112043754" sldId="953"/>
        </pc:sldMkLst>
        <pc:spChg chg="add mod">
          <ac:chgData name="Neamul AKHTER" userId="d8348a17-a688-4a12-b18d-5594537b638d" providerId="ADAL" clId="{F27E23A5-E078-4580-8BE2-57FC9DBEBF0F}" dt="2021-11-02T03:01:46.627" v="801" actId="1036"/>
          <ac:spMkLst>
            <pc:docMk/>
            <pc:sldMk cId="2112043754" sldId="953"/>
            <ac:spMk id="2" creationId="{BED1EB52-D8AE-4569-9CE5-2DCA69B80060}"/>
          </ac:spMkLst>
        </pc:spChg>
        <pc:spChg chg="add mod">
          <ac:chgData name="Neamul AKHTER" userId="d8348a17-a688-4a12-b18d-5594537b638d" providerId="ADAL" clId="{F27E23A5-E078-4580-8BE2-57FC9DBEBF0F}" dt="2021-11-02T03:01:42.279" v="790" actId="20577"/>
          <ac:spMkLst>
            <pc:docMk/>
            <pc:sldMk cId="2112043754" sldId="953"/>
            <ac:spMk id="5" creationId="{B2C57A71-2B2C-496A-9AB3-8E45B45E7641}"/>
          </ac:spMkLst>
        </pc:spChg>
        <pc:spChg chg="mod">
          <ac:chgData name="Neamul AKHTER" userId="d8348a17-a688-4a12-b18d-5594537b638d" providerId="ADAL" clId="{F27E23A5-E078-4580-8BE2-57FC9DBEBF0F}" dt="2021-11-02T03:02:09.873" v="834" actId="20577"/>
          <ac:spMkLst>
            <pc:docMk/>
            <pc:sldMk cId="2112043754" sldId="953"/>
            <ac:spMk id="7" creationId="{B4851A34-9536-42AB-AAD9-9633CAB1FEFC}"/>
          </ac:spMkLst>
        </pc:spChg>
      </pc:sldChg>
      <pc:sldChg chg="modSp add mod">
        <pc:chgData name="Neamul AKHTER" userId="d8348a17-a688-4a12-b18d-5594537b638d" providerId="ADAL" clId="{F27E23A5-E078-4580-8BE2-57FC9DBEBF0F}" dt="2021-11-04T10:03:49.311" v="1156" actId="6549"/>
        <pc:sldMkLst>
          <pc:docMk/>
          <pc:sldMk cId="876167509" sldId="964"/>
        </pc:sldMkLst>
        <pc:spChg chg="mod">
          <ac:chgData name="Neamul AKHTER" userId="d8348a17-a688-4a12-b18d-5594537b638d" providerId="ADAL" clId="{F27E23A5-E078-4580-8BE2-57FC9DBEBF0F}" dt="2021-11-04T10:03:49.311" v="1156" actId="6549"/>
          <ac:spMkLst>
            <pc:docMk/>
            <pc:sldMk cId="876167509" sldId="964"/>
            <ac:spMk id="6" creationId="{BCF24794-C94E-44AF-AD7A-7FB4882853A5}"/>
          </ac:spMkLst>
        </pc:spChg>
      </pc:sldChg>
      <pc:sldChg chg="modSp add mod">
        <pc:chgData name="Neamul AKHTER" userId="d8348a17-a688-4a12-b18d-5594537b638d" providerId="ADAL" clId="{F27E23A5-E078-4580-8BE2-57FC9DBEBF0F}" dt="2021-11-04T10:03:53.824" v="1157" actId="20577"/>
        <pc:sldMkLst>
          <pc:docMk/>
          <pc:sldMk cId="1590921870" sldId="965"/>
        </pc:sldMkLst>
        <pc:spChg chg="mod">
          <ac:chgData name="Neamul AKHTER" userId="d8348a17-a688-4a12-b18d-5594537b638d" providerId="ADAL" clId="{F27E23A5-E078-4580-8BE2-57FC9DBEBF0F}" dt="2021-11-04T10:03:53.824" v="1157" actId="20577"/>
          <ac:spMkLst>
            <pc:docMk/>
            <pc:sldMk cId="1590921870" sldId="965"/>
            <ac:spMk id="6" creationId="{BCF24794-C94E-44AF-AD7A-7FB4882853A5}"/>
          </ac:spMkLst>
        </pc:spChg>
      </pc:sldChg>
      <pc:sldChg chg="modSp add mod">
        <pc:chgData name="Neamul AKHTER" userId="d8348a17-a688-4a12-b18d-5594537b638d" providerId="ADAL" clId="{F27E23A5-E078-4580-8BE2-57FC9DBEBF0F}" dt="2021-11-04T10:04:03.128" v="1161" actId="1035"/>
        <pc:sldMkLst>
          <pc:docMk/>
          <pc:sldMk cId="3475006788" sldId="966"/>
        </pc:sldMkLst>
        <pc:spChg chg="mod">
          <ac:chgData name="Neamul AKHTER" userId="d8348a17-a688-4a12-b18d-5594537b638d" providerId="ADAL" clId="{F27E23A5-E078-4580-8BE2-57FC9DBEBF0F}" dt="2021-11-04T10:04:03.128" v="1161" actId="1035"/>
          <ac:spMkLst>
            <pc:docMk/>
            <pc:sldMk cId="3475006788" sldId="966"/>
            <ac:spMk id="6" creationId="{BCF24794-C94E-44AF-AD7A-7FB4882853A5}"/>
          </ac:spMkLst>
        </pc:spChg>
      </pc:sldChg>
      <pc:sldChg chg="modSp add mod">
        <pc:chgData name="Neamul AKHTER" userId="d8348a17-a688-4a12-b18d-5594537b638d" providerId="ADAL" clId="{F27E23A5-E078-4580-8BE2-57FC9DBEBF0F}" dt="2021-11-04T10:03:31.497" v="1155" actId="12"/>
        <pc:sldMkLst>
          <pc:docMk/>
          <pc:sldMk cId="1425867924" sldId="967"/>
        </pc:sldMkLst>
        <pc:spChg chg="mod">
          <ac:chgData name="Neamul AKHTER" userId="d8348a17-a688-4a12-b18d-5594537b638d" providerId="ADAL" clId="{F27E23A5-E078-4580-8BE2-57FC9DBEBF0F}" dt="2021-11-04T10:03:31.497" v="1155" actId="12"/>
          <ac:spMkLst>
            <pc:docMk/>
            <pc:sldMk cId="1425867924" sldId="967"/>
            <ac:spMk id="6" creationId="{BCF24794-C94E-44AF-AD7A-7FB4882853A5}"/>
          </ac:spMkLst>
        </pc:spChg>
      </pc:sldChg>
      <pc:sldMasterChg chg="addSldLayout delSldLayout">
        <pc:chgData name="Neamul AKHTER" userId="d8348a17-a688-4a12-b18d-5594537b638d" providerId="ADAL" clId="{F27E23A5-E078-4580-8BE2-57FC9DBEBF0F}" dt="2021-10-31T10:10:26.863" v="71" actId="47"/>
        <pc:sldMasterMkLst>
          <pc:docMk/>
          <pc:sldMasterMk cId="1915994808" sldId="2147483777"/>
        </pc:sldMasterMkLst>
        <pc:sldLayoutChg chg="del">
          <pc:chgData name="Neamul AKHTER" userId="d8348a17-a688-4a12-b18d-5594537b638d" providerId="ADAL" clId="{F27E23A5-E078-4580-8BE2-57FC9DBEBF0F}" dt="2021-10-31T10:10:17.493" v="55" actId="47"/>
          <pc:sldLayoutMkLst>
            <pc:docMk/>
            <pc:sldMasterMk cId="1915994808" sldId="2147483777"/>
            <pc:sldLayoutMk cId="1746253705" sldId="2147483912"/>
          </pc:sldLayoutMkLst>
        </pc:sldLayoutChg>
        <pc:sldLayoutChg chg="add del">
          <pc:chgData name="Neamul AKHTER" userId="d8348a17-a688-4a12-b18d-5594537b638d" providerId="ADAL" clId="{F27E23A5-E078-4580-8BE2-57FC9DBEBF0F}" dt="2021-10-31T10:10:26.863" v="71" actId="47"/>
          <pc:sldLayoutMkLst>
            <pc:docMk/>
            <pc:sldMasterMk cId="1915994808" sldId="2147483777"/>
            <pc:sldLayoutMk cId="304269373" sldId="2147483913"/>
          </pc:sldLayoutMkLst>
        </pc:sldLayoutChg>
        <pc:sldLayoutChg chg="del">
          <pc:chgData name="Neamul AKHTER" userId="d8348a17-a688-4a12-b18d-5594537b638d" providerId="ADAL" clId="{F27E23A5-E078-4580-8BE2-57FC9DBEBF0F}" dt="2021-10-31T10:10:18.816" v="60" actId="47"/>
          <pc:sldLayoutMkLst>
            <pc:docMk/>
            <pc:sldMasterMk cId="1915994808" sldId="2147483777"/>
            <pc:sldLayoutMk cId="1119462393" sldId="2147483914"/>
          </pc:sldLayoutMkLst>
        </pc:sldLayoutChg>
      </pc:sldMasterChg>
    </pc:docChg>
  </pc:docChgLst>
  <pc:docChgLst>
    <pc:chgData name="Anna RZYM" userId="S::anna.rzym@wfp.org::0111bd45-5452-4f96-b324-140b95791be2" providerId="AD" clId="Web-{9CD130BD-6F01-51C4-3450-E7FF1AFCF2E1}"/>
    <pc:docChg chg="addSld modSld sldOrd">
      <pc:chgData name="Anna RZYM" userId="S::anna.rzym@wfp.org::0111bd45-5452-4f96-b324-140b95791be2" providerId="AD" clId="Web-{9CD130BD-6F01-51C4-3450-E7FF1AFCF2E1}" dt="2021-10-05T04:31:57.592" v="957" actId="20577"/>
      <pc:docMkLst>
        <pc:docMk/>
      </pc:docMkLst>
      <pc:sldChg chg="modSp">
        <pc:chgData name="Anna RZYM" userId="S::anna.rzym@wfp.org::0111bd45-5452-4f96-b324-140b95791be2" providerId="AD" clId="Web-{9CD130BD-6F01-51C4-3450-E7FF1AFCF2E1}" dt="2021-10-05T04:31:57.592" v="957" actId="20577"/>
        <pc:sldMkLst>
          <pc:docMk/>
          <pc:sldMk cId="2616493" sldId="828"/>
        </pc:sldMkLst>
        <pc:spChg chg="mod">
          <ac:chgData name="Anna RZYM" userId="S::anna.rzym@wfp.org::0111bd45-5452-4f96-b324-140b95791be2" providerId="AD" clId="Web-{9CD130BD-6F01-51C4-3450-E7FF1AFCF2E1}" dt="2021-10-05T04:31:57.592" v="957" actId="20577"/>
          <ac:spMkLst>
            <pc:docMk/>
            <pc:sldMk cId="2616493" sldId="828"/>
            <ac:spMk id="7" creationId="{B4851A34-9536-42AB-AAD9-9633CAB1FEFC}"/>
          </ac:spMkLst>
        </pc:spChg>
      </pc:sldChg>
      <pc:sldChg chg="modSp">
        <pc:chgData name="Anna RZYM" userId="S::anna.rzym@wfp.org::0111bd45-5452-4f96-b324-140b95791be2" providerId="AD" clId="Web-{9CD130BD-6F01-51C4-3450-E7FF1AFCF2E1}" dt="2021-10-05T02:50:38.097" v="18" actId="20577"/>
        <pc:sldMkLst>
          <pc:docMk/>
          <pc:sldMk cId="458790636" sldId="837"/>
        </pc:sldMkLst>
        <pc:spChg chg="mod">
          <ac:chgData name="Anna RZYM" userId="S::anna.rzym@wfp.org::0111bd45-5452-4f96-b324-140b95791be2" providerId="AD" clId="Web-{9CD130BD-6F01-51C4-3450-E7FF1AFCF2E1}" dt="2021-10-05T02:50:38.097" v="18" actId="20577"/>
          <ac:spMkLst>
            <pc:docMk/>
            <pc:sldMk cId="458790636" sldId="837"/>
            <ac:spMk id="7" creationId="{B4851A34-9536-42AB-AAD9-9633CAB1FEFC}"/>
          </ac:spMkLst>
        </pc:spChg>
      </pc:sldChg>
      <pc:sldChg chg="modSp">
        <pc:chgData name="Anna RZYM" userId="S::anna.rzym@wfp.org::0111bd45-5452-4f96-b324-140b95791be2" providerId="AD" clId="Web-{9CD130BD-6F01-51C4-3450-E7FF1AFCF2E1}" dt="2021-10-05T03:00:26.173" v="73" actId="20577"/>
        <pc:sldMkLst>
          <pc:docMk/>
          <pc:sldMk cId="3682180391" sldId="839"/>
        </pc:sldMkLst>
        <pc:spChg chg="mod">
          <ac:chgData name="Anna RZYM" userId="S::anna.rzym@wfp.org::0111bd45-5452-4f96-b324-140b95791be2" providerId="AD" clId="Web-{9CD130BD-6F01-51C4-3450-E7FF1AFCF2E1}" dt="2021-10-05T03:00:26.173" v="73" actId="20577"/>
          <ac:spMkLst>
            <pc:docMk/>
            <pc:sldMk cId="3682180391" sldId="839"/>
            <ac:spMk id="2" creationId="{72FE0E43-8A27-407F-9963-D841D1189A3D}"/>
          </ac:spMkLst>
        </pc:spChg>
      </pc:sldChg>
      <pc:sldChg chg="modSp">
        <pc:chgData name="Anna RZYM" userId="S::anna.rzym@wfp.org::0111bd45-5452-4f96-b324-140b95791be2" providerId="AD" clId="Web-{9CD130BD-6F01-51C4-3450-E7FF1AFCF2E1}" dt="2021-10-05T03:47:19.862" v="195" actId="20577"/>
        <pc:sldMkLst>
          <pc:docMk/>
          <pc:sldMk cId="2012227723" sldId="842"/>
        </pc:sldMkLst>
        <pc:spChg chg="mod">
          <ac:chgData name="Anna RZYM" userId="S::anna.rzym@wfp.org::0111bd45-5452-4f96-b324-140b95791be2" providerId="AD" clId="Web-{9CD130BD-6F01-51C4-3450-E7FF1AFCF2E1}" dt="2021-10-05T03:47:19.862" v="195" actId="20577"/>
          <ac:spMkLst>
            <pc:docMk/>
            <pc:sldMk cId="2012227723" sldId="842"/>
            <ac:spMk id="7" creationId="{B4851A34-9536-42AB-AAD9-9633CAB1FEFC}"/>
          </ac:spMkLst>
        </pc:spChg>
      </pc:sldChg>
      <pc:sldChg chg="ord">
        <pc:chgData name="Anna RZYM" userId="S::anna.rzym@wfp.org::0111bd45-5452-4f96-b324-140b95791be2" providerId="AD" clId="Web-{9CD130BD-6F01-51C4-3450-E7FF1AFCF2E1}" dt="2021-10-05T03:06:28.635" v="76"/>
        <pc:sldMkLst>
          <pc:docMk/>
          <pc:sldMk cId="2423504493" sldId="843"/>
        </pc:sldMkLst>
      </pc:sldChg>
      <pc:sldChg chg="ord">
        <pc:chgData name="Anna RZYM" userId="S::anna.rzym@wfp.org::0111bd45-5452-4f96-b324-140b95791be2" providerId="AD" clId="Web-{9CD130BD-6F01-51C4-3450-E7FF1AFCF2E1}" dt="2021-10-05T03:06:34.213" v="77"/>
        <pc:sldMkLst>
          <pc:docMk/>
          <pc:sldMk cId="2173133420" sldId="844"/>
        </pc:sldMkLst>
      </pc:sldChg>
      <pc:sldChg chg="modSp ord">
        <pc:chgData name="Anna RZYM" userId="S::anna.rzym@wfp.org::0111bd45-5452-4f96-b324-140b95791be2" providerId="AD" clId="Web-{9CD130BD-6F01-51C4-3450-E7FF1AFCF2E1}" dt="2021-10-05T03:40:23.321" v="177" actId="20577"/>
        <pc:sldMkLst>
          <pc:docMk/>
          <pc:sldMk cId="2808787745" sldId="849"/>
        </pc:sldMkLst>
        <pc:spChg chg="mod">
          <ac:chgData name="Anna RZYM" userId="S::anna.rzym@wfp.org::0111bd45-5452-4f96-b324-140b95791be2" providerId="AD" clId="Web-{9CD130BD-6F01-51C4-3450-E7FF1AFCF2E1}" dt="2021-10-05T03:40:23.321" v="177" actId="20577"/>
          <ac:spMkLst>
            <pc:docMk/>
            <pc:sldMk cId="2808787745" sldId="849"/>
            <ac:spMk id="7" creationId="{B4851A34-9536-42AB-AAD9-9633CAB1FEFC}"/>
          </ac:spMkLst>
        </pc:spChg>
      </pc:sldChg>
      <pc:sldChg chg="modSp ord">
        <pc:chgData name="Anna RZYM" userId="S::anna.rzym@wfp.org::0111bd45-5452-4f96-b324-140b95791be2" providerId="AD" clId="Web-{9CD130BD-6F01-51C4-3450-E7FF1AFCF2E1}" dt="2021-10-05T03:00:02.548" v="69" actId="20577"/>
        <pc:sldMkLst>
          <pc:docMk/>
          <pc:sldMk cId="2777991922" sldId="853"/>
        </pc:sldMkLst>
        <pc:spChg chg="mod">
          <ac:chgData name="Anna RZYM" userId="S::anna.rzym@wfp.org::0111bd45-5452-4f96-b324-140b95791be2" providerId="AD" clId="Web-{9CD130BD-6F01-51C4-3450-E7FF1AFCF2E1}" dt="2021-10-05T03:00:02.548" v="69" actId="20577"/>
          <ac:spMkLst>
            <pc:docMk/>
            <pc:sldMk cId="2777991922" sldId="853"/>
            <ac:spMk id="2" creationId="{72FE0E43-8A27-407F-9963-D841D1189A3D}"/>
          </ac:spMkLst>
        </pc:spChg>
      </pc:sldChg>
      <pc:sldChg chg="modSp">
        <pc:chgData name="Anna RZYM" userId="S::anna.rzym@wfp.org::0111bd45-5452-4f96-b324-140b95791be2" providerId="AD" clId="Web-{9CD130BD-6F01-51C4-3450-E7FF1AFCF2E1}" dt="2021-10-05T03:01:34.487" v="75" actId="20577"/>
        <pc:sldMkLst>
          <pc:docMk/>
          <pc:sldMk cId="1785985439" sldId="855"/>
        </pc:sldMkLst>
        <pc:spChg chg="mod">
          <ac:chgData name="Anna RZYM" userId="S::anna.rzym@wfp.org::0111bd45-5452-4f96-b324-140b95791be2" providerId="AD" clId="Web-{9CD130BD-6F01-51C4-3450-E7FF1AFCF2E1}" dt="2021-10-05T03:01:34.487" v="75" actId="20577"/>
          <ac:spMkLst>
            <pc:docMk/>
            <pc:sldMk cId="1785985439" sldId="855"/>
            <ac:spMk id="7" creationId="{B4851A34-9536-42AB-AAD9-9633CAB1FEFC}"/>
          </ac:spMkLst>
        </pc:spChg>
      </pc:sldChg>
      <pc:sldChg chg="delSp modSp add replId">
        <pc:chgData name="Anna RZYM" userId="S::anna.rzym@wfp.org::0111bd45-5452-4f96-b324-140b95791be2" providerId="AD" clId="Web-{9CD130BD-6F01-51C4-3450-E7FF1AFCF2E1}" dt="2021-10-05T03:28:39.259" v="131" actId="20577"/>
        <pc:sldMkLst>
          <pc:docMk/>
          <pc:sldMk cId="2992891967" sldId="856"/>
        </pc:sldMkLst>
        <pc:spChg chg="mod">
          <ac:chgData name="Anna RZYM" userId="S::anna.rzym@wfp.org::0111bd45-5452-4f96-b324-140b95791be2" providerId="AD" clId="Web-{9CD130BD-6F01-51C4-3450-E7FF1AFCF2E1}" dt="2021-10-05T03:28:39.259" v="131" actId="20577"/>
          <ac:spMkLst>
            <pc:docMk/>
            <pc:sldMk cId="2992891967" sldId="856"/>
            <ac:spMk id="7" creationId="{B4851A34-9536-42AB-AAD9-9633CAB1FEFC}"/>
          </ac:spMkLst>
        </pc:spChg>
        <pc:graphicFrameChg chg="del mod modGraphic">
          <ac:chgData name="Anna RZYM" userId="S::anna.rzym@wfp.org::0111bd45-5452-4f96-b324-140b95791be2" providerId="AD" clId="Web-{9CD130BD-6F01-51C4-3450-E7FF1AFCF2E1}" dt="2021-10-05T02:50:01.862" v="10"/>
          <ac:graphicFrameMkLst>
            <pc:docMk/>
            <pc:sldMk cId="2992891967" sldId="856"/>
            <ac:graphicFrameMk id="9" creationId="{2AB061CD-7778-4D6A-A0C4-3FB3AC03C904}"/>
          </ac:graphicFrameMkLst>
        </pc:graphicFrameChg>
        <pc:graphicFrameChg chg="del">
          <ac:chgData name="Anna RZYM" userId="S::anna.rzym@wfp.org::0111bd45-5452-4f96-b324-140b95791be2" providerId="AD" clId="Web-{9CD130BD-6F01-51C4-3450-E7FF1AFCF2E1}" dt="2021-10-05T02:50:03.956" v="11"/>
          <ac:graphicFrameMkLst>
            <pc:docMk/>
            <pc:sldMk cId="2992891967" sldId="856"/>
            <ac:graphicFrameMk id="13" creationId="{5B597FC5-A7ED-4215-9CA1-867731E0E023}"/>
          </ac:graphicFrameMkLst>
        </pc:graphicFrameChg>
      </pc:sldChg>
      <pc:sldChg chg="modSp add replId">
        <pc:chgData name="Anna RZYM" userId="S::anna.rzym@wfp.org::0111bd45-5452-4f96-b324-140b95791be2" providerId="AD" clId="Web-{9CD130BD-6F01-51C4-3450-E7FF1AFCF2E1}" dt="2021-10-05T03:00:11.439" v="70" actId="20577"/>
        <pc:sldMkLst>
          <pc:docMk/>
          <pc:sldMk cId="2618078639" sldId="857"/>
        </pc:sldMkLst>
        <pc:spChg chg="mod">
          <ac:chgData name="Anna RZYM" userId="S::anna.rzym@wfp.org::0111bd45-5452-4f96-b324-140b95791be2" providerId="AD" clId="Web-{9CD130BD-6F01-51C4-3450-E7FF1AFCF2E1}" dt="2021-10-05T03:00:11.439" v="70" actId="20577"/>
          <ac:spMkLst>
            <pc:docMk/>
            <pc:sldMk cId="2618078639" sldId="857"/>
            <ac:spMk id="2" creationId="{72FE0E43-8A27-407F-9963-D841D1189A3D}"/>
          </ac:spMkLst>
        </pc:spChg>
      </pc:sldChg>
      <pc:sldChg chg="modSp add replId">
        <pc:chgData name="Anna RZYM" userId="S::anna.rzym@wfp.org::0111bd45-5452-4f96-b324-140b95791be2" providerId="AD" clId="Web-{9CD130BD-6F01-51C4-3450-E7FF1AFCF2E1}" dt="2021-10-05T04:11:46.034" v="867" actId="20577"/>
        <pc:sldMkLst>
          <pc:docMk/>
          <pc:sldMk cId="2840760164" sldId="858"/>
        </pc:sldMkLst>
        <pc:spChg chg="mod">
          <ac:chgData name="Anna RZYM" userId="S::anna.rzym@wfp.org::0111bd45-5452-4f96-b324-140b95791be2" providerId="AD" clId="Web-{9CD130BD-6F01-51C4-3450-E7FF1AFCF2E1}" dt="2021-10-05T03:29:31.385" v="143" actId="20577"/>
          <ac:spMkLst>
            <pc:docMk/>
            <pc:sldMk cId="2840760164" sldId="858"/>
            <ac:spMk id="3" creationId="{2BA485C7-D916-495F-AEC6-B315393A6A72}"/>
          </ac:spMkLst>
        </pc:spChg>
        <pc:spChg chg="mod">
          <ac:chgData name="Anna RZYM" userId="S::anna.rzym@wfp.org::0111bd45-5452-4f96-b324-140b95791be2" providerId="AD" clId="Web-{9CD130BD-6F01-51C4-3450-E7FF1AFCF2E1}" dt="2021-10-05T04:11:46.034" v="867" actId="20577"/>
          <ac:spMkLst>
            <pc:docMk/>
            <pc:sldMk cId="2840760164" sldId="858"/>
            <ac:spMk id="7" creationId="{B4851A34-9536-42AB-AAD9-9633CAB1FEFC}"/>
          </ac:spMkLst>
        </pc:spChg>
      </pc:sldChg>
      <pc:sldChg chg="addSp modSp add ord replId">
        <pc:chgData name="Anna RZYM" userId="S::anna.rzym@wfp.org::0111bd45-5452-4f96-b324-140b95791be2" providerId="AD" clId="Web-{9CD130BD-6F01-51C4-3450-E7FF1AFCF2E1}" dt="2021-10-05T04:11:31.221" v="865" actId="1076"/>
        <pc:sldMkLst>
          <pc:docMk/>
          <pc:sldMk cId="1936655023" sldId="859"/>
        </pc:sldMkLst>
        <pc:spChg chg="mod">
          <ac:chgData name="Anna RZYM" userId="S::anna.rzym@wfp.org::0111bd45-5452-4f96-b324-140b95791be2" providerId="AD" clId="Web-{9CD130BD-6F01-51C4-3450-E7FF1AFCF2E1}" dt="2021-10-05T03:30:03.698" v="148" actId="20577"/>
          <ac:spMkLst>
            <pc:docMk/>
            <pc:sldMk cId="1936655023" sldId="859"/>
            <ac:spMk id="3" creationId="{2BA485C7-D916-495F-AEC6-B315393A6A72}"/>
          </ac:spMkLst>
        </pc:spChg>
        <pc:spChg chg="add mod">
          <ac:chgData name="Anna RZYM" userId="S::anna.rzym@wfp.org::0111bd45-5452-4f96-b324-140b95791be2" providerId="AD" clId="Web-{9CD130BD-6F01-51C4-3450-E7FF1AFCF2E1}" dt="2021-10-05T04:11:26.049" v="864" actId="1076"/>
          <ac:spMkLst>
            <pc:docMk/>
            <pc:sldMk cId="1936655023" sldId="859"/>
            <ac:spMk id="5" creationId="{6DCF806C-3021-40BB-A143-C408B8351EFB}"/>
          </ac:spMkLst>
        </pc:spChg>
        <pc:spChg chg="mod">
          <ac:chgData name="Anna RZYM" userId="S::anna.rzym@wfp.org::0111bd45-5452-4f96-b324-140b95791be2" providerId="AD" clId="Web-{9CD130BD-6F01-51C4-3450-E7FF1AFCF2E1}" dt="2021-10-05T03:30:06.308" v="149" actId="20577"/>
          <ac:spMkLst>
            <pc:docMk/>
            <pc:sldMk cId="1936655023" sldId="859"/>
            <ac:spMk id="7" creationId="{B4851A34-9536-42AB-AAD9-9633CAB1FEFC}"/>
          </ac:spMkLst>
        </pc:spChg>
        <pc:graphicFrameChg chg="add mod modGraphic">
          <ac:chgData name="Anna RZYM" userId="S::anna.rzym@wfp.org::0111bd45-5452-4f96-b324-140b95791be2" providerId="AD" clId="Web-{9CD130BD-6F01-51C4-3450-E7FF1AFCF2E1}" dt="2021-10-05T04:11:31.221" v="865" actId="1076"/>
          <ac:graphicFrameMkLst>
            <pc:docMk/>
            <pc:sldMk cId="1936655023" sldId="859"/>
            <ac:graphicFrameMk id="4" creationId="{0E62ED3E-758F-4175-9D44-04377E4A4A2D}"/>
          </ac:graphicFrameMkLst>
        </pc:graphicFrameChg>
      </pc:sldChg>
      <pc:sldChg chg="addSp delSp modSp add replId">
        <pc:chgData name="Anna RZYM" userId="S::anna.rzym@wfp.org::0111bd45-5452-4f96-b324-140b95791be2" providerId="AD" clId="Web-{9CD130BD-6F01-51C4-3450-E7FF1AFCF2E1}" dt="2021-10-05T04:13:06.411" v="892" actId="20577"/>
        <pc:sldMkLst>
          <pc:docMk/>
          <pc:sldMk cId="214098240" sldId="860"/>
        </pc:sldMkLst>
        <pc:spChg chg="add del">
          <ac:chgData name="Anna RZYM" userId="S::anna.rzym@wfp.org::0111bd45-5452-4f96-b324-140b95791be2" providerId="AD" clId="Web-{9CD130BD-6F01-51C4-3450-E7FF1AFCF2E1}" dt="2021-10-05T04:12:28.363" v="887"/>
          <ac:spMkLst>
            <pc:docMk/>
            <pc:sldMk cId="214098240" sldId="860"/>
            <ac:spMk id="2" creationId="{488D819A-0E98-4E02-8978-FF0A2FA167C7}"/>
          </ac:spMkLst>
        </pc:spChg>
        <pc:spChg chg="mod">
          <ac:chgData name="Anna RZYM" userId="S::anna.rzym@wfp.org::0111bd45-5452-4f96-b324-140b95791be2" providerId="AD" clId="Web-{9CD130BD-6F01-51C4-3450-E7FF1AFCF2E1}" dt="2021-10-05T04:13:06.411" v="892" actId="20577"/>
          <ac:spMkLst>
            <pc:docMk/>
            <pc:sldMk cId="214098240" sldId="860"/>
            <ac:spMk id="7" creationId="{B4851A34-9536-42AB-AAD9-9633CAB1FEFC}"/>
          </ac:spMkLst>
        </pc:spChg>
      </pc:sldChg>
    </pc:docChg>
  </pc:docChgLst>
  <pc:docChgLst>
    <pc:chgData name="Martina IANNIZZOTTO" userId="S::martina.iannizzotto@wfp.org::3026dcc6-e8fb-42f1-af0c-becbf21bb0b1" providerId="AD" clId="Web-{F696E46A-054C-C5A5-B03B-991EF0FCC827}"/>
    <pc:docChg chg="modSld">
      <pc:chgData name="Martina IANNIZZOTTO" userId="S::martina.iannizzotto@wfp.org::3026dcc6-e8fb-42f1-af0c-becbf21bb0b1" providerId="AD" clId="Web-{F696E46A-054C-C5A5-B03B-991EF0FCC827}" dt="2021-08-25T03:23:33.546" v="188" actId="20577"/>
      <pc:docMkLst>
        <pc:docMk/>
      </pc:docMkLst>
      <pc:sldChg chg="modSp">
        <pc:chgData name="Martina IANNIZZOTTO" userId="S::martina.iannizzotto@wfp.org::3026dcc6-e8fb-42f1-af0c-becbf21bb0b1" providerId="AD" clId="Web-{F696E46A-054C-C5A5-B03B-991EF0FCC827}" dt="2021-08-25T03:17:50.223" v="50" actId="20577"/>
        <pc:sldMkLst>
          <pc:docMk/>
          <pc:sldMk cId="3713593936" sldId="327"/>
        </pc:sldMkLst>
        <pc:spChg chg="mod">
          <ac:chgData name="Martina IANNIZZOTTO" userId="S::martina.iannizzotto@wfp.org::3026dcc6-e8fb-42f1-af0c-becbf21bb0b1" providerId="AD" clId="Web-{F696E46A-054C-C5A5-B03B-991EF0FCC827}" dt="2021-08-25T03:17:50.223" v="50" actId="20577"/>
          <ac:spMkLst>
            <pc:docMk/>
            <pc:sldMk cId="3713593936" sldId="327"/>
            <ac:spMk id="13" creationId="{C365E126-01DD-4525-9457-E6785C9BB0E9}"/>
          </ac:spMkLst>
        </pc:spChg>
      </pc:sldChg>
      <pc:sldChg chg="addSp delSp modSp">
        <pc:chgData name="Martina IANNIZZOTTO" userId="S::martina.iannizzotto@wfp.org::3026dcc6-e8fb-42f1-af0c-becbf21bb0b1" providerId="AD" clId="Web-{F696E46A-054C-C5A5-B03B-991EF0FCC827}" dt="2021-08-25T03:23:10.014" v="179" actId="20577"/>
        <pc:sldMkLst>
          <pc:docMk/>
          <pc:sldMk cId="812719905" sldId="367"/>
        </pc:sldMkLst>
        <pc:spChg chg="mod">
          <ac:chgData name="Martina IANNIZZOTTO" userId="S::martina.iannizzotto@wfp.org::3026dcc6-e8fb-42f1-af0c-becbf21bb0b1" providerId="AD" clId="Web-{F696E46A-054C-C5A5-B03B-991EF0FCC827}" dt="2021-08-25T03:23:10.014" v="179" actId="20577"/>
          <ac:spMkLst>
            <pc:docMk/>
            <pc:sldMk cId="812719905" sldId="367"/>
            <ac:spMk id="4" creationId="{26ACF568-0263-470A-A353-26FBDE98F7D0}"/>
          </ac:spMkLst>
        </pc:spChg>
        <pc:grpChg chg="add del">
          <ac:chgData name="Martina IANNIZZOTTO" userId="S::martina.iannizzotto@wfp.org::3026dcc6-e8fb-42f1-af0c-becbf21bb0b1" providerId="AD" clId="Web-{F696E46A-054C-C5A5-B03B-991EF0FCC827}" dt="2021-08-25T03:22:55.467" v="176"/>
          <ac:grpSpMkLst>
            <pc:docMk/>
            <pc:sldMk cId="812719905" sldId="367"/>
            <ac:grpSpMk id="7" creationId="{DA312F7B-1FBE-4693-8356-59887A0B9211}"/>
          </ac:grpSpMkLst>
        </pc:grpChg>
        <pc:picChg chg="topLvl">
          <ac:chgData name="Martina IANNIZZOTTO" userId="S::martina.iannizzotto@wfp.org::3026dcc6-e8fb-42f1-af0c-becbf21bb0b1" providerId="AD" clId="Web-{F696E46A-054C-C5A5-B03B-991EF0FCC827}" dt="2021-08-25T03:22:55.467" v="176"/>
          <ac:picMkLst>
            <pc:docMk/>
            <pc:sldMk cId="812719905" sldId="367"/>
            <ac:picMk id="8" creationId="{C84B3428-7888-4E18-9256-9154F14969B4}"/>
          </ac:picMkLst>
        </pc:picChg>
        <pc:picChg chg="del topLvl">
          <ac:chgData name="Martina IANNIZZOTTO" userId="S::martina.iannizzotto@wfp.org::3026dcc6-e8fb-42f1-af0c-becbf21bb0b1" providerId="AD" clId="Web-{F696E46A-054C-C5A5-B03B-991EF0FCC827}" dt="2021-08-25T03:22:55.467" v="176"/>
          <ac:picMkLst>
            <pc:docMk/>
            <pc:sldMk cId="812719905" sldId="367"/>
            <ac:picMk id="9" creationId="{156727FA-C81C-4760-B8F1-A4C088DD643B}"/>
          </ac:picMkLst>
        </pc:picChg>
      </pc:sldChg>
      <pc:sldChg chg="modSp">
        <pc:chgData name="Martina IANNIZZOTTO" userId="S::martina.iannizzotto@wfp.org::3026dcc6-e8fb-42f1-af0c-becbf21bb0b1" providerId="AD" clId="Web-{F696E46A-054C-C5A5-B03B-991EF0FCC827}" dt="2021-08-25T03:23:27.827" v="184" actId="20577"/>
        <pc:sldMkLst>
          <pc:docMk/>
          <pc:sldMk cId="4154344469" sldId="379"/>
        </pc:sldMkLst>
        <pc:spChg chg="mod">
          <ac:chgData name="Martina IANNIZZOTTO" userId="S::martina.iannizzotto@wfp.org::3026dcc6-e8fb-42f1-af0c-becbf21bb0b1" providerId="AD" clId="Web-{F696E46A-054C-C5A5-B03B-991EF0FCC827}" dt="2021-08-25T03:23:27.827" v="184" actId="20577"/>
          <ac:spMkLst>
            <pc:docMk/>
            <pc:sldMk cId="4154344469" sldId="379"/>
            <ac:spMk id="4" creationId="{26ACF568-0263-470A-A353-26FBDE98F7D0}"/>
          </ac:spMkLst>
        </pc:spChg>
      </pc:sldChg>
      <pc:sldChg chg="modSp">
        <pc:chgData name="Martina IANNIZZOTTO" userId="S::martina.iannizzotto@wfp.org::3026dcc6-e8fb-42f1-af0c-becbf21bb0b1" providerId="AD" clId="Web-{F696E46A-054C-C5A5-B03B-991EF0FCC827}" dt="2021-08-25T03:23:33.546" v="188" actId="20577"/>
        <pc:sldMkLst>
          <pc:docMk/>
          <pc:sldMk cId="2032988622" sldId="380"/>
        </pc:sldMkLst>
        <pc:spChg chg="mod">
          <ac:chgData name="Martina IANNIZZOTTO" userId="S::martina.iannizzotto@wfp.org::3026dcc6-e8fb-42f1-af0c-becbf21bb0b1" providerId="AD" clId="Web-{F696E46A-054C-C5A5-B03B-991EF0FCC827}" dt="2021-08-25T03:23:33.546" v="188" actId="20577"/>
          <ac:spMkLst>
            <pc:docMk/>
            <pc:sldMk cId="2032988622" sldId="380"/>
            <ac:spMk id="4" creationId="{26ACF568-0263-470A-A353-26FBDE98F7D0}"/>
          </ac:spMkLst>
        </pc:spChg>
      </pc:sldChg>
      <pc:sldChg chg="modSp">
        <pc:chgData name="Martina IANNIZZOTTO" userId="S::martina.iannizzotto@wfp.org::3026dcc6-e8fb-42f1-af0c-becbf21bb0b1" providerId="AD" clId="Web-{F696E46A-054C-C5A5-B03B-991EF0FCC827}" dt="2021-08-25T03:18:38.772" v="55" actId="20577"/>
        <pc:sldMkLst>
          <pc:docMk/>
          <pc:sldMk cId="4001799277" sldId="403"/>
        </pc:sldMkLst>
        <pc:spChg chg="mod">
          <ac:chgData name="Martina IANNIZZOTTO" userId="S::martina.iannizzotto@wfp.org::3026dcc6-e8fb-42f1-af0c-becbf21bb0b1" providerId="AD" clId="Web-{F696E46A-054C-C5A5-B03B-991EF0FCC827}" dt="2021-08-25T03:18:35.818" v="53" actId="20577"/>
          <ac:spMkLst>
            <pc:docMk/>
            <pc:sldMk cId="4001799277" sldId="403"/>
            <ac:spMk id="15" creationId="{D85F0153-EE0C-47F4-8447-E80567766917}"/>
          </ac:spMkLst>
        </pc:spChg>
        <pc:spChg chg="mod">
          <ac:chgData name="Martina IANNIZZOTTO" userId="S::martina.iannizzotto@wfp.org::3026dcc6-e8fb-42f1-af0c-becbf21bb0b1" providerId="AD" clId="Web-{F696E46A-054C-C5A5-B03B-991EF0FCC827}" dt="2021-08-25T03:18:38.772" v="55" actId="20577"/>
          <ac:spMkLst>
            <pc:docMk/>
            <pc:sldMk cId="4001799277" sldId="403"/>
            <ac:spMk id="16" creationId="{077302A9-AD15-4062-A792-617B0B843ADA}"/>
          </ac:spMkLst>
        </pc:spChg>
      </pc:sldChg>
      <pc:sldChg chg="modSp">
        <pc:chgData name="Martina IANNIZZOTTO" userId="S::martina.iannizzotto@wfp.org::3026dcc6-e8fb-42f1-af0c-becbf21bb0b1" providerId="AD" clId="Web-{F696E46A-054C-C5A5-B03B-991EF0FCC827}" dt="2021-08-25T03:22:34.013" v="173" actId="1076"/>
        <pc:sldMkLst>
          <pc:docMk/>
          <pc:sldMk cId="3009331244" sldId="782"/>
        </pc:sldMkLst>
        <pc:graphicFrameChg chg="mod modGraphic">
          <ac:chgData name="Martina IANNIZZOTTO" userId="S::martina.iannizzotto@wfp.org::3026dcc6-e8fb-42f1-af0c-becbf21bb0b1" providerId="AD" clId="Web-{F696E46A-054C-C5A5-B03B-991EF0FCC827}" dt="2021-08-25T03:22:34.013" v="173" actId="1076"/>
          <ac:graphicFrameMkLst>
            <pc:docMk/>
            <pc:sldMk cId="3009331244" sldId="782"/>
            <ac:graphicFrameMk id="4" creationId="{8A148974-031A-45F8-AFE3-D2ADE4D15A56}"/>
          </ac:graphicFrameMkLst>
        </pc:graphicFrameChg>
      </pc:sldChg>
      <pc:sldChg chg="modSp">
        <pc:chgData name="Martina IANNIZZOTTO" userId="S::martina.iannizzotto@wfp.org::3026dcc6-e8fb-42f1-af0c-becbf21bb0b1" providerId="AD" clId="Web-{F696E46A-054C-C5A5-B03B-991EF0FCC827}" dt="2021-08-25T03:17:20.816" v="42" actId="20577"/>
        <pc:sldMkLst>
          <pc:docMk/>
          <pc:sldMk cId="3043906177" sldId="791"/>
        </pc:sldMkLst>
        <pc:spChg chg="mod">
          <ac:chgData name="Martina IANNIZZOTTO" userId="S::martina.iannizzotto@wfp.org::3026dcc6-e8fb-42f1-af0c-becbf21bb0b1" providerId="AD" clId="Web-{F696E46A-054C-C5A5-B03B-991EF0FCC827}" dt="2021-08-25T03:17:20.816" v="42" actId="20577"/>
          <ac:spMkLst>
            <pc:docMk/>
            <pc:sldMk cId="3043906177" sldId="791"/>
            <ac:spMk id="7" creationId="{B4851A34-9536-42AB-AAD9-9633CAB1FEFC}"/>
          </ac:spMkLst>
        </pc:spChg>
      </pc:sldChg>
      <pc:sldChg chg="modSp">
        <pc:chgData name="Martina IANNIZZOTTO" userId="S::martina.iannizzotto@wfp.org::3026dcc6-e8fb-42f1-af0c-becbf21bb0b1" providerId="AD" clId="Web-{F696E46A-054C-C5A5-B03B-991EF0FCC827}" dt="2021-08-25T03:18:55.616" v="68" actId="20577"/>
        <pc:sldMkLst>
          <pc:docMk/>
          <pc:sldMk cId="1453111742" sldId="817"/>
        </pc:sldMkLst>
        <pc:spChg chg="mod">
          <ac:chgData name="Martina IANNIZZOTTO" userId="S::martina.iannizzotto@wfp.org::3026dcc6-e8fb-42f1-af0c-becbf21bb0b1" providerId="AD" clId="Web-{F696E46A-054C-C5A5-B03B-991EF0FCC827}" dt="2021-08-25T03:18:55.616" v="68" actId="20577"/>
          <ac:spMkLst>
            <pc:docMk/>
            <pc:sldMk cId="1453111742" sldId="817"/>
            <ac:spMk id="3" creationId="{2BA485C7-D916-495F-AEC6-B315393A6A72}"/>
          </ac:spMkLst>
        </pc:spChg>
      </pc:sldChg>
      <pc:sldChg chg="modSp">
        <pc:chgData name="Martina IANNIZZOTTO" userId="S::martina.iannizzotto@wfp.org::3026dcc6-e8fb-42f1-af0c-becbf21bb0b1" providerId="AD" clId="Web-{F696E46A-054C-C5A5-B03B-991EF0FCC827}" dt="2021-08-25T03:16:40.643" v="40" actId="20577"/>
        <pc:sldMkLst>
          <pc:docMk/>
          <pc:sldMk cId="758305886" sldId="828"/>
        </pc:sldMkLst>
        <pc:spChg chg="mod">
          <ac:chgData name="Martina IANNIZZOTTO" userId="S::martina.iannizzotto@wfp.org::3026dcc6-e8fb-42f1-af0c-becbf21bb0b1" providerId="AD" clId="Web-{F696E46A-054C-C5A5-B03B-991EF0FCC827}" dt="2021-08-25T03:16:40.643" v="40" actId="20577"/>
          <ac:spMkLst>
            <pc:docMk/>
            <pc:sldMk cId="758305886" sldId="828"/>
            <ac:spMk id="6" creationId="{3083F59A-2DB9-4AA8-94A3-1F9B52A398DA}"/>
          </ac:spMkLst>
        </pc:spChg>
      </pc:sldChg>
      <pc:sldChg chg="modSp">
        <pc:chgData name="Martina IANNIZZOTTO" userId="S::martina.iannizzotto@wfp.org::3026dcc6-e8fb-42f1-af0c-becbf21bb0b1" providerId="AD" clId="Web-{F696E46A-054C-C5A5-B03B-991EF0FCC827}" dt="2021-08-25T03:16:20.611" v="38" actId="20577"/>
        <pc:sldMkLst>
          <pc:docMk/>
          <pc:sldMk cId="2155005445" sldId="830"/>
        </pc:sldMkLst>
        <pc:spChg chg="mod">
          <ac:chgData name="Martina IANNIZZOTTO" userId="S::martina.iannizzotto@wfp.org::3026dcc6-e8fb-42f1-af0c-becbf21bb0b1" providerId="AD" clId="Web-{F696E46A-054C-C5A5-B03B-991EF0FCC827}" dt="2021-08-25T03:16:20.611" v="38" actId="20577"/>
          <ac:spMkLst>
            <pc:docMk/>
            <pc:sldMk cId="2155005445" sldId="830"/>
            <ac:spMk id="6" creationId="{3083F59A-2DB9-4AA8-94A3-1F9B52A398DA}"/>
          </ac:spMkLst>
        </pc:spChg>
      </pc:sldChg>
    </pc:docChg>
  </pc:docChgLst>
  <pc:docChgLst>
    <pc:chgData name="Zolboo BOLD-ERDENE" userId="S::zolboo.bold-erdene@wfp.org::2da99bfc-2d31-4bae-97a8-2cacb8dd45bd" providerId="AD" clId="Web-{BB52E338-86D4-D702-2E95-9F70676D6D15}"/>
    <pc:docChg chg="delSld modSld">
      <pc:chgData name="Zolboo BOLD-ERDENE" userId="S::zolboo.bold-erdene@wfp.org::2da99bfc-2d31-4bae-97a8-2cacb8dd45bd" providerId="AD" clId="Web-{BB52E338-86D4-D702-2E95-9F70676D6D15}" dt="2021-10-19T04:18:11.256" v="7"/>
      <pc:docMkLst>
        <pc:docMk/>
      </pc:docMkLst>
      <pc:sldChg chg="modSp">
        <pc:chgData name="Zolboo BOLD-ERDENE" userId="S::zolboo.bold-erdene@wfp.org::2da99bfc-2d31-4bae-97a8-2cacb8dd45bd" providerId="AD" clId="Web-{BB52E338-86D4-D702-2E95-9F70676D6D15}" dt="2021-10-19T04:15:53.155" v="6" actId="20577"/>
        <pc:sldMkLst>
          <pc:docMk/>
          <pc:sldMk cId="2098752188" sldId="811"/>
        </pc:sldMkLst>
        <pc:spChg chg="mod">
          <ac:chgData name="Zolboo BOLD-ERDENE" userId="S::zolboo.bold-erdene@wfp.org::2da99bfc-2d31-4bae-97a8-2cacb8dd45bd" providerId="AD" clId="Web-{BB52E338-86D4-D702-2E95-9F70676D6D15}" dt="2021-10-19T04:15:53.155" v="6" actId="20577"/>
          <ac:spMkLst>
            <pc:docMk/>
            <pc:sldMk cId="2098752188" sldId="811"/>
            <ac:spMk id="7" creationId="{B4851A34-9536-42AB-AAD9-9633CAB1FEFC}"/>
          </ac:spMkLst>
        </pc:spChg>
      </pc:sldChg>
      <pc:sldChg chg="modSp">
        <pc:chgData name="Zolboo BOLD-ERDENE" userId="S::zolboo.bold-erdene@wfp.org::2da99bfc-2d31-4bae-97a8-2cacb8dd45bd" providerId="AD" clId="Web-{BB52E338-86D4-D702-2E95-9F70676D6D15}" dt="2021-10-19T03:56:47.783" v="1" actId="20577"/>
        <pc:sldMkLst>
          <pc:docMk/>
          <pc:sldMk cId="2716575438" sldId="826"/>
        </pc:sldMkLst>
        <pc:spChg chg="mod">
          <ac:chgData name="Zolboo BOLD-ERDENE" userId="S::zolboo.bold-erdene@wfp.org::2da99bfc-2d31-4bae-97a8-2cacb8dd45bd" providerId="AD" clId="Web-{BB52E338-86D4-D702-2E95-9F70676D6D15}" dt="2021-10-19T03:56:47.783" v="1" actId="20577"/>
          <ac:spMkLst>
            <pc:docMk/>
            <pc:sldMk cId="2716575438" sldId="826"/>
            <ac:spMk id="7" creationId="{B4851A34-9536-42AB-AAD9-9633CAB1FEFC}"/>
          </ac:spMkLst>
        </pc:spChg>
      </pc:sldChg>
      <pc:sldChg chg="del">
        <pc:chgData name="Zolboo BOLD-ERDENE" userId="S::zolboo.bold-erdene@wfp.org::2da99bfc-2d31-4bae-97a8-2cacb8dd45bd" providerId="AD" clId="Web-{BB52E338-86D4-D702-2E95-9F70676D6D15}" dt="2021-10-19T04:18:11.256" v="7"/>
        <pc:sldMkLst>
          <pc:docMk/>
          <pc:sldMk cId="185899084" sldId="850"/>
        </pc:sldMkLst>
      </pc:sldChg>
    </pc:docChg>
  </pc:docChgLst>
  <pc:docChgLst>
    <pc:chgData name="Neamul AKHTER" userId="S::neamul.akhter@wfp.org::d8348a17-a688-4a12-b18d-5594537b638d" providerId="AD" clId="Web-{5642D2AD-31E6-BE86-EE3D-15516AB90964}"/>
    <pc:docChg chg="modSld">
      <pc:chgData name="Neamul AKHTER" userId="S::neamul.akhter@wfp.org::d8348a17-a688-4a12-b18d-5594537b638d" providerId="AD" clId="Web-{5642D2AD-31E6-BE86-EE3D-15516AB90964}" dt="2021-11-01T11:02:44.528" v="1" actId="20577"/>
      <pc:docMkLst>
        <pc:docMk/>
      </pc:docMkLst>
      <pc:sldChg chg="modSp">
        <pc:chgData name="Neamul AKHTER" userId="S::neamul.akhter@wfp.org::d8348a17-a688-4a12-b18d-5594537b638d" providerId="AD" clId="Web-{5642D2AD-31E6-BE86-EE3D-15516AB90964}" dt="2021-11-01T11:02:44.528" v="1" actId="20577"/>
        <pc:sldMkLst>
          <pc:docMk/>
          <pc:sldMk cId="647780113" sldId="257"/>
        </pc:sldMkLst>
        <pc:spChg chg="mod">
          <ac:chgData name="Neamul AKHTER" userId="S::neamul.akhter@wfp.org::d8348a17-a688-4a12-b18d-5594537b638d" providerId="AD" clId="Web-{5642D2AD-31E6-BE86-EE3D-15516AB90964}" dt="2021-11-01T11:02:44.528" v="1" actId="20577"/>
          <ac:spMkLst>
            <pc:docMk/>
            <pc:sldMk cId="647780113" sldId="257"/>
            <ac:spMk id="4" creationId="{D392D0AA-D589-43A6-9EB5-271A1B1047D1}"/>
          </ac:spMkLst>
        </pc:spChg>
      </pc:sldChg>
    </pc:docChg>
  </pc:docChgLst>
  <pc:docChgLst>
    <pc:chgData name="Ajmerry HOSSAIN" userId="S::ajmerry.hossain@wfp.org::654b8391-f5e8-4a5c-816c-a1d4cafae875" providerId="AD" clId="Web-{F985A1E8-C67E-A019-F697-091FF6CAC74A}"/>
    <pc:docChg chg="modSld">
      <pc:chgData name="Ajmerry HOSSAIN" userId="S::ajmerry.hossain@wfp.org::654b8391-f5e8-4a5c-816c-a1d4cafae875" providerId="AD" clId="Web-{F985A1E8-C67E-A019-F697-091FF6CAC74A}" dt="2021-10-19T04:43:31.493" v="13" actId="20577"/>
      <pc:docMkLst>
        <pc:docMk/>
      </pc:docMkLst>
      <pc:sldChg chg="modSp">
        <pc:chgData name="Ajmerry HOSSAIN" userId="S::ajmerry.hossain@wfp.org::654b8391-f5e8-4a5c-816c-a1d4cafae875" providerId="AD" clId="Web-{F985A1E8-C67E-A019-F697-091FF6CAC74A}" dt="2021-10-19T04:43:31.493" v="13" actId="20577"/>
        <pc:sldMkLst>
          <pc:docMk/>
          <pc:sldMk cId="2716575438" sldId="826"/>
        </pc:sldMkLst>
        <pc:spChg chg="mod">
          <ac:chgData name="Ajmerry HOSSAIN" userId="S::ajmerry.hossain@wfp.org::654b8391-f5e8-4a5c-816c-a1d4cafae875" providerId="AD" clId="Web-{F985A1E8-C67E-A019-F697-091FF6CAC74A}" dt="2021-10-19T04:43:31.493" v="13" actId="20577"/>
          <ac:spMkLst>
            <pc:docMk/>
            <pc:sldMk cId="2716575438" sldId="826"/>
            <ac:spMk id="7" creationId="{B4851A34-9536-42AB-AAD9-9633CAB1FEFC}"/>
          </ac:spMkLst>
        </pc:spChg>
      </pc:sldChg>
    </pc:docChg>
  </pc:docChgLst>
  <pc:docChgLst>
    <pc:chgData name="Martina IANNIZZOTTO" userId="S::martina.iannizzotto@wfp.org::3026dcc6-e8fb-42f1-af0c-becbf21bb0b1" providerId="AD" clId="Web-{58C2C584-3C40-8AAF-04C5-5FDB4B873872}"/>
    <pc:docChg chg="addSld delSld modSld sldOrd">
      <pc:chgData name="Martina IANNIZZOTTO" userId="S::martina.iannizzotto@wfp.org::3026dcc6-e8fb-42f1-af0c-becbf21bb0b1" providerId="AD" clId="Web-{58C2C584-3C40-8AAF-04C5-5FDB4B873872}" dt="2021-09-06T10:13:42.643" v="259" actId="20577"/>
      <pc:docMkLst>
        <pc:docMk/>
      </pc:docMkLst>
      <pc:sldChg chg="del">
        <pc:chgData name="Martina IANNIZZOTTO" userId="S::martina.iannizzotto@wfp.org::3026dcc6-e8fb-42f1-af0c-becbf21bb0b1" providerId="AD" clId="Web-{58C2C584-3C40-8AAF-04C5-5FDB4B873872}" dt="2021-09-06T10:12:14.985" v="193"/>
        <pc:sldMkLst>
          <pc:docMk/>
          <pc:sldMk cId="991359607" sldId="789"/>
        </pc:sldMkLst>
      </pc:sldChg>
      <pc:sldChg chg="modSp">
        <pc:chgData name="Martina IANNIZZOTTO" userId="S::martina.iannizzotto@wfp.org::3026dcc6-e8fb-42f1-af0c-becbf21bb0b1" providerId="AD" clId="Web-{58C2C584-3C40-8AAF-04C5-5FDB4B873872}" dt="2021-09-06T10:11:35.640" v="182" actId="20577"/>
        <pc:sldMkLst>
          <pc:docMk/>
          <pc:sldMk cId="912871047" sldId="790"/>
        </pc:sldMkLst>
        <pc:spChg chg="mod">
          <ac:chgData name="Martina IANNIZZOTTO" userId="S::martina.iannizzotto@wfp.org::3026dcc6-e8fb-42f1-af0c-becbf21bb0b1" providerId="AD" clId="Web-{58C2C584-3C40-8AAF-04C5-5FDB4B873872}" dt="2021-09-06T10:11:35.640" v="182" actId="20577"/>
          <ac:spMkLst>
            <pc:docMk/>
            <pc:sldMk cId="912871047" sldId="790"/>
            <ac:spMk id="7" creationId="{B4851A34-9536-42AB-AAD9-9633CAB1FEFC}"/>
          </ac:spMkLst>
        </pc:spChg>
      </pc:sldChg>
      <pc:sldChg chg="ord">
        <pc:chgData name="Martina IANNIZZOTTO" userId="S::martina.iannizzotto@wfp.org::3026dcc6-e8fb-42f1-af0c-becbf21bb0b1" providerId="AD" clId="Web-{58C2C584-3C40-8AAF-04C5-5FDB4B873872}" dt="2021-09-06T09:47:54.717" v="126"/>
        <pc:sldMkLst>
          <pc:docMk/>
          <pc:sldMk cId="3043906177" sldId="791"/>
        </pc:sldMkLst>
      </pc:sldChg>
      <pc:sldChg chg="modSp">
        <pc:chgData name="Martina IANNIZZOTTO" userId="S::martina.iannizzotto@wfp.org::3026dcc6-e8fb-42f1-af0c-becbf21bb0b1" providerId="AD" clId="Web-{58C2C584-3C40-8AAF-04C5-5FDB4B873872}" dt="2021-09-06T10:13:42.643" v="259" actId="20577"/>
        <pc:sldMkLst>
          <pc:docMk/>
          <pc:sldMk cId="3904382097" sldId="810"/>
        </pc:sldMkLst>
        <pc:spChg chg="mod">
          <ac:chgData name="Martina IANNIZZOTTO" userId="S::martina.iannizzotto@wfp.org::3026dcc6-e8fb-42f1-af0c-becbf21bb0b1" providerId="AD" clId="Web-{58C2C584-3C40-8AAF-04C5-5FDB4B873872}" dt="2021-09-06T10:13:42.643" v="259" actId="20577"/>
          <ac:spMkLst>
            <pc:docMk/>
            <pc:sldMk cId="3904382097" sldId="810"/>
            <ac:spMk id="7" creationId="{B4851A34-9536-42AB-AAD9-9633CAB1FEFC}"/>
          </ac:spMkLst>
        </pc:spChg>
      </pc:sldChg>
      <pc:sldChg chg="modSp">
        <pc:chgData name="Martina IANNIZZOTTO" userId="S::martina.iannizzotto@wfp.org::3026dcc6-e8fb-42f1-af0c-becbf21bb0b1" providerId="AD" clId="Web-{58C2C584-3C40-8AAF-04C5-5FDB4B873872}" dt="2021-09-06T10:12:02.219" v="192" actId="20577"/>
        <pc:sldMkLst>
          <pc:docMk/>
          <pc:sldMk cId="2098752188" sldId="811"/>
        </pc:sldMkLst>
        <pc:spChg chg="mod">
          <ac:chgData name="Martina IANNIZZOTTO" userId="S::martina.iannizzotto@wfp.org::3026dcc6-e8fb-42f1-af0c-becbf21bb0b1" providerId="AD" clId="Web-{58C2C584-3C40-8AAF-04C5-5FDB4B873872}" dt="2021-09-06T10:12:02.219" v="192" actId="20577"/>
          <ac:spMkLst>
            <pc:docMk/>
            <pc:sldMk cId="2098752188" sldId="811"/>
            <ac:spMk id="7" creationId="{B4851A34-9536-42AB-AAD9-9633CAB1FEFC}"/>
          </ac:spMkLst>
        </pc:spChg>
      </pc:sldChg>
      <pc:sldChg chg="modSp del">
        <pc:chgData name="Martina IANNIZZOTTO" userId="S::martina.iannizzotto@wfp.org::3026dcc6-e8fb-42f1-af0c-becbf21bb0b1" providerId="AD" clId="Web-{58C2C584-3C40-8AAF-04C5-5FDB4B873872}" dt="2021-09-06T09:48:20.858" v="128"/>
        <pc:sldMkLst>
          <pc:docMk/>
          <pc:sldMk cId="468477563" sldId="827"/>
        </pc:sldMkLst>
        <pc:spChg chg="mod">
          <ac:chgData name="Martina IANNIZZOTTO" userId="S::martina.iannizzotto@wfp.org::3026dcc6-e8fb-42f1-af0c-becbf21bb0b1" providerId="AD" clId="Web-{58C2C584-3C40-8AAF-04C5-5FDB4B873872}" dt="2021-09-06T09:48:11.842" v="127" actId="20577"/>
          <ac:spMkLst>
            <pc:docMk/>
            <pc:sldMk cId="468477563" sldId="827"/>
            <ac:spMk id="7" creationId="{B4851A34-9536-42AB-AAD9-9633CAB1FEFC}"/>
          </ac:spMkLst>
        </pc:spChg>
      </pc:sldChg>
      <pc:sldChg chg="modSp ord">
        <pc:chgData name="Martina IANNIZZOTTO" userId="S::martina.iannizzotto@wfp.org::3026dcc6-e8fb-42f1-af0c-becbf21bb0b1" providerId="AD" clId="Web-{58C2C584-3C40-8AAF-04C5-5FDB4B873872}" dt="2021-09-06T10:13:10.017" v="255" actId="20577"/>
        <pc:sldMkLst>
          <pc:docMk/>
          <pc:sldMk cId="2616493" sldId="828"/>
        </pc:sldMkLst>
        <pc:spChg chg="mod">
          <ac:chgData name="Martina IANNIZZOTTO" userId="S::martina.iannizzotto@wfp.org::3026dcc6-e8fb-42f1-af0c-becbf21bb0b1" providerId="AD" clId="Web-{58C2C584-3C40-8AAF-04C5-5FDB4B873872}" dt="2021-09-06T10:13:10.017" v="255" actId="20577"/>
          <ac:spMkLst>
            <pc:docMk/>
            <pc:sldMk cId="2616493" sldId="828"/>
            <ac:spMk id="7" creationId="{B4851A34-9536-42AB-AAD9-9633CAB1FEFC}"/>
          </ac:spMkLst>
        </pc:spChg>
      </pc:sldChg>
      <pc:sldChg chg="new del">
        <pc:chgData name="Martina IANNIZZOTTO" userId="S::martina.iannizzotto@wfp.org::3026dcc6-e8fb-42f1-af0c-becbf21bb0b1" providerId="AD" clId="Web-{58C2C584-3C40-8AAF-04C5-5FDB4B873872}" dt="2021-09-06T09:30:26.380" v="1"/>
        <pc:sldMkLst>
          <pc:docMk/>
          <pc:sldMk cId="4039170975" sldId="829"/>
        </pc:sldMkLst>
      </pc:sldChg>
    </pc:docChg>
  </pc:docChgLst>
  <pc:docChgLst>
    <pc:chgData name="Pramila GHIMIRE" userId="S::pramila.ghimire@wfp.org::5e004630-b49d-4b48-bbf0-a79def14c3d8" providerId="AD" clId="Web-{87BB6517-DF58-EAAA-3E93-494497C33957}"/>
    <pc:docChg chg="addSld modSld sldOrd">
      <pc:chgData name="Pramila GHIMIRE" userId="S::pramila.ghimire@wfp.org::5e004630-b49d-4b48-bbf0-a79def14c3d8" providerId="AD" clId="Web-{87BB6517-DF58-EAAA-3E93-494497C33957}" dt="2021-11-15T17:21:00.841" v="592"/>
      <pc:docMkLst>
        <pc:docMk/>
      </pc:docMkLst>
      <pc:sldChg chg="ord">
        <pc:chgData name="Pramila GHIMIRE" userId="S::pramila.ghimire@wfp.org::5e004630-b49d-4b48-bbf0-a79def14c3d8" providerId="AD" clId="Web-{87BB6517-DF58-EAAA-3E93-494497C33957}" dt="2021-11-15T17:21:00.841" v="592"/>
        <pc:sldMkLst>
          <pc:docMk/>
          <pc:sldMk cId="3445355830" sldId="936"/>
        </pc:sldMkLst>
      </pc:sldChg>
      <pc:sldChg chg="modSp">
        <pc:chgData name="Pramila GHIMIRE" userId="S::pramila.ghimire@wfp.org::5e004630-b49d-4b48-bbf0-a79def14c3d8" providerId="AD" clId="Web-{87BB6517-DF58-EAAA-3E93-494497C33957}" dt="2021-11-15T17:19:11.916" v="534" actId="20577"/>
        <pc:sldMkLst>
          <pc:docMk/>
          <pc:sldMk cId="702162111" sldId="978"/>
        </pc:sldMkLst>
        <pc:spChg chg="mod">
          <ac:chgData name="Pramila GHIMIRE" userId="S::pramila.ghimire@wfp.org::5e004630-b49d-4b48-bbf0-a79def14c3d8" providerId="AD" clId="Web-{87BB6517-DF58-EAAA-3E93-494497C33957}" dt="2021-11-15T17:19:11.916" v="534" actId="20577"/>
          <ac:spMkLst>
            <pc:docMk/>
            <pc:sldMk cId="702162111" sldId="978"/>
            <ac:spMk id="4" creationId="{75804524-5270-4631-B640-55A95F581CB5}"/>
          </ac:spMkLst>
        </pc:spChg>
      </pc:sldChg>
      <pc:sldChg chg="modSp add replId">
        <pc:chgData name="Pramila GHIMIRE" userId="S::pramila.ghimire@wfp.org::5e004630-b49d-4b48-bbf0-a79def14c3d8" providerId="AD" clId="Web-{87BB6517-DF58-EAAA-3E93-494497C33957}" dt="2021-11-15T17:20:42.887" v="591" actId="20577"/>
        <pc:sldMkLst>
          <pc:docMk/>
          <pc:sldMk cId="1435673251" sldId="979"/>
        </pc:sldMkLst>
        <pc:spChg chg="mod">
          <ac:chgData name="Pramila GHIMIRE" userId="S::pramila.ghimire@wfp.org::5e004630-b49d-4b48-bbf0-a79def14c3d8" providerId="AD" clId="Web-{87BB6517-DF58-EAAA-3E93-494497C33957}" dt="2021-11-15T17:20:42.887" v="591" actId="20577"/>
          <ac:spMkLst>
            <pc:docMk/>
            <pc:sldMk cId="1435673251" sldId="979"/>
            <ac:spMk id="4" creationId="{75804524-5270-4631-B640-55A95F581CB5}"/>
          </ac:spMkLst>
        </pc:spChg>
      </pc:sldChg>
    </pc:docChg>
  </pc:docChgLst>
  <pc:docChgLst>
    <pc:chgData name="Zolboo BOLD-ERDENE" userId="S::zolboo.bold-erdene@wfp.org::2da99bfc-2d31-4bae-97a8-2cacb8dd45bd" providerId="AD" clId="Web-{EAA61368-2156-6A0D-1A16-735401D4CDF2}"/>
    <pc:docChg chg="addSld delSld modSld sldOrd">
      <pc:chgData name="Zolboo BOLD-ERDENE" userId="S::zolboo.bold-erdene@wfp.org::2da99bfc-2d31-4bae-97a8-2cacb8dd45bd" providerId="AD" clId="Web-{EAA61368-2156-6A0D-1A16-735401D4CDF2}" dt="2021-11-16T04:48:14.002" v="1994" actId="20577"/>
      <pc:docMkLst>
        <pc:docMk/>
      </pc:docMkLst>
      <pc:sldChg chg="modSp">
        <pc:chgData name="Zolboo BOLD-ERDENE" userId="S::zolboo.bold-erdene@wfp.org::2da99bfc-2d31-4bae-97a8-2cacb8dd45bd" providerId="AD" clId="Web-{EAA61368-2156-6A0D-1A16-735401D4CDF2}" dt="2021-11-16T04:19:48.891" v="1992" actId="20577"/>
        <pc:sldMkLst>
          <pc:docMk/>
          <pc:sldMk cId="647780113" sldId="257"/>
        </pc:sldMkLst>
        <pc:spChg chg="mod">
          <ac:chgData name="Zolboo BOLD-ERDENE" userId="S::zolboo.bold-erdene@wfp.org::2da99bfc-2d31-4bae-97a8-2cacb8dd45bd" providerId="AD" clId="Web-{EAA61368-2156-6A0D-1A16-735401D4CDF2}" dt="2021-11-16T04:19:48.891" v="1992" actId="20577"/>
          <ac:spMkLst>
            <pc:docMk/>
            <pc:sldMk cId="647780113" sldId="257"/>
            <ac:spMk id="4" creationId="{D392D0AA-D589-43A6-9EB5-271A1B1047D1}"/>
          </ac:spMkLst>
        </pc:spChg>
      </pc:sldChg>
      <pc:sldChg chg="modSp">
        <pc:chgData name="Zolboo BOLD-ERDENE" userId="S::zolboo.bold-erdene@wfp.org::2da99bfc-2d31-4bae-97a8-2cacb8dd45bd" providerId="AD" clId="Web-{EAA61368-2156-6A0D-1A16-735401D4CDF2}" dt="2021-11-16T04:15:51.470" v="1955"/>
        <pc:sldMkLst>
          <pc:docMk/>
          <pc:sldMk cId="2098752188" sldId="811"/>
        </pc:sldMkLst>
        <pc:spChg chg="mod">
          <ac:chgData name="Zolboo BOLD-ERDENE" userId="S::zolboo.bold-erdene@wfp.org::2da99bfc-2d31-4bae-97a8-2cacb8dd45bd" providerId="AD" clId="Web-{EAA61368-2156-6A0D-1A16-735401D4CDF2}" dt="2021-11-16T04:15:51.470" v="1955"/>
          <ac:spMkLst>
            <pc:docMk/>
            <pc:sldMk cId="2098752188" sldId="811"/>
            <ac:spMk id="7" creationId="{B4851A34-9536-42AB-AAD9-9633CAB1FEFC}"/>
          </ac:spMkLst>
        </pc:spChg>
      </pc:sldChg>
      <pc:sldChg chg="modSp del">
        <pc:chgData name="Zolboo BOLD-ERDENE" userId="S::zolboo.bold-erdene@wfp.org::2da99bfc-2d31-4bae-97a8-2cacb8dd45bd" providerId="AD" clId="Web-{EAA61368-2156-6A0D-1A16-735401D4CDF2}" dt="2021-11-16T03:52:33.535" v="944"/>
        <pc:sldMkLst>
          <pc:docMk/>
          <pc:sldMk cId="2012227723" sldId="842"/>
        </pc:sldMkLst>
        <pc:spChg chg="mod">
          <ac:chgData name="Zolboo BOLD-ERDENE" userId="S::zolboo.bold-erdene@wfp.org::2da99bfc-2d31-4bae-97a8-2cacb8dd45bd" providerId="AD" clId="Web-{EAA61368-2156-6A0D-1A16-735401D4CDF2}" dt="2021-11-16T03:52:29.238" v="942" actId="20577"/>
          <ac:spMkLst>
            <pc:docMk/>
            <pc:sldMk cId="2012227723" sldId="842"/>
            <ac:spMk id="7" creationId="{B4851A34-9536-42AB-AAD9-9633CAB1FEFC}"/>
          </ac:spMkLst>
        </pc:spChg>
      </pc:sldChg>
      <pc:sldChg chg="modSp">
        <pc:chgData name="Zolboo BOLD-ERDENE" userId="S::zolboo.bold-erdene@wfp.org::2da99bfc-2d31-4bae-97a8-2cacb8dd45bd" providerId="AD" clId="Web-{EAA61368-2156-6A0D-1A16-735401D4CDF2}" dt="2021-11-15T09:39:47.164" v="368" actId="20577"/>
        <pc:sldMkLst>
          <pc:docMk/>
          <pc:sldMk cId="2840760164" sldId="858"/>
        </pc:sldMkLst>
        <pc:spChg chg="mod">
          <ac:chgData name="Zolboo BOLD-ERDENE" userId="S::zolboo.bold-erdene@wfp.org::2da99bfc-2d31-4bae-97a8-2cacb8dd45bd" providerId="AD" clId="Web-{EAA61368-2156-6A0D-1A16-735401D4CDF2}" dt="2021-11-15T09:39:47.164" v="368" actId="20577"/>
          <ac:spMkLst>
            <pc:docMk/>
            <pc:sldMk cId="2840760164" sldId="858"/>
            <ac:spMk id="7" creationId="{B4851A34-9536-42AB-AAD9-9633CAB1FEFC}"/>
          </ac:spMkLst>
        </pc:spChg>
      </pc:sldChg>
      <pc:sldChg chg="addSp delSp modSp">
        <pc:chgData name="Zolboo BOLD-ERDENE" userId="S::zolboo.bold-erdene@wfp.org::2da99bfc-2d31-4bae-97a8-2cacb8dd45bd" providerId="AD" clId="Web-{EAA61368-2156-6A0D-1A16-735401D4CDF2}" dt="2021-11-16T04:11:15.657" v="1892" actId="20577"/>
        <pc:sldMkLst>
          <pc:docMk/>
          <pc:sldMk cId="3445355830" sldId="936"/>
        </pc:sldMkLst>
        <pc:spChg chg="mod">
          <ac:chgData name="Zolboo BOLD-ERDENE" userId="S::zolboo.bold-erdene@wfp.org::2da99bfc-2d31-4bae-97a8-2cacb8dd45bd" providerId="AD" clId="Web-{EAA61368-2156-6A0D-1A16-735401D4CDF2}" dt="2021-11-16T03:10:05.966" v="680" actId="1076"/>
          <ac:spMkLst>
            <pc:docMk/>
            <pc:sldMk cId="3445355830" sldId="936"/>
            <ac:spMk id="4" creationId="{75804524-5270-4631-B640-55A95F581CB5}"/>
          </ac:spMkLst>
        </pc:spChg>
        <pc:spChg chg="add mod">
          <ac:chgData name="Zolboo BOLD-ERDENE" userId="S::zolboo.bold-erdene@wfp.org::2da99bfc-2d31-4bae-97a8-2cacb8dd45bd" providerId="AD" clId="Web-{EAA61368-2156-6A0D-1A16-735401D4CDF2}" dt="2021-11-16T04:11:15.657" v="1892" actId="20577"/>
          <ac:spMkLst>
            <pc:docMk/>
            <pc:sldMk cId="3445355830" sldId="936"/>
            <ac:spMk id="11" creationId="{4E4A40E4-F922-49A4-9851-71EAEEBEAEF4}"/>
          </ac:spMkLst>
        </pc:spChg>
        <pc:graphicFrameChg chg="del mod modGraphic">
          <ac:chgData name="Zolboo BOLD-ERDENE" userId="S::zolboo.bold-erdene@wfp.org::2da99bfc-2d31-4bae-97a8-2cacb8dd45bd" providerId="AD" clId="Web-{EAA61368-2156-6A0D-1A16-735401D4CDF2}" dt="2021-11-16T03:09:07.397" v="668"/>
          <ac:graphicFrameMkLst>
            <pc:docMk/>
            <pc:sldMk cId="3445355830" sldId="936"/>
            <ac:graphicFrameMk id="5" creationId="{680BB1EA-D26D-4446-9121-144A8AFE0C7D}"/>
          </ac:graphicFrameMkLst>
        </pc:graphicFrameChg>
        <pc:graphicFrameChg chg="add del mod modGraphic">
          <ac:chgData name="Zolboo BOLD-ERDENE" userId="S::zolboo.bold-erdene@wfp.org::2da99bfc-2d31-4bae-97a8-2cacb8dd45bd" providerId="AD" clId="Web-{EAA61368-2156-6A0D-1A16-735401D4CDF2}" dt="2021-11-16T03:08:22.644" v="639"/>
          <ac:graphicFrameMkLst>
            <pc:docMk/>
            <pc:sldMk cId="3445355830" sldId="936"/>
            <ac:graphicFrameMk id="7" creationId="{F72E415C-42B4-48BD-AC41-14456ED4E838}"/>
          </ac:graphicFrameMkLst>
        </pc:graphicFrameChg>
        <pc:graphicFrameChg chg="add mod modGraphic">
          <ac:chgData name="Zolboo BOLD-ERDENE" userId="S::zolboo.bold-erdene@wfp.org::2da99bfc-2d31-4bae-97a8-2cacb8dd45bd" providerId="AD" clId="Web-{EAA61368-2156-6A0D-1A16-735401D4CDF2}" dt="2021-11-16T03:49:01.226" v="877" actId="1076"/>
          <ac:graphicFrameMkLst>
            <pc:docMk/>
            <pc:sldMk cId="3445355830" sldId="936"/>
            <ac:graphicFrameMk id="9" creationId="{38B6EBC1-2F2B-4DC2-8465-FC5B95CC6745}"/>
          </ac:graphicFrameMkLst>
        </pc:graphicFrameChg>
      </pc:sldChg>
      <pc:sldChg chg="modSp del">
        <pc:chgData name="Zolboo BOLD-ERDENE" userId="S::zolboo.bold-erdene@wfp.org::2da99bfc-2d31-4bae-97a8-2cacb8dd45bd" providerId="AD" clId="Web-{EAA61368-2156-6A0D-1A16-735401D4CDF2}" dt="2021-11-16T03:51:42.220" v="933"/>
        <pc:sldMkLst>
          <pc:docMk/>
          <pc:sldMk cId="1520755765" sldId="960"/>
        </pc:sldMkLst>
        <pc:spChg chg="mod">
          <ac:chgData name="Zolboo BOLD-ERDENE" userId="S::zolboo.bold-erdene@wfp.org::2da99bfc-2d31-4bae-97a8-2cacb8dd45bd" providerId="AD" clId="Web-{EAA61368-2156-6A0D-1A16-735401D4CDF2}" dt="2021-11-16T03:50:36.528" v="920"/>
          <ac:spMkLst>
            <pc:docMk/>
            <pc:sldMk cId="1520755765" sldId="960"/>
            <ac:spMk id="7" creationId="{B4851A34-9536-42AB-AAD9-9633CAB1FEFC}"/>
          </ac:spMkLst>
        </pc:spChg>
      </pc:sldChg>
      <pc:sldChg chg="del">
        <pc:chgData name="Zolboo BOLD-ERDENE" userId="S::zolboo.bold-erdene@wfp.org::2da99bfc-2d31-4bae-97a8-2cacb8dd45bd" providerId="AD" clId="Web-{EAA61368-2156-6A0D-1A16-735401D4CDF2}" dt="2021-11-16T03:51:46.892" v="936"/>
        <pc:sldMkLst>
          <pc:docMk/>
          <pc:sldMk cId="437597295" sldId="961"/>
        </pc:sldMkLst>
      </pc:sldChg>
      <pc:sldChg chg="del">
        <pc:chgData name="Zolboo BOLD-ERDENE" userId="S::zolboo.bold-erdene@wfp.org::2da99bfc-2d31-4bae-97a8-2cacb8dd45bd" providerId="AD" clId="Web-{EAA61368-2156-6A0D-1A16-735401D4CDF2}" dt="2021-11-16T03:51:46.892" v="935"/>
        <pc:sldMkLst>
          <pc:docMk/>
          <pc:sldMk cId="2490133653" sldId="962"/>
        </pc:sldMkLst>
      </pc:sldChg>
      <pc:sldChg chg="addSp delSp modSp add replId">
        <pc:chgData name="Zolboo BOLD-ERDENE" userId="S::zolboo.bold-erdene@wfp.org::2da99bfc-2d31-4bae-97a8-2cacb8dd45bd" providerId="AD" clId="Web-{EAA61368-2156-6A0D-1A16-735401D4CDF2}" dt="2021-11-16T03:22:12.838" v="682"/>
        <pc:sldMkLst>
          <pc:docMk/>
          <pc:sldMk cId="1353463563" sldId="968"/>
        </pc:sldMkLst>
        <pc:spChg chg="del mod">
          <ac:chgData name="Zolboo BOLD-ERDENE" userId="S::zolboo.bold-erdene@wfp.org::2da99bfc-2d31-4bae-97a8-2cacb8dd45bd" providerId="AD" clId="Web-{EAA61368-2156-6A0D-1A16-735401D4CDF2}" dt="2021-11-15T10:41:16.334" v="524"/>
          <ac:spMkLst>
            <pc:docMk/>
            <pc:sldMk cId="1353463563" sldId="968"/>
            <ac:spMk id="2" creationId="{458D38B1-8443-4136-81AB-83B7135AAB34}"/>
          </ac:spMkLst>
        </pc:spChg>
        <pc:spChg chg="add mod">
          <ac:chgData name="Zolboo BOLD-ERDENE" userId="S::zolboo.bold-erdene@wfp.org::2da99bfc-2d31-4bae-97a8-2cacb8dd45bd" providerId="AD" clId="Web-{EAA61368-2156-6A0D-1A16-735401D4CDF2}" dt="2021-11-16T03:22:12.838" v="682"/>
          <ac:spMkLst>
            <pc:docMk/>
            <pc:sldMk cId="1353463563" sldId="968"/>
            <ac:spMk id="4" creationId="{9F0E3CDC-3503-45C0-8846-E524D2560C46}"/>
          </ac:spMkLst>
        </pc:spChg>
      </pc:sldChg>
      <pc:sldChg chg="modSp">
        <pc:chgData name="Zolboo BOLD-ERDENE" userId="S::zolboo.bold-erdene@wfp.org::2da99bfc-2d31-4bae-97a8-2cacb8dd45bd" providerId="AD" clId="Web-{EAA61368-2156-6A0D-1A16-735401D4CDF2}" dt="2021-11-16T04:11:35.861" v="1951" actId="20577"/>
        <pc:sldMkLst>
          <pc:docMk/>
          <pc:sldMk cId="1435673251" sldId="979"/>
        </pc:sldMkLst>
        <pc:spChg chg="mod">
          <ac:chgData name="Zolboo BOLD-ERDENE" userId="S::zolboo.bold-erdene@wfp.org::2da99bfc-2d31-4bae-97a8-2cacb8dd45bd" providerId="AD" clId="Web-{EAA61368-2156-6A0D-1A16-735401D4CDF2}" dt="2021-11-16T04:11:35.861" v="1951" actId="20577"/>
          <ac:spMkLst>
            <pc:docMk/>
            <pc:sldMk cId="1435673251" sldId="979"/>
            <ac:spMk id="4" creationId="{75804524-5270-4631-B640-55A95F581CB5}"/>
          </ac:spMkLst>
        </pc:spChg>
      </pc:sldChg>
      <pc:sldChg chg="modSp add replId">
        <pc:chgData name="Zolboo BOLD-ERDENE" userId="S::zolboo.bold-erdene@wfp.org::2da99bfc-2d31-4bae-97a8-2cacb8dd45bd" providerId="AD" clId="Web-{EAA61368-2156-6A0D-1A16-735401D4CDF2}" dt="2021-11-16T03:33:37.680" v="762" actId="20577"/>
        <pc:sldMkLst>
          <pc:docMk/>
          <pc:sldMk cId="1181356655" sldId="981"/>
        </pc:sldMkLst>
        <pc:spChg chg="mod">
          <ac:chgData name="Zolboo BOLD-ERDENE" userId="S::zolboo.bold-erdene@wfp.org::2da99bfc-2d31-4bae-97a8-2cacb8dd45bd" providerId="AD" clId="Web-{EAA61368-2156-6A0D-1A16-735401D4CDF2}" dt="2021-11-16T03:33:37.680" v="762" actId="20577"/>
          <ac:spMkLst>
            <pc:docMk/>
            <pc:sldMk cId="1181356655" sldId="981"/>
            <ac:spMk id="2" creationId="{72FE0E43-8A27-407F-9963-D841D1189A3D}"/>
          </ac:spMkLst>
        </pc:spChg>
      </pc:sldChg>
      <pc:sldChg chg="addSp delSp modSp add ord replId">
        <pc:chgData name="Zolboo BOLD-ERDENE" userId="S::zolboo.bold-erdene@wfp.org::2da99bfc-2d31-4bae-97a8-2cacb8dd45bd" providerId="AD" clId="Web-{EAA61368-2156-6A0D-1A16-735401D4CDF2}" dt="2021-11-16T04:05:14.993" v="1375" actId="20577"/>
        <pc:sldMkLst>
          <pc:docMk/>
          <pc:sldMk cId="1026884327" sldId="982"/>
        </pc:sldMkLst>
        <pc:spChg chg="mod">
          <ac:chgData name="Zolboo BOLD-ERDENE" userId="S::zolboo.bold-erdene@wfp.org::2da99bfc-2d31-4bae-97a8-2cacb8dd45bd" providerId="AD" clId="Web-{EAA61368-2156-6A0D-1A16-735401D4CDF2}" dt="2021-11-16T04:05:14.993" v="1375" actId="20577"/>
          <ac:spMkLst>
            <pc:docMk/>
            <pc:sldMk cId="1026884327" sldId="982"/>
            <ac:spMk id="4" creationId="{75804524-5270-4631-B640-55A95F581CB5}"/>
          </ac:spMkLst>
        </pc:spChg>
        <pc:picChg chg="add del mod">
          <ac:chgData name="Zolboo BOLD-ERDENE" userId="S::zolboo.bold-erdene@wfp.org::2da99bfc-2d31-4bae-97a8-2cacb8dd45bd" providerId="AD" clId="Web-{EAA61368-2156-6A0D-1A16-735401D4CDF2}" dt="2021-11-16T04:04:56.117" v="1368"/>
          <ac:picMkLst>
            <pc:docMk/>
            <pc:sldMk cId="1026884327" sldId="982"/>
            <ac:picMk id="2" creationId="{8A5E4888-9788-4E22-B7AB-C3F2DFEA4D13}"/>
          </ac:picMkLst>
        </pc:picChg>
        <pc:picChg chg="add mod">
          <ac:chgData name="Zolboo BOLD-ERDENE" userId="S::zolboo.bold-erdene@wfp.org::2da99bfc-2d31-4bae-97a8-2cacb8dd45bd" providerId="AD" clId="Web-{EAA61368-2156-6A0D-1A16-735401D4CDF2}" dt="2021-11-16T04:05:09.258" v="1373" actId="1076"/>
          <ac:picMkLst>
            <pc:docMk/>
            <pc:sldMk cId="1026884327" sldId="982"/>
            <ac:picMk id="5" creationId="{3F5BE256-1B3A-44B1-ACF0-7DD4D78E8008}"/>
          </ac:picMkLst>
        </pc:picChg>
      </pc:sldChg>
      <pc:sldChg chg="addSp delSp modSp add del mod replId modShow">
        <pc:chgData name="Zolboo BOLD-ERDENE" userId="S::zolboo.bold-erdene@wfp.org::2da99bfc-2d31-4bae-97a8-2cacb8dd45bd" providerId="AD" clId="Web-{EAA61368-2156-6A0D-1A16-735401D4CDF2}" dt="2021-11-16T04:11:39.127" v="1952"/>
        <pc:sldMkLst>
          <pc:docMk/>
          <pc:sldMk cId="2037371012" sldId="983"/>
        </pc:sldMkLst>
        <pc:spChg chg="add del mod">
          <ac:chgData name="Zolboo BOLD-ERDENE" userId="S::zolboo.bold-erdene@wfp.org::2da99bfc-2d31-4bae-97a8-2cacb8dd45bd" providerId="AD" clId="Web-{EAA61368-2156-6A0D-1A16-735401D4CDF2}" dt="2021-11-16T03:51:15.109" v="928"/>
          <ac:spMkLst>
            <pc:docMk/>
            <pc:sldMk cId="2037371012" sldId="983"/>
            <ac:spMk id="2" creationId="{2BA1434A-940A-4EA3-A9E3-14ADB08DFD7F}"/>
          </ac:spMkLst>
        </pc:spChg>
        <pc:spChg chg="mod">
          <ac:chgData name="Zolboo BOLD-ERDENE" userId="S::zolboo.bold-erdene@wfp.org::2da99bfc-2d31-4bae-97a8-2cacb8dd45bd" providerId="AD" clId="Web-{EAA61368-2156-6A0D-1A16-735401D4CDF2}" dt="2021-11-16T03:51:37.297" v="932" actId="1076"/>
          <ac:spMkLst>
            <pc:docMk/>
            <pc:sldMk cId="2037371012" sldId="983"/>
            <ac:spMk id="7" creationId="{B4851A34-9536-42AB-AAD9-9633CAB1FEFC}"/>
          </ac:spMkLst>
        </pc:spChg>
      </pc:sldChg>
      <pc:sldChg chg="modSp add del mod replId modShow">
        <pc:chgData name="Zolboo BOLD-ERDENE" userId="S::zolboo.bold-erdene@wfp.org::2da99bfc-2d31-4bae-97a8-2cacb8dd45bd" providerId="AD" clId="Web-{EAA61368-2156-6A0D-1A16-735401D4CDF2}" dt="2021-11-16T04:11:39.127" v="1953"/>
        <pc:sldMkLst>
          <pc:docMk/>
          <pc:sldMk cId="1813747067" sldId="984"/>
        </pc:sldMkLst>
        <pc:spChg chg="mod">
          <ac:chgData name="Zolboo BOLD-ERDENE" userId="S::zolboo.bold-erdene@wfp.org::2da99bfc-2d31-4bae-97a8-2cacb8dd45bd" providerId="AD" clId="Web-{EAA61368-2156-6A0D-1A16-735401D4CDF2}" dt="2021-11-16T03:52:05.440" v="939" actId="1076"/>
          <ac:spMkLst>
            <pc:docMk/>
            <pc:sldMk cId="1813747067" sldId="984"/>
            <ac:spMk id="7" creationId="{B4851A34-9536-42AB-AAD9-9633CAB1FEFC}"/>
          </ac:spMkLst>
        </pc:spChg>
      </pc:sldChg>
      <pc:sldChg chg="add del replId">
        <pc:chgData name="Zolboo BOLD-ERDENE" userId="S::zolboo.bold-erdene@wfp.org::2da99bfc-2d31-4bae-97a8-2cacb8dd45bd" providerId="AD" clId="Web-{EAA61368-2156-6A0D-1A16-735401D4CDF2}" dt="2021-11-16T03:51:00.217" v="924"/>
        <pc:sldMkLst>
          <pc:docMk/>
          <pc:sldMk cId="3140792295" sldId="984"/>
        </pc:sldMkLst>
      </pc:sldChg>
      <pc:sldChg chg="modSp add del mod replId modShow">
        <pc:chgData name="Zolboo BOLD-ERDENE" userId="S::zolboo.bold-erdene@wfp.org::2da99bfc-2d31-4bae-97a8-2cacb8dd45bd" providerId="AD" clId="Web-{EAA61368-2156-6A0D-1A16-735401D4CDF2}" dt="2021-11-16T04:11:39.127" v="1954"/>
        <pc:sldMkLst>
          <pc:docMk/>
          <pc:sldMk cId="3630260176" sldId="985"/>
        </pc:sldMkLst>
        <pc:spChg chg="mod">
          <ac:chgData name="Zolboo BOLD-ERDENE" userId="S::zolboo.bold-erdene@wfp.org::2da99bfc-2d31-4bae-97a8-2cacb8dd45bd" providerId="AD" clId="Web-{EAA61368-2156-6A0D-1A16-735401D4CDF2}" dt="2021-11-16T03:52:41.692" v="946" actId="20577"/>
          <ac:spMkLst>
            <pc:docMk/>
            <pc:sldMk cId="3630260176" sldId="985"/>
            <ac:spMk id="7" creationId="{B4851A34-9536-42AB-AAD9-9633CAB1FEFC}"/>
          </ac:spMkLst>
        </pc:spChg>
      </pc:sldChg>
      <pc:sldChg chg="modSp add ord replId">
        <pc:chgData name="Zolboo BOLD-ERDENE" userId="S::zolboo.bold-erdene@wfp.org::2da99bfc-2d31-4bae-97a8-2cacb8dd45bd" providerId="AD" clId="Web-{EAA61368-2156-6A0D-1A16-735401D4CDF2}" dt="2021-11-16T04:03:25.018" v="1363" actId="20577"/>
        <pc:sldMkLst>
          <pc:docMk/>
          <pc:sldMk cId="1108662621" sldId="986"/>
        </pc:sldMkLst>
        <pc:spChg chg="mod">
          <ac:chgData name="Zolboo BOLD-ERDENE" userId="S::zolboo.bold-erdene@wfp.org::2da99bfc-2d31-4bae-97a8-2cacb8dd45bd" providerId="AD" clId="Web-{EAA61368-2156-6A0D-1A16-735401D4CDF2}" dt="2021-11-16T04:03:25.018" v="1363" actId="20577"/>
          <ac:spMkLst>
            <pc:docMk/>
            <pc:sldMk cId="1108662621" sldId="986"/>
            <ac:spMk id="4" creationId="{75804524-5270-4631-B640-55A95F581CB5}"/>
          </ac:spMkLst>
        </pc:spChg>
      </pc:sldChg>
      <pc:sldChg chg="modSp">
        <pc:chgData name="Zolboo BOLD-ERDENE" userId="S::zolboo.bold-erdene@wfp.org::2da99bfc-2d31-4bae-97a8-2cacb8dd45bd" providerId="AD" clId="Web-{EAA61368-2156-6A0D-1A16-735401D4CDF2}" dt="2021-11-16T04:48:14.002" v="1994" actId="20577"/>
        <pc:sldMkLst>
          <pc:docMk/>
          <pc:sldMk cId="1084839565" sldId="987"/>
        </pc:sldMkLst>
        <pc:spChg chg="mod">
          <ac:chgData name="Zolboo BOLD-ERDENE" userId="S::zolboo.bold-erdene@wfp.org::2da99bfc-2d31-4bae-97a8-2cacb8dd45bd" providerId="AD" clId="Web-{EAA61368-2156-6A0D-1A16-735401D4CDF2}" dt="2021-11-16T04:48:14.002" v="1994" actId="20577"/>
          <ac:spMkLst>
            <pc:docMk/>
            <pc:sldMk cId="1084839565" sldId="987"/>
            <ac:spMk id="7" creationId="{B4851A34-9536-42AB-AAD9-9633CAB1FEFC}"/>
          </ac:spMkLst>
        </pc:spChg>
      </pc:sldChg>
    </pc:docChg>
  </pc:docChgLst>
  <pc:docChgLst>
    <pc:chgData name="Guest User" userId="S::urn:spo:anon#4349438632645be4b1a57eb91baa7e65b5bd1a7c8d929d016fe8e476b0ee35ba::" providerId="AD" clId="Web-{429B5903-D24F-BB8E-FB7F-2421B8D408DA}"/>
    <pc:docChg chg="modSld">
      <pc:chgData name="Guest User" userId="S::urn:spo:anon#4349438632645be4b1a57eb91baa7e65b5bd1a7c8d929d016fe8e476b0ee35ba::" providerId="AD" clId="Web-{429B5903-D24F-BB8E-FB7F-2421B8D408DA}" dt="2021-11-16T04:32:12.822" v="137" actId="20577"/>
      <pc:docMkLst>
        <pc:docMk/>
      </pc:docMkLst>
      <pc:sldChg chg="addSp delSp modSp">
        <pc:chgData name="Guest User" userId="S::urn:spo:anon#4349438632645be4b1a57eb91baa7e65b5bd1a7c8d929d016fe8e476b0ee35ba::" providerId="AD" clId="Web-{429B5903-D24F-BB8E-FB7F-2421B8D408DA}" dt="2021-11-16T04:32:12.822" v="137" actId="20577"/>
        <pc:sldMkLst>
          <pc:docMk/>
          <pc:sldMk cId="2098752188" sldId="811"/>
        </pc:sldMkLst>
        <pc:spChg chg="mod">
          <ac:chgData name="Guest User" userId="S::urn:spo:anon#4349438632645be4b1a57eb91baa7e65b5bd1a7c8d929d016fe8e476b0ee35ba::" providerId="AD" clId="Web-{429B5903-D24F-BB8E-FB7F-2421B8D408DA}" dt="2021-11-16T04:32:12.822" v="137" actId="20577"/>
          <ac:spMkLst>
            <pc:docMk/>
            <pc:sldMk cId="2098752188" sldId="811"/>
            <ac:spMk id="7" creationId="{B4851A34-9536-42AB-AAD9-9633CAB1FEFC}"/>
          </ac:spMkLst>
        </pc:spChg>
        <pc:spChg chg="add mod">
          <ac:chgData name="Guest User" userId="S::urn:spo:anon#4349438632645be4b1a57eb91baa7e65b5bd1a7c8d929d016fe8e476b0ee35ba::" providerId="AD" clId="Web-{429B5903-D24F-BB8E-FB7F-2421B8D408DA}" dt="2021-11-16T04:19:07.226" v="36" actId="1076"/>
          <ac:spMkLst>
            <pc:docMk/>
            <pc:sldMk cId="2098752188" sldId="811"/>
            <ac:spMk id="8" creationId="{ABD43088-C64D-495F-90C7-E0C054AE8948}"/>
          </ac:spMkLst>
        </pc:spChg>
        <pc:graphicFrameChg chg="del">
          <ac:chgData name="Guest User" userId="S::urn:spo:anon#4349438632645be4b1a57eb91baa7e65b5bd1a7c8d929d016fe8e476b0ee35ba::" providerId="AD" clId="Web-{429B5903-D24F-BB8E-FB7F-2421B8D408DA}" dt="2021-11-16T04:19:11.804" v="37"/>
          <ac:graphicFrameMkLst>
            <pc:docMk/>
            <pc:sldMk cId="2098752188" sldId="811"/>
            <ac:graphicFrameMk id="4" creationId="{140911E2-7439-4219-B69F-85AF80E7922D}"/>
          </ac:graphicFrameMkLst>
        </pc:graphicFrameChg>
        <pc:graphicFrameChg chg="add del mod modGraphic">
          <ac:chgData name="Guest User" userId="S::urn:spo:anon#4349438632645be4b1a57eb91baa7e65b5bd1a7c8d929d016fe8e476b0ee35ba::" providerId="AD" clId="Web-{429B5903-D24F-BB8E-FB7F-2421B8D408DA}" dt="2021-11-16T04:30:46.289" v="118"/>
          <ac:graphicFrameMkLst>
            <pc:docMk/>
            <pc:sldMk cId="2098752188" sldId="811"/>
            <ac:graphicFrameMk id="6" creationId="{134BF6F4-CF57-41C5-9083-E9B712D466E4}"/>
          </ac:graphicFrameMkLst>
        </pc:graphicFrameChg>
      </pc:sldChg>
      <pc:sldChg chg="modSp">
        <pc:chgData name="Guest User" userId="S::urn:spo:anon#4349438632645be4b1a57eb91baa7e65b5bd1a7c8d929d016fe8e476b0ee35ba::" providerId="AD" clId="Web-{429B5903-D24F-BB8E-FB7F-2421B8D408DA}" dt="2021-11-16T03:45:58.275" v="2" actId="20577"/>
        <pc:sldMkLst>
          <pc:docMk/>
          <pc:sldMk cId="3651268001" sldId="980"/>
        </pc:sldMkLst>
        <pc:spChg chg="mod">
          <ac:chgData name="Guest User" userId="S::urn:spo:anon#4349438632645be4b1a57eb91baa7e65b5bd1a7c8d929d016fe8e476b0ee35ba::" providerId="AD" clId="Web-{429B5903-D24F-BB8E-FB7F-2421B8D408DA}" dt="2021-11-16T03:45:58.275" v="2" actId="20577"/>
          <ac:spMkLst>
            <pc:docMk/>
            <pc:sldMk cId="3651268001" sldId="980"/>
            <ac:spMk id="2" creationId="{458D38B1-8443-4136-81AB-83B7135AAB34}"/>
          </ac:spMkLst>
        </pc:spChg>
      </pc:sldChg>
    </pc:docChg>
  </pc:docChgLst>
  <pc:docChgLst>
    <pc:chgData name="Neamul AKHTER" userId="d8348a17-a688-4a12-b18d-5594537b638d" providerId="ADAL" clId="{F60D8DEC-2122-49B3-9314-DFCE061DAA1A}"/>
    <pc:docChg chg="undo redo custSel addSld delSld modSld sldOrd">
      <pc:chgData name="Neamul AKHTER" userId="d8348a17-a688-4a12-b18d-5594537b638d" providerId="ADAL" clId="{F60D8DEC-2122-49B3-9314-DFCE061DAA1A}" dt="2021-09-12T06:48:26.707" v="518" actId="2711"/>
      <pc:docMkLst>
        <pc:docMk/>
      </pc:docMkLst>
      <pc:sldChg chg="add del">
        <pc:chgData name="Neamul AKHTER" userId="d8348a17-a688-4a12-b18d-5594537b638d" providerId="ADAL" clId="{F60D8DEC-2122-49B3-9314-DFCE061DAA1A}" dt="2021-09-06T10:35:52.210" v="4"/>
        <pc:sldMkLst>
          <pc:docMk/>
          <pc:sldMk cId="1741635846" sldId="318"/>
        </pc:sldMkLst>
      </pc:sldChg>
      <pc:sldChg chg="add del">
        <pc:chgData name="Neamul AKHTER" userId="d8348a17-a688-4a12-b18d-5594537b638d" providerId="ADAL" clId="{F60D8DEC-2122-49B3-9314-DFCE061DAA1A}" dt="2021-09-06T10:35:52.210" v="4"/>
        <pc:sldMkLst>
          <pc:docMk/>
          <pc:sldMk cId="2691380243" sldId="319"/>
        </pc:sldMkLst>
      </pc:sldChg>
      <pc:sldChg chg="add del">
        <pc:chgData name="Neamul AKHTER" userId="d8348a17-a688-4a12-b18d-5594537b638d" providerId="ADAL" clId="{F60D8DEC-2122-49B3-9314-DFCE061DAA1A}" dt="2021-09-06T10:35:52.210" v="4"/>
        <pc:sldMkLst>
          <pc:docMk/>
          <pc:sldMk cId="3713593936" sldId="327"/>
        </pc:sldMkLst>
      </pc:sldChg>
      <pc:sldChg chg="add del">
        <pc:chgData name="Neamul AKHTER" userId="d8348a17-a688-4a12-b18d-5594537b638d" providerId="ADAL" clId="{F60D8DEC-2122-49B3-9314-DFCE061DAA1A}" dt="2021-09-06T10:35:52.210" v="4"/>
        <pc:sldMkLst>
          <pc:docMk/>
          <pc:sldMk cId="2326717173" sldId="329"/>
        </pc:sldMkLst>
      </pc:sldChg>
      <pc:sldChg chg="add del">
        <pc:chgData name="Neamul AKHTER" userId="d8348a17-a688-4a12-b18d-5594537b638d" providerId="ADAL" clId="{F60D8DEC-2122-49B3-9314-DFCE061DAA1A}" dt="2021-09-06T10:35:52.210" v="4"/>
        <pc:sldMkLst>
          <pc:docMk/>
          <pc:sldMk cId="3632105480" sldId="330"/>
        </pc:sldMkLst>
      </pc:sldChg>
      <pc:sldChg chg="add del">
        <pc:chgData name="Neamul AKHTER" userId="d8348a17-a688-4a12-b18d-5594537b638d" providerId="ADAL" clId="{F60D8DEC-2122-49B3-9314-DFCE061DAA1A}" dt="2021-09-06T10:35:52.210" v="4"/>
        <pc:sldMkLst>
          <pc:docMk/>
          <pc:sldMk cId="1377610217" sldId="331"/>
        </pc:sldMkLst>
      </pc:sldChg>
      <pc:sldChg chg="add del">
        <pc:chgData name="Neamul AKHTER" userId="d8348a17-a688-4a12-b18d-5594537b638d" providerId="ADAL" clId="{F60D8DEC-2122-49B3-9314-DFCE061DAA1A}" dt="2021-09-06T10:35:52.210" v="4"/>
        <pc:sldMkLst>
          <pc:docMk/>
          <pc:sldMk cId="812719905" sldId="367"/>
        </pc:sldMkLst>
      </pc:sldChg>
      <pc:sldChg chg="add del">
        <pc:chgData name="Neamul AKHTER" userId="d8348a17-a688-4a12-b18d-5594537b638d" providerId="ADAL" clId="{F60D8DEC-2122-49B3-9314-DFCE061DAA1A}" dt="2021-09-06T10:35:52.210" v="4"/>
        <pc:sldMkLst>
          <pc:docMk/>
          <pc:sldMk cId="1750437728" sldId="375"/>
        </pc:sldMkLst>
      </pc:sldChg>
      <pc:sldChg chg="add del">
        <pc:chgData name="Neamul AKHTER" userId="d8348a17-a688-4a12-b18d-5594537b638d" providerId="ADAL" clId="{F60D8DEC-2122-49B3-9314-DFCE061DAA1A}" dt="2021-09-06T10:35:52.210" v="4"/>
        <pc:sldMkLst>
          <pc:docMk/>
          <pc:sldMk cId="3075865201" sldId="378"/>
        </pc:sldMkLst>
      </pc:sldChg>
      <pc:sldChg chg="add del">
        <pc:chgData name="Neamul AKHTER" userId="d8348a17-a688-4a12-b18d-5594537b638d" providerId="ADAL" clId="{F60D8DEC-2122-49B3-9314-DFCE061DAA1A}" dt="2021-09-06T10:35:52.210" v="4"/>
        <pc:sldMkLst>
          <pc:docMk/>
          <pc:sldMk cId="4154344469" sldId="379"/>
        </pc:sldMkLst>
      </pc:sldChg>
      <pc:sldChg chg="add del">
        <pc:chgData name="Neamul AKHTER" userId="d8348a17-a688-4a12-b18d-5594537b638d" providerId="ADAL" clId="{F60D8DEC-2122-49B3-9314-DFCE061DAA1A}" dt="2021-09-06T10:35:52.210" v="4"/>
        <pc:sldMkLst>
          <pc:docMk/>
          <pc:sldMk cId="2032988622" sldId="380"/>
        </pc:sldMkLst>
      </pc:sldChg>
      <pc:sldChg chg="add del">
        <pc:chgData name="Neamul AKHTER" userId="d8348a17-a688-4a12-b18d-5594537b638d" providerId="ADAL" clId="{F60D8DEC-2122-49B3-9314-DFCE061DAA1A}" dt="2021-09-06T10:35:52.210" v="4"/>
        <pc:sldMkLst>
          <pc:docMk/>
          <pc:sldMk cId="2797380460" sldId="396"/>
        </pc:sldMkLst>
      </pc:sldChg>
      <pc:sldChg chg="add del">
        <pc:chgData name="Neamul AKHTER" userId="d8348a17-a688-4a12-b18d-5594537b638d" providerId="ADAL" clId="{F60D8DEC-2122-49B3-9314-DFCE061DAA1A}" dt="2021-09-06T10:35:52.210" v="4"/>
        <pc:sldMkLst>
          <pc:docMk/>
          <pc:sldMk cId="66997704" sldId="399"/>
        </pc:sldMkLst>
      </pc:sldChg>
      <pc:sldChg chg="add del">
        <pc:chgData name="Neamul AKHTER" userId="d8348a17-a688-4a12-b18d-5594537b638d" providerId="ADAL" clId="{F60D8DEC-2122-49B3-9314-DFCE061DAA1A}" dt="2021-09-06T10:35:52.210" v="4"/>
        <pc:sldMkLst>
          <pc:docMk/>
          <pc:sldMk cId="1378250735" sldId="400"/>
        </pc:sldMkLst>
      </pc:sldChg>
      <pc:sldChg chg="addSp delSp add del setBg delDesignElem">
        <pc:chgData name="Neamul AKHTER" userId="d8348a17-a688-4a12-b18d-5594537b638d" providerId="ADAL" clId="{F60D8DEC-2122-49B3-9314-DFCE061DAA1A}" dt="2021-09-06T10:35:52.210" v="4"/>
        <pc:sldMkLst>
          <pc:docMk/>
          <pc:sldMk cId="3376220718" sldId="402"/>
        </pc:sldMkLst>
        <pc:spChg chg="add del">
          <ac:chgData name="Neamul AKHTER" userId="d8348a17-a688-4a12-b18d-5594537b638d" providerId="ADAL" clId="{F60D8DEC-2122-49B3-9314-DFCE061DAA1A}" dt="2021-09-06T10:35:52.210" v="4"/>
          <ac:spMkLst>
            <pc:docMk/>
            <pc:sldMk cId="3376220718" sldId="402"/>
            <ac:spMk id="14" creationId="{A9F529C3-C941-49FD-8C67-82F134F64BDB}"/>
          </ac:spMkLst>
        </pc:spChg>
        <pc:spChg chg="add del">
          <ac:chgData name="Neamul AKHTER" userId="d8348a17-a688-4a12-b18d-5594537b638d" providerId="ADAL" clId="{F60D8DEC-2122-49B3-9314-DFCE061DAA1A}" dt="2021-09-06T10:35:52.210" v="4"/>
          <ac:spMkLst>
            <pc:docMk/>
            <pc:sldMk cId="3376220718" sldId="402"/>
            <ac:spMk id="16" creationId="{20586029-32A0-47E5-9AEC-AE3ABA6B94D0}"/>
          </ac:spMkLst>
        </pc:spChg>
        <pc:cxnChg chg="add del">
          <ac:chgData name="Neamul AKHTER" userId="d8348a17-a688-4a12-b18d-5594537b638d" providerId="ADAL" clId="{F60D8DEC-2122-49B3-9314-DFCE061DAA1A}" dt="2021-09-06T10:35:52.210" v="4"/>
          <ac:cxnSpMkLst>
            <pc:docMk/>
            <pc:sldMk cId="3376220718" sldId="402"/>
            <ac:cxnSpMk id="18" creationId="{8C730EAB-A532-4295-A302-FB4B90DB9F5E}"/>
          </ac:cxnSpMkLst>
        </pc:cxnChg>
      </pc:sldChg>
      <pc:sldChg chg="add del">
        <pc:chgData name="Neamul AKHTER" userId="d8348a17-a688-4a12-b18d-5594537b638d" providerId="ADAL" clId="{F60D8DEC-2122-49B3-9314-DFCE061DAA1A}" dt="2021-09-06T10:35:52.210" v="4"/>
        <pc:sldMkLst>
          <pc:docMk/>
          <pc:sldMk cId="4001799277" sldId="403"/>
        </pc:sldMkLst>
      </pc:sldChg>
      <pc:sldChg chg="add del">
        <pc:chgData name="Neamul AKHTER" userId="d8348a17-a688-4a12-b18d-5594537b638d" providerId="ADAL" clId="{F60D8DEC-2122-49B3-9314-DFCE061DAA1A}" dt="2021-09-06T10:35:52.210" v="4"/>
        <pc:sldMkLst>
          <pc:docMk/>
          <pc:sldMk cId="30947187" sldId="493"/>
        </pc:sldMkLst>
      </pc:sldChg>
      <pc:sldChg chg="add del">
        <pc:chgData name="Neamul AKHTER" userId="d8348a17-a688-4a12-b18d-5594537b638d" providerId="ADAL" clId="{F60D8DEC-2122-49B3-9314-DFCE061DAA1A}" dt="2021-09-06T10:35:52.210" v="4"/>
        <pc:sldMkLst>
          <pc:docMk/>
          <pc:sldMk cId="1973020180" sldId="573"/>
        </pc:sldMkLst>
      </pc:sldChg>
      <pc:sldChg chg="add del">
        <pc:chgData name="Neamul AKHTER" userId="d8348a17-a688-4a12-b18d-5594537b638d" providerId="ADAL" clId="{F60D8DEC-2122-49B3-9314-DFCE061DAA1A}" dt="2021-09-06T10:35:52.210" v="4"/>
        <pc:sldMkLst>
          <pc:docMk/>
          <pc:sldMk cId="3009331244" sldId="782"/>
        </pc:sldMkLst>
      </pc:sldChg>
      <pc:sldChg chg="add del">
        <pc:chgData name="Neamul AKHTER" userId="d8348a17-a688-4a12-b18d-5594537b638d" providerId="ADAL" clId="{F60D8DEC-2122-49B3-9314-DFCE061DAA1A}" dt="2021-09-06T10:35:52.210" v="4"/>
        <pc:sldMkLst>
          <pc:docMk/>
          <pc:sldMk cId="4236035233" sldId="784"/>
        </pc:sldMkLst>
      </pc:sldChg>
      <pc:sldChg chg="modSp mod">
        <pc:chgData name="Neamul AKHTER" userId="d8348a17-a688-4a12-b18d-5594537b638d" providerId="ADAL" clId="{F60D8DEC-2122-49B3-9314-DFCE061DAA1A}" dt="2021-09-06T11:27:10.760" v="135" actId="20577"/>
        <pc:sldMkLst>
          <pc:docMk/>
          <pc:sldMk cId="912871047" sldId="790"/>
        </pc:sldMkLst>
        <pc:spChg chg="mod">
          <ac:chgData name="Neamul AKHTER" userId="d8348a17-a688-4a12-b18d-5594537b638d" providerId="ADAL" clId="{F60D8DEC-2122-49B3-9314-DFCE061DAA1A}" dt="2021-09-06T11:27:10.760" v="135" actId="20577"/>
          <ac:spMkLst>
            <pc:docMk/>
            <pc:sldMk cId="912871047" sldId="790"/>
            <ac:spMk id="7" creationId="{B4851A34-9536-42AB-AAD9-9633CAB1FEFC}"/>
          </ac:spMkLst>
        </pc:spChg>
      </pc:sldChg>
      <pc:sldChg chg="add del">
        <pc:chgData name="Neamul AKHTER" userId="d8348a17-a688-4a12-b18d-5594537b638d" providerId="ADAL" clId="{F60D8DEC-2122-49B3-9314-DFCE061DAA1A}" dt="2021-09-06T10:36:14.838" v="7"/>
        <pc:sldMkLst>
          <pc:docMk/>
          <pc:sldMk cId="575235992" sldId="793"/>
        </pc:sldMkLst>
      </pc:sldChg>
      <pc:sldChg chg="add del ord">
        <pc:chgData name="Neamul AKHTER" userId="d8348a17-a688-4a12-b18d-5594537b638d" providerId="ADAL" clId="{F60D8DEC-2122-49B3-9314-DFCE061DAA1A}" dt="2021-09-06T10:36:27.537" v="10"/>
        <pc:sldMkLst>
          <pc:docMk/>
          <pc:sldMk cId="2704523805" sldId="793"/>
        </pc:sldMkLst>
      </pc:sldChg>
      <pc:sldChg chg="modSp add mod ord">
        <pc:chgData name="Neamul AKHTER" userId="d8348a17-a688-4a12-b18d-5594537b638d" providerId="ADAL" clId="{F60D8DEC-2122-49B3-9314-DFCE061DAA1A}" dt="2021-09-12T03:54:08.694" v="482" actId="13926"/>
        <pc:sldMkLst>
          <pc:docMk/>
          <pc:sldMk cId="2106471562" sldId="799"/>
        </pc:sldMkLst>
        <pc:spChg chg="mod">
          <ac:chgData name="Neamul AKHTER" userId="d8348a17-a688-4a12-b18d-5594537b638d" providerId="ADAL" clId="{F60D8DEC-2122-49B3-9314-DFCE061DAA1A}" dt="2021-09-09T04:53:49.145" v="445" actId="6549"/>
          <ac:spMkLst>
            <pc:docMk/>
            <pc:sldMk cId="2106471562" sldId="799"/>
            <ac:spMk id="3" creationId="{2BA485C7-D916-495F-AEC6-B315393A6A72}"/>
          </ac:spMkLst>
        </pc:spChg>
        <pc:spChg chg="mod">
          <ac:chgData name="Neamul AKHTER" userId="d8348a17-a688-4a12-b18d-5594537b638d" providerId="ADAL" clId="{F60D8DEC-2122-49B3-9314-DFCE061DAA1A}" dt="2021-09-12T03:54:08.694" v="482" actId="13926"/>
          <ac:spMkLst>
            <pc:docMk/>
            <pc:sldMk cId="2106471562" sldId="799"/>
            <ac:spMk id="6" creationId="{BCF24794-C94E-44AF-AD7A-7FB4882853A5}"/>
          </ac:spMkLst>
        </pc:spChg>
        <pc:spChg chg="mod">
          <ac:chgData name="Neamul AKHTER" userId="d8348a17-a688-4a12-b18d-5594537b638d" providerId="ADAL" clId="{F60D8DEC-2122-49B3-9314-DFCE061DAA1A}" dt="2021-09-09T04:53:01.819" v="417" actId="20577"/>
          <ac:spMkLst>
            <pc:docMk/>
            <pc:sldMk cId="2106471562" sldId="799"/>
            <ac:spMk id="7" creationId="{B4851A34-9536-42AB-AAD9-9633CAB1FEFC}"/>
          </ac:spMkLst>
        </pc:spChg>
        <pc:graphicFrameChg chg="mod modGraphic">
          <ac:chgData name="Neamul AKHTER" userId="d8348a17-a688-4a12-b18d-5594537b638d" providerId="ADAL" clId="{F60D8DEC-2122-49B3-9314-DFCE061DAA1A}" dt="2021-09-09T04:49:18.792" v="377" actId="1036"/>
          <ac:graphicFrameMkLst>
            <pc:docMk/>
            <pc:sldMk cId="2106471562" sldId="799"/>
            <ac:graphicFrameMk id="4" creationId="{40DFE8A9-722D-445A-9F6B-288104F161F4}"/>
          </ac:graphicFrameMkLst>
        </pc:graphicFrameChg>
      </pc:sldChg>
      <pc:sldChg chg="addSp delSp modSp mod">
        <pc:chgData name="Neamul AKHTER" userId="d8348a17-a688-4a12-b18d-5594537b638d" providerId="ADAL" clId="{F60D8DEC-2122-49B3-9314-DFCE061DAA1A}" dt="2021-09-06T11:14:52.851" v="105" actId="1036"/>
        <pc:sldMkLst>
          <pc:docMk/>
          <pc:sldMk cId="3904382097" sldId="810"/>
        </pc:sldMkLst>
        <pc:spChg chg="mod">
          <ac:chgData name="Neamul AKHTER" userId="d8348a17-a688-4a12-b18d-5594537b638d" providerId="ADAL" clId="{F60D8DEC-2122-49B3-9314-DFCE061DAA1A}" dt="2021-09-06T11:14:52.851" v="105" actId="1036"/>
          <ac:spMkLst>
            <pc:docMk/>
            <pc:sldMk cId="3904382097" sldId="810"/>
            <ac:spMk id="7" creationId="{B4851A34-9536-42AB-AAD9-9633CAB1FEFC}"/>
          </ac:spMkLst>
        </pc:spChg>
        <pc:picChg chg="add del mod">
          <ac:chgData name="Neamul AKHTER" userId="d8348a17-a688-4a12-b18d-5594537b638d" providerId="ADAL" clId="{F60D8DEC-2122-49B3-9314-DFCE061DAA1A}" dt="2021-09-06T11:13:32.015" v="66" actId="478"/>
          <ac:picMkLst>
            <pc:docMk/>
            <pc:sldMk cId="3904382097" sldId="810"/>
            <ac:picMk id="4" creationId="{A8690704-8A7C-407E-AF9C-D9572957510D}"/>
          </ac:picMkLst>
        </pc:picChg>
        <pc:picChg chg="add mod">
          <ac:chgData name="Neamul AKHTER" userId="d8348a17-a688-4a12-b18d-5594537b638d" providerId="ADAL" clId="{F60D8DEC-2122-49B3-9314-DFCE061DAA1A}" dt="2021-09-06T11:14:47.603" v="87" actId="1036"/>
          <ac:picMkLst>
            <pc:docMk/>
            <pc:sldMk cId="3904382097" sldId="810"/>
            <ac:picMk id="6" creationId="{1781F600-1FEE-4E39-9AFF-453C732CFB25}"/>
          </ac:picMkLst>
        </pc:picChg>
      </pc:sldChg>
      <pc:sldChg chg="modSp mod">
        <pc:chgData name="Neamul AKHTER" userId="d8348a17-a688-4a12-b18d-5594537b638d" providerId="ADAL" clId="{F60D8DEC-2122-49B3-9314-DFCE061DAA1A}" dt="2021-09-06T11:27:31.799" v="137" actId="13926"/>
        <pc:sldMkLst>
          <pc:docMk/>
          <pc:sldMk cId="2098752188" sldId="811"/>
        </pc:sldMkLst>
        <pc:spChg chg="mod">
          <ac:chgData name="Neamul AKHTER" userId="d8348a17-a688-4a12-b18d-5594537b638d" providerId="ADAL" clId="{F60D8DEC-2122-49B3-9314-DFCE061DAA1A}" dt="2021-09-06T11:27:31.799" v="137" actId="13926"/>
          <ac:spMkLst>
            <pc:docMk/>
            <pc:sldMk cId="2098752188" sldId="811"/>
            <ac:spMk id="7" creationId="{B4851A34-9536-42AB-AAD9-9633CAB1FEFC}"/>
          </ac:spMkLst>
        </pc:spChg>
      </pc:sldChg>
      <pc:sldChg chg="modSp mod">
        <pc:chgData name="Neamul AKHTER" userId="d8348a17-a688-4a12-b18d-5594537b638d" providerId="ADAL" clId="{F60D8DEC-2122-49B3-9314-DFCE061DAA1A}" dt="2021-09-06T10:36:57.102" v="13" actId="6549"/>
        <pc:sldMkLst>
          <pc:docMk/>
          <pc:sldMk cId="1696162267" sldId="812"/>
        </pc:sldMkLst>
        <pc:spChg chg="mod">
          <ac:chgData name="Neamul AKHTER" userId="d8348a17-a688-4a12-b18d-5594537b638d" providerId="ADAL" clId="{F60D8DEC-2122-49B3-9314-DFCE061DAA1A}" dt="2021-09-06T10:36:57.102" v="13" actId="6549"/>
          <ac:spMkLst>
            <pc:docMk/>
            <pc:sldMk cId="1696162267" sldId="812"/>
            <ac:spMk id="7" creationId="{B4851A34-9536-42AB-AAD9-9633CAB1FEFC}"/>
          </ac:spMkLst>
        </pc:spChg>
      </pc:sldChg>
      <pc:sldChg chg="add del">
        <pc:chgData name="Neamul AKHTER" userId="d8348a17-a688-4a12-b18d-5594537b638d" providerId="ADAL" clId="{F60D8DEC-2122-49B3-9314-DFCE061DAA1A}" dt="2021-09-06T10:35:52.210" v="4"/>
        <pc:sldMkLst>
          <pc:docMk/>
          <pc:sldMk cId="1453111742" sldId="817"/>
        </pc:sldMkLst>
      </pc:sldChg>
      <pc:sldChg chg="addSp delSp modSp mod">
        <pc:chgData name="Neamul AKHTER" userId="d8348a17-a688-4a12-b18d-5594537b638d" providerId="ADAL" clId="{F60D8DEC-2122-49B3-9314-DFCE061DAA1A}" dt="2021-09-06T10:36:40.401" v="12" actId="478"/>
        <pc:sldMkLst>
          <pc:docMk/>
          <pc:sldMk cId="1502727662" sldId="823"/>
        </pc:sldMkLst>
        <pc:spChg chg="add mod">
          <ac:chgData name="Neamul AKHTER" userId="d8348a17-a688-4a12-b18d-5594537b638d" providerId="ADAL" clId="{F60D8DEC-2122-49B3-9314-DFCE061DAA1A}" dt="2021-09-06T10:36:40.401" v="12" actId="478"/>
          <ac:spMkLst>
            <pc:docMk/>
            <pc:sldMk cId="1502727662" sldId="823"/>
            <ac:spMk id="4" creationId="{9DA440E7-9DA0-41BD-9859-4591851F65C7}"/>
          </ac:spMkLst>
        </pc:spChg>
        <pc:spChg chg="del">
          <ac:chgData name="Neamul AKHTER" userId="d8348a17-a688-4a12-b18d-5594537b638d" providerId="ADAL" clId="{F60D8DEC-2122-49B3-9314-DFCE061DAA1A}" dt="2021-09-06T10:36:40.401" v="12" actId="478"/>
          <ac:spMkLst>
            <pc:docMk/>
            <pc:sldMk cId="1502727662" sldId="823"/>
            <ac:spMk id="7" creationId="{B4851A34-9536-42AB-AAD9-9633CAB1FEFC}"/>
          </ac:spMkLst>
        </pc:spChg>
        <pc:picChg chg="del">
          <ac:chgData name="Neamul AKHTER" userId="d8348a17-a688-4a12-b18d-5594537b638d" providerId="ADAL" clId="{F60D8DEC-2122-49B3-9314-DFCE061DAA1A}" dt="2021-09-06T10:36:36.933" v="11" actId="478"/>
          <ac:picMkLst>
            <pc:docMk/>
            <pc:sldMk cId="1502727662" sldId="823"/>
            <ac:picMk id="5" creationId="{63ACDB6C-4E41-4CB0-984B-29D4DF075A78}"/>
          </ac:picMkLst>
        </pc:picChg>
      </pc:sldChg>
      <pc:sldChg chg="add">
        <pc:chgData name="Neamul AKHTER" userId="d8348a17-a688-4a12-b18d-5594537b638d" providerId="ADAL" clId="{F60D8DEC-2122-49B3-9314-DFCE061DAA1A}" dt="2021-09-06T10:37:21.705" v="14"/>
        <pc:sldMkLst>
          <pc:docMk/>
          <pc:sldMk cId="2716575438" sldId="826"/>
        </pc:sldMkLst>
      </pc:sldChg>
      <pc:sldChg chg="modSp mod">
        <pc:chgData name="Neamul AKHTER" userId="d8348a17-a688-4a12-b18d-5594537b638d" providerId="ADAL" clId="{F60D8DEC-2122-49B3-9314-DFCE061DAA1A}" dt="2021-09-06T11:04:45.884" v="39" actId="20577"/>
        <pc:sldMkLst>
          <pc:docMk/>
          <pc:sldMk cId="2616493" sldId="828"/>
        </pc:sldMkLst>
        <pc:spChg chg="mod">
          <ac:chgData name="Neamul AKHTER" userId="d8348a17-a688-4a12-b18d-5594537b638d" providerId="ADAL" clId="{F60D8DEC-2122-49B3-9314-DFCE061DAA1A}" dt="2021-09-06T11:04:45.884" v="39" actId="20577"/>
          <ac:spMkLst>
            <pc:docMk/>
            <pc:sldMk cId="2616493" sldId="828"/>
            <ac:spMk id="7" creationId="{B4851A34-9536-42AB-AAD9-9633CAB1FEFC}"/>
          </ac:spMkLst>
        </pc:spChg>
      </pc:sldChg>
      <pc:sldChg chg="add">
        <pc:chgData name="Neamul AKHTER" userId="d8348a17-a688-4a12-b18d-5594537b638d" providerId="ADAL" clId="{F60D8DEC-2122-49B3-9314-DFCE061DAA1A}" dt="2021-09-06T10:35:52.210" v="4"/>
        <pc:sldMkLst>
          <pc:docMk/>
          <pc:sldMk cId="273561258" sldId="829"/>
        </pc:sldMkLst>
      </pc:sldChg>
      <pc:sldChg chg="add del">
        <pc:chgData name="Neamul AKHTER" userId="d8348a17-a688-4a12-b18d-5594537b638d" providerId="ADAL" clId="{F60D8DEC-2122-49B3-9314-DFCE061DAA1A}" dt="2021-09-06T10:35:44.574" v="2"/>
        <pc:sldMkLst>
          <pc:docMk/>
          <pc:sldMk cId="3668101560" sldId="829"/>
        </pc:sldMkLst>
      </pc:sldChg>
      <pc:sldChg chg="add del">
        <pc:chgData name="Neamul AKHTER" userId="d8348a17-a688-4a12-b18d-5594537b638d" providerId="ADAL" clId="{F60D8DEC-2122-49B3-9314-DFCE061DAA1A}" dt="2021-09-09T04:53:16.510" v="419"/>
        <pc:sldMkLst>
          <pc:docMk/>
          <pc:sldMk cId="1158691987" sldId="831"/>
        </pc:sldMkLst>
      </pc:sldChg>
      <pc:sldChg chg="modSp add mod">
        <pc:chgData name="Neamul AKHTER" userId="d8348a17-a688-4a12-b18d-5594537b638d" providerId="ADAL" clId="{F60D8DEC-2122-49B3-9314-DFCE061DAA1A}" dt="2021-09-12T06:48:26.707" v="518" actId="2711"/>
        <pc:sldMkLst>
          <pc:docMk/>
          <pc:sldMk cId="3762633715" sldId="831"/>
        </pc:sldMkLst>
        <pc:spChg chg="mod">
          <ac:chgData name="Neamul AKHTER" userId="d8348a17-a688-4a12-b18d-5594537b638d" providerId="ADAL" clId="{F60D8DEC-2122-49B3-9314-DFCE061DAA1A}" dt="2021-09-12T06:48:26.707" v="518" actId="2711"/>
          <ac:spMkLst>
            <pc:docMk/>
            <pc:sldMk cId="3762633715" sldId="831"/>
            <ac:spMk id="6" creationId="{BCF24794-C94E-44AF-AD7A-7FB4882853A5}"/>
          </ac:spMkLst>
        </pc:spChg>
      </pc:sldChg>
      <pc:sldChg chg="modSp add mod">
        <pc:chgData name="Neamul AKHTER" userId="d8348a17-a688-4a12-b18d-5594537b638d" providerId="ADAL" clId="{F60D8DEC-2122-49B3-9314-DFCE061DAA1A}" dt="2021-09-12T04:09:19.676" v="511" actId="5793"/>
        <pc:sldMkLst>
          <pc:docMk/>
          <pc:sldMk cId="3294301666" sldId="832"/>
        </pc:sldMkLst>
        <pc:spChg chg="mod">
          <ac:chgData name="Neamul AKHTER" userId="d8348a17-a688-4a12-b18d-5594537b638d" providerId="ADAL" clId="{F60D8DEC-2122-49B3-9314-DFCE061DAA1A}" dt="2021-09-12T04:09:19.676" v="511" actId="5793"/>
          <ac:spMkLst>
            <pc:docMk/>
            <pc:sldMk cId="3294301666" sldId="832"/>
            <ac:spMk id="6" creationId="{BCF24794-C94E-44AF-AD7A-7FB4882853A5}"/>
          </ac:spMkLst>
        </pc:spChg>
        <pc:graphicFrameChg chg="mod modGraphic">
          <ac:chgData name="Neamul AKHTER" userId="d8348a17-a688-4a12-b18d-5594537b638d" providerId="ADAL" clId="{F60D8DEC-2122-49B3-9314-DFCE061DAA1A}" dt="2021-09-09T04:56:56.336" v="467" actId="1035"/>
          <ac:graphicFrameMkLst>
            <pc:docMk/>
            <pc:sldMk cId="3294301666" sldId="832"/>
            <ac:graphicFrameMk id="4" creationId="{40DFE8A9-722D-445A-9F6B-288104F161F4}"/>
          </ac:graphicFrameMkLst>
        </pc:graphicFrameChg>
      </pc:sldChg>
      <pc:sldChg chg="modSp add mod">
        <pc:chgData name="Neamul AKHTER" userId="d8348a17-a688-4a12-b18d-5594537b638d" providerId="ADAL" clId="{F60D8DEC-2122-49B3-9314-DFCE061DAA1A}" dt="2021-09-09T04:57:39.766" v="478" actId="255"/>
        <pc:sldMkLst>
          <pc:docMk/>
          <pc:sldMk cId="768929111" sldId="833"/>
        </pc:sldMkLst>
        <pc:spChg chg="mod">
          <ac:chgData name="Neamul AKHTER" userId="d8348a17-a688-4a12-b18d-5594537b638d" providerId="ADAL" clId="{F60D8DEC-2122-49B3-9314-DFCE061DAA1A}" dt="2021-09-09T04:57:39.766" v="478" actId="255"/>
          <ac:spMkLst>
            <pc:docMk/>
            <pc:sldMk cId="768929111" sldId="833"/>
            <ac:spMk id="6" creationId="{BCF24794-C94E-44AF-AD7A-7FB4882853A5}"/>
          </ac:spMkLst>
        </pc:spChg>
      </pc:sldChg>
    </pc:docChg>
  </pc:docChgLst>
  <pc:docChgLst>
    <pc:chgData name="Akira KANEKO" userId="9649bc7c-bc59-4a01-932e-d0fcae5c8542" providerId="ADAL" clId="{C0EA9F27-F07B-42BC-937D-26C26673314F}"/>
    <pc:docChg chg="undo custSel delSld modSld">
      <pc:chgData name="Akira KANEKO" userId="9649bc7c-bc59-4a01-932e-d0fcae5c8542" providerId="ADAL" clId="{C0EA9F27-F07B-42BC-937D-26C26673314F}" dt="2021-08-25T05:46:47.407" v="176" actId="20577"/>
      <pc:docMkLst>
        <pc:docMk/>
      </pc:docMkLst>
      <pc:sldChg chg="addSp delSp modSp mod">
        <pc:chgData name="Akira KANEKO" userId="9649bc7c-bc59-4a01-932e-d0fcae5c8542" providerId="ADAL" clId="{C0EA9F27-F07B-42BC-937D-26C26673314F}" dt="2021-08-25T04:09:17.983" v="99"/>
        <pc:sldMkLst>
          <pc:docMk/>
          <pc:sldMk cId="2326717173" sldId="329"/>
        </pc:sldMkLst>
        <pc:grpChg chg="del">
          <ac:chgData name="Akira KANEKO" userId="9649bc7c-bc59-4a01-932e-d0fcae5c8542" providerId="ADAL" clId="{C0EA9F27-F07B-42BC-937D-26C26673314F}" dt="2021-08-25T04:09:14.827" v="98" actId="478"/>
          <ac:grpSpMkLst>
            <pc:docMk/>
            <pc:sldMk cId="2326717173" sldId="329"/>
            <ac:grpSpMk id="8" creationId="{092E0963-A9DE-4E9E-B030-9DF9179AD10D}"/>
          </ac:grpSpMkLst>
        </pc:grpChg>
        <pc:grpChg chg="add mod">
          <ac:chgData name="Akira KANEKO" userId="9649bc7c-bc59-4a01-932e-d0fcae5c8542" providerId="ADAL" clId="{C0EA9F27-F07B-42BC-937D-26C26673314F}" dt="2021-08-25T04:09:17.983" v="99"/>
          <ac:grpSpMkLst>
            <pc:docMk/>
            <pc:sldMk cId="2326717173" sldId="329"/>
            <ac:grpSpMk id="11" creationId="{DA13C033-6665-428F-888A-536F788A496B}"/>
          </ac:grpSpMkLst>
        </pc:grpChg>
        <pc:picChg chg="mod">
          <ac:chgData name="Akira KANEKO" userId="9649bc7c-bc59-4a01-932e-d0fcae5c8542" providerId="ADAL" clId="{C0EA9F27-F07B-42BC-937D-26C26673314F}" dt="2021-08-25T04:09:17.983" v="99"/>
          <ac:picMkLst>
            <pc:docMk/>
            <pc:sldMk cId="2326717173" sldId="329"/>
            <ac:picMk id="12" creationId="{050A1225-95B5-4EA1-8398-1118ABB9DCB5}"/>
          </ac:picMkLst>
        </pc:picChg>
        <pc:picChg chg="mod">
          <ac:chgData name="Akira KANEKO" userId="9649bc7c-bc59-4a01-932e-d0fcae5c8542" providerId="ADAL" clId="{C0EA9F27-F07B-42BC-937D-26C26673314F}" dt="2021-08-25T04:09:17.983" v="99"/>
          <ac:picMkLst>
            <pc:docMk/>
            <pc:sldMk cId="2326717173" sldId="329"/>
            <ac:picMk id="13" creationId="{9F794B57-4F09-44B2-91B9-75070C7BB3AA}"/>
          </ac:picMkLst>
        </pc:picChg>
      </pc:sldChg>
      <pc:sldChg chg="addSp delSp modSp mod">
        <pc:chgData name="Akira KANEKO" userId="9649bc7c-bc59-4a01-932e-d0fcae5c8542" providerId="ADAL" clId="{C0EA9F27-F07B-42BC-937D-26C26673314F}" dt="2021-08-25T04:09:20.189" v="101"/>
        <pc:sldMkLst>
          <pc:docMk/>
          <pc:sldMk cId="3632105480" sldId="330"/>
        </pc:sldMkLst>
        <pc:grpChg chg="del">
          <ac:chgData name="Akira KANEKO" userId="9649bc7c-bc59-4a01-932e-d0fcae5c8542" providerId="ADAL" clId="{C0EA9F27-F07B-42BC-937D-26C26673314F}" dt="2021-08-25T04:09:19.919" v="100" actId="478"/>
          <ac:grpSpMkLst>
            <pc:docMk/>
            <pc:sldMk cId="3632105480" sldId="330"/>
            <ac:grpSpMk id="8" creationId="{A60061C7-D1DF-4066-AC9E-61D87CB9EDA7}"/>
          </ac:grpSpMkLst>
        </pc:grpChg>
        <pc:grpChg chg="add mod">
          <ac:chgData name="Akira KANEKO" userId="9649bc7c-bc59-4a01-932e-d0fcae5c8542" providerId="ADAL" clId="{C0EA9F27-F07B-42BC-937D-26C26673314F}" dt="2021-08-25T04:09:20.189" v="101"/>
          <ac:grpSpMkLst>
            <pc:docMk/>
            <pc:sldMk cId="3632105480" sldId="330"/>
            <ac:grpSpMk id="11" creationId="{8C180A7B-5D99-476D-87D8-2435BE1AA5DD}"/>
          </ac:grpSpMkLst>
        </pc:grpChg>
        <pc:picChg chg="mod">
          <ac:chgData name="Akira KANEKO" userId="9649bc7c-bc59-4a01-932e-d0fcae5c8542" providerId="ADAL" clId="{C0EA9F27-F07B-42BC-937D-26C26673314F}" dt="2021-08-25T04:09:20.189" v="101"/>
          <ac:picMkLst>
            <pc:docMk/>
            <pc:sldMk cId="3632105480" sldId="330"/>
            <ac:picMk id="12" creationId="{0BD3E098-DD73-445B-8F7C-BA8B766E56E0}"/>
          </ac:picMkLst>
        </pc:picChg>
        <pc:picChg chg="mod">
          <ac:chgData name="Akira KANEKO" userId="9649bc7c-bc59-4a01-932e-d0fcae5c8542" providerId="ADAL" clId="{C0EA9F27-F07B-42BC-937D-26C26673314F}" dt="2021-08-25T04:09:20.189" v="101"/>
          <ac:picMkLst>
            <pc:docMk/>
            <pc:sldMk cId="3632105480" sldId="330"/>
            <ac:picMk id="13" creationId="{DAE67C66-E365-4554-9CDE-B13B994B25FA}"/>
          </ac:picMkLst>
        </pc:picChg>
      </pc:sldChg>
      <pc:sldChg chg="modSp mod">
        <pc:chgData name="Akira KANEKO" userId="9649bc7c-bc59-4a01-932e-d0fcae5c8542" providerId="ADAL" clId="{C0EA9F27-F07B-42BC-937D-26C26673314F}" dt="2021-08-25T04:09:02.048" v="97" actId="1036"/>
        <pc:sldMkLst>
          <pc:docMk/>
          <pc:sldMk cId="3009331244" sldId="782"/>
        </pc:sldMkLst>
        <pc:graphicFrameChg chg="mod">
          <ac:chgData name="Akira KANEKO" userId="9649bc7c-bc59-4a01-932e-d0fcae5c8542" providerId="ADAL" clId="{C0EA9F27-F07B-42BC-937D-26C26673314F}" dt="2021-08-25T04:09:02.048" v="97" actId="1036"/>
          <ac:graphicFrameMkLst>
            <pc:docMk/>
            <pc:sldMk cId="3009331244" sldId="782"/>
            <ac:graphicFrameMk id="4" creationId="{8A148974-031A-45F8-AFE3-D2ADE4D15A56}"/>
          </ac:graphicFrameMkLst>
        </pc:graphicFrameChg>
      </pc:sldChg>
      <pc:sldChg chg="modSp mod">
        <pc:chgData name="Akira KANEKO" userId="9649bc7c-bc59-4a01-932e-d0fcae5c8542" providerId="ADAL" clId="{C0EA9F27-F07B-42BC-937D-26C26673314F}" dt="2021-08-25T05:46:47.407" v="176" actId="20577"/>
        <pc:sldMkLst>
          <pc:docMk/>
          <pc:sldMk cId="3043906177" sldId="791"/>
        </pc:sldMkLst>
        <pc:spChg chg="mod">
          <ac:chgData name="Akira KANEKO" userId="9649bc7c-bc59-4a01-932e-d0fcae5c8542" providerId="ADAL" clId="{C0EA9F27-F07B-42BC-937D-26C26673314F}" dt="2021-08-25T05:46:47.407" v="176" actId="20577"/>
          <ac:spMkLst>
            <pc:docMk/>
            <pc:sldMk cId="3043906177" sldId="791"/>
            <ac:spMk id="7" creationId="{B4851A34-9536-42AB-AAD9-9633CAB1FEFC}"/>
          </ac:spMkLst>
        </pc:spChg>
      </pc:sldChg>
      <pc:sldChg chg="modSp del mod">
        <pc:chgData name="Akira KANEKO" userId="9649bc7c-bc59-4a01-932e-d0fcae5c8542" providerId="ADAL" clId="{C0EA9F27-F07B-42BC-937D-26C26673314F}" dt="2021-08-25T05:45:23.226" v="103" actId="47"/>
        <pc:sldMkLst>
          <pc:docMk/>
          <pc:sldMk cId="758305886" sldId="828"/>
        </pc:sldMkLst>
        <pc:spChg chg="mod">
          <ac:chgData name="Akira KANEKO" userId="9649bc7c-bc59-4a01-932e-d0fcae5c8542" providerId="ADAL" clId="{C0EA9F27-F07B-42BC-937D-26C26673314F}" dt="2021-08-25T04:04:42.693" v="1" actId="20577"/>
          <ac:spMkLst>
            <pc:docMk/>
            <pc:sldMk cId="758305886" sldId="828"/>
            <ac:spMk id="3" creationId="{2BA485C7-D916-495F-AEC6-B315393A6A72}"/>
          </ac:spMkLst>
        </pc:spChg>
      </pc:sldChg>
      <pc:sldChg chg="del">
        <pc:chgData name="Akira KANEKO" userId="9649bc7c-bc59-4a01-932e-d0fcae5c8542" providerId="ADAL" clId="{C0EA9F27-F07B-42BC-937D-26C26673314F}" dt="2021-08-25T05:45:23.226" v="103" actId="47"/>
        <pc:sldMkLst>
          <pc:docMk/>
          <pc:sldMk cId="2155005445" sldId="830"/>
        </pc:sldMkLst>
      </pc:sldChg>
      <pc:sldChg chg="del">
        <pc:chgData name="Akira KANEKO" userId="9649bc7c-bc59-4a01-932e-d0fcae5c8542" providerId="ADAL" clId="{C0EA9F27-F07B-42BC-937D-26C26673314F}" dt="2021-08-25T05:45:23.226" v="103" actId="47"/>
        <pc:sldMkLst>
          <pc:docMk/>
          <pc:sldMk cId="473752834" sldId="831"/>
        </pc:sldMkLst>
      </pc:sldChg>
    </pc:docChg>
  </pc:docChgLst>
  <pc:docChgLst>
    <pc:chgData name="Neamul AKHTER" userId="d8348a17-a688-4a12-b18d-5594537b638d" providerId="ADAL" clId="{47F0F466-06E7-4DE1-BBD0-3C235113AEF2}"/>
    <pc:docChg chg="undo redo custSel addSld delSld modSld sldOrd delMainMaster">
      <pc:chgData name="Neamul AKHTER" userId="d8348a17-a688-4a12-b18d-5594537b638d" providerId="ADAL" clId="{47F0F466-06E7-4DE1-BBD0-3C235113AEF2}" dt="2021-10-11T03:36:16.303" v="4353" actId="20577"/>
      <pc:docMkLst>
        <pc:docMk/>
      </pc:docMkLst>
      <pc:sldChg chg="del">
        <pc:chgData name="Neamul AKHTER" userId="d8348a17-a688-4a12-b18d-5594537b638d" providerId="ADAL" clId="{47F0F466-06E7-4DE1-BBD0-3C235113AEF2}" dt="2021-10-03T07:21:11.964" v="57" actId="47"/>
        <pc:sldMkLst>
          <pc:docMk/>
          <pc:sldMk cId="2134113863" sldId="256"/>
        </pc:sldMkLst>
      </pc:sldChg>
      <pc:sldChg chg="modSp mod">
        <pc:chgData name="Neamul AKHTER" userId="d8348a17-a688-4a12-b18d-5594537b638d" providerId="ADAL" clId="{47F0F466-06E7-4DE1-BBD0-3C235113AEF2}" dt="2021-10-04T14:29:25.200" v="3497" actId="14100"/>
        <pc:sldMkLst>
          <pc:docMk/>
          <pc:sldMk cId="647780113" sldId="257"/>
        </pc:sldMkLst>
        <pc:spChg chg="mod">
          <ac:chgData name="Neamul AKHTER" userId="d8348a17-a688-4a12-b18d-5594537b638d" providerId="ADAL" clId="{47F0F466-06E7-4DE1-BBD0-3C235113AEF2}" dt="2021-10-04T14:29:25.200" v="3497" actId="14100"/>
          <ac:spMkLst>
            <pc:docMk/>
            <pc:sldMk cId="647780113" sldId="257"/>
            <ac:spMk id="4" creationId="{D392D0AA-D589-43A6-9EB5-271A1B1047D1}"/>
          </ac:spMkLst>
        </pc:spChg>
      </pc:sldChg>
      <pc:sldChg chg="del">
        <pc:chgData name="Neamul AKHTER" userId="d8348a17-a688-4a12-b18d-5594537b638d" providerId="ADAL" clId="{47F0F466-06E7-4DE1-BBD0-3C235113AEF2}" dt="2021-10-03T07:21:23.709" v="73" actId="47"/>
        <pc:sldMkLst>
          <pc:docMk/>
          <pc:sldMk cId="609801948" sldId="260"/>
        </pc:sldMkLst>
      </pc:sldChg>
      <pc:sldChg chg="modSp add del mod modTransition">
        <pc:chgData name="Neamul AKHTER" userId="d8348a17-a688-4a12-b18d-5594537b638d" providerId="ADAL" clId="{47F0F466-06E7-4DE1-BBD0-3C235113AEF2}" dt="2021-10-05T04:24:52.555" v="3968" actId="207"/>
        <pc:sldMkLst>
          <pc:docMk/>
          <pc:sldMk cId="1653744702" sldId="265"/>
        </pc:sldMkLst>
        <pc:spChg chg="mod">
          <ac:chgData name="Neamul AKHTER" userId="d8348a17-a688-4a12-b18d-5594537b638d" providerId="ADAL" clId="{47F0F466-06E7-4DE1-BBD0-3C235113AEF2}" dt="2021-10-04T13:55:08.636" v="2329" actId="14100"/>
          <ac:spMkLst>
            <pc:docMk/>
            <pc:sldMk cId="1653744702" sldId="265"/>
            <ac:spMk id="2" creationId="{00000000-0000-0000-0000-000000000000}"/>
          </ac:spMkLst>
        </pc:spChg>
        <pc:spChg chg="mod">
          <ac:chgData name="Neamul AKHTER" userId="d8348a17-a688-4a12-b18d-5594537b638d" providerId="ADAL" clId="{47F0F466-06E7-4DE1-BBD0-3C235113AEF2}" dt="2021-10-05T04:24:52.555" v="3968" actId="207"/>
          <ac:spMkLst>
            <pc:docMk/>
            <pc:sldMk cId="1653744702" sldId="265"/>
            <ac:spMk id="149" creationId="{00000000-0000-0000-0000-000000000000}"/>
          </ac:spMkLst>
        </pc:spChg>
      </pc:sldChg>
      <pc:sldChg chg="modSp add del mod setBg">
        <pc:chgData name="Neamul AKHTER" userId="d8348a17-a688-4a12-b18d-5594537b638d" providerId="ADAL" clId="{47F0F466-06E7-4DE1-BBD0-3C235113AEF2}" dt="2021-10-05T04:12:50.783" v="3801" actId="47"/>
        <pc:sldMkLst>
          <pc:docMk/>
          <pc:sldMk cId="3321666387" sldId="266"/>
        </pc:sldMkLst>
        <pc:spChg chg="mod">
          <ac:chgData name="Neamul AKHTER" userId="d8348a17-a688-4a12-b18d-5594537b638d" providerId="ADAL" clId="{47F0F466-06E7-4DE1-BBD0-3C235113AEF2}" dt="2021-10-05T04:09:11.219" v="3776" actId="14100"/>
          <ac:spMkLst>
            <pc:docMk/>
            <pc:sldMk cId="3321666387" sldId="266"/>
            <ac:spMk id="156" creationId="{00000000-0000-0000-0000-000000000000}"/>
          </ac:spMkLst>
        </pc:spChg>
      </pc:sldChg>
      <pc:sldChg chg="addSp delSp modSp add del mod">
        <pc:chgData name="Neamul AKHTER" userId="d8348a17-a688-4a12-b18d-5594537b638d" providerId="ADAL" clId="{47F0F466-06E7-4DE1-BBD0-3C235113AEF2}" dt="2021-10-05T04:22:18.340" v="3924" actId="47"/>
        <pc:sldMkLst>
          <pc:docMk/>
          <pc:sldMk cId="0" sldId="267"/>
        </pc:sldMkLst>
        <pc:spChg chg="add del mod">
          <ac:chgData name="Neamul AKHTER" userId="d8348a17-a688-4a12-b18d-5594537b638d" providerId="ADAL" clId="{47F0F466-06E7-4DE1-BBD0-3C235113AEF2}" dt="2021-10-05T04:21:02.833" v="3900" actId="478"/>
          <ac:spMkLst>
            <pc:docMk/>
            <pc:sldMk cId="0" sldId="267"/>
            <ac:spMk id="3" creationId="{C4560F0A-DDA6-4B20-B2FA-E110D6F9CC46}"/>
          </ac:spMkLst>
        </pc:spChg>
        <pc:spChg chg="add del mod">
          <ac:chgData name="Neamul AKHTER" userId="d8348a17-a688-4a12-b18d-5594537b638d" providerId="ADAL" clId="{47F0F466-06E7-4DE1-BBD0-3C235113AEF2}" dt="2021-10-05T04:17:57.530" v="3849"/>
          <ac:spMkLst>
            <pc:docMk/>
            <pc:sldMk cId="0" sldId="267"/>
            <ac:spMk id="6" creationId="{59B331EE-0C0D-4520-B0D9-5E171963F606}"/>
          </ac:spMkLst>
        </pc:spChg>
        <pc:spChg chg="add del mod">
          <ac:chgData name="Neamul AKHTER" userId="d8348a17-a688-4a12-b18d-5594537b638d" providerId="ADAL" clId="{47F0F466-06E7-4DE1-BBD0-3C235113AEF2}" dt="2021-10-05T04:21:07.469" v="3903"/>
          <ac:spMkLst>
            <pc:docMk/>
            <pc:sldMk cId="0" sldId="267"/>
            <ac:spMk id="7" creationId="{B73537A2-BAE7-4BA0-9FCD-C88BA069C130}"/>
          </ac:spMkLst>
        </pc:spChg>
        <pc:spChg chg="add del mod">
          <ac:chgData name="Neamul AKHTER" userId="d8348a17-a688-4a12-b18d-5594537b638d" providerId="ADAL" clId="{47F0F466-06E7-4DE1-BBD0-3C235113AEF2}" dt="2021-10-05T04:21:03.578" v="3901"/>
          <ac:spMkLst>
            <pc:docMk/>
            <pc:sldMk cId="0" sldId="267"/>
            <ac:spMk id="8" creationId="{C87E8A33-D484-449C-9AF1-4A5127A10912}"/>
          </ac:spMkLst>
        </pc:spChg>
        <pc:spChg chg="del mod">
          <ac:chgData name="Neamul AKHTER" userId="d8348a17-a688-4a12-b18d-5594537b638d" providerId="ADAL" clId="{47F0F466-06E7-4DE1-BBD0-3C235113AEF2}" dt="2021-10-05T04:17:52.594" v="3847" actId="21"/>
          <ac:spMkLst>
            <pc:docMk/>
            <pc:sldMk cId="0" sldId="267"/>
            <ac:spMk id="162" creationId="{00000000-0000-0000-0000-000000000000}"/>
          </ac:spMkLst>
        </pc:spChg>
        <pc:graphicFrameChg chg="del">
          <ac:chgData name="Neamul AKHTER" userId="d8348a17-a688-4a12-b18d-5594537b638d" providerId="ADAL" clId="{47F0F466-06E7-4DE1-BBD0-3C235113AEF2}" dt="2021-10-05T04:18:03.448" v="3851" actId="21"/>
          <ac:graphicFrameMkLst>
            <pc:docMk/>
            <pc:sldMk cId="0" sldId="267"/>
            <ac:graphicFrameMk id="163" creationId="{00000000-0000-0000-0000-000000000000}"/>
          </ac:graphicFrameMkLst>
        </pc:graphicFrameChg>
      </pc:sldChg>
      <pc:sldChg chg="addSp delSp modSp add del mod">
        <pc:chgData name="Neamul AKHTER" userId="d8348a17-a688-4a12-b18d-5594537b638d" providerId="ADAL" clId="{47F0F466-06E7-4DE1-BBD0-3C235113AEF2}" dt="2021-10-05T04:22:19.635" v="3925" actId="47"/>
        <pc:sldMkLst>
          <pc:docMk/>
          <pc:sldMk cId="3041548679" sldId="272"/>
        </pc:sldMkLst>
        <pc:spChg chg="add mod">
          <ac:chgData name="Neamul AKHTER" userId="d8348a17-a688-4a12-b18d-5594537b638d" providerId="ADAL" clId="{47F0F466-06E7-4DE1-BBD0-3C235113AEF2}" dt="2021-10-05T04:18:23.895" v="3857" actId="21"/>
          <ac:spMkLst>
            <pc:docMk/>
            <pc:sldMk cId="3041548679" sldId="272"/>
            <ac:spMk id="3" creationId="{DA7951AA-EAF9-4360-B821-8056D3B60A68}"/>
          </ac:spMkLst>
        </pc:spChg>
        <pc:spChg chg="add mod">
          <ac:chgData name="Neamul AKHTER" userId="d8348a17-a688-4a12-b18d-5594537b638d" providerId="ADAL" clId="{47F0F466-06E7-4DE1-BBD0-3C235113AEF2}" dt="2021-10-05T04:18:29.324" v="3860" actId="21"/>
          <ac:spMkLst>
            <pc:docMk/>
            <pc:sldMk cId="3041548679" sldId="272"/>
            <ac:spMk id="5" creationId="{48BC2CA7-8307-4BB6-912F-16D36ABE6A55}"/>
          </ac:spMkLst>
        </pc:spChg>
        <pc:spChg chg="del mod">
          <ac:chgData name="Neamul AKHTER" userId="d8348a17-a688-4a12-b18d-5594537b638d" providerId="ADAL" clId="{47F0F466-06E7-4DE1-BBD0-3C235113AEF2}" dt="2021-10-05T04:18:23.895" v="3857" actId="21"/>
          <ac:spMkLst>
            <pc:docMk/>
            <pc:sldMk cId="3041548679" sldId="272"/>
            <ac:spMk id="192" creationId="{00000000-0000-0000-0000-000000000000}"/>
          </ac:spMkLst>
        </pc:spChg>
        <pc:spChg chg="del mod">
          <ac:chgData name="Neamul AKHTER" userId="d8348a17-a688-4a12-b18d-5594537b638d" providerId="ADAL" clId="{47F0F466-06E7-4DE1-BBD0-3C235113AEF2}" dt="2021-10-05T04:18:29.324" v="3860" actId="21"/>
          <ac:spMkLst>
            <pc:docMk/>
            <pc:sldMk cId="3041548679" sldId="272"/>
            <ac:spMk id="193" creationId="{00000000-0000-0000-0000-000000000000}"/>
          </ac:spMkLst>
        </pc:spChg>
      </pc:sldChg>
      <pc:sldChg chg="addSp delSp modSp add del mod">
        <pc:chgData name="Neamul AKHTER" userId="d8348a17-a688-4a12-b18d-5594537b638d" providerId="ADAL" clId="{47F0F466-06E7-4DE1-BBD0-3C235113AEF2}" dt="2021-10-05T04:22:38.592" v="3930" actId="47"/>
        <pc:sldMkLst>
          <pc:docMk/>
          <pc:sldMk cId="3579104021" sldId="273"/>
        </pc:sldMkLst>
        <pc:spChg chg="add del">
          <ac:chgData name="Neamul AKHTER" userId="d8348a17-a688-4a12-b18d-5594537b638d" providerId="ADAL" clId="{47F0F466-06E7-4DE1-BBD0-3C235113AEF2}" dt="2021-10-05T04:21:41.800" v="3912" actId="21"/>
          <ac:spMkLst>
            <pc:docMk/>
            <pc:sldMk cId="3579104021" sldId="273"/>
            <ac:spMk id="2" creationId="{00000000-0000-0000-0000-000000000000}"/>
          </ac:spMkLst>
        </pc:spChg>
        <pc:spChg chg="add del mod">
          <ac:chgData name="Neamul AKHTER" userId="d8348a17-a688-4a12-b18d-5594537b638d" providerId="ADAL" clId="{47F0F466-06E7-4DE1-BBD0-3C235113AEF2}" dt="2021-10-05T04:21:24.950" v="3908" actId="21"/>
          <ac:spMkLst>
            <pc:docMk/>
            <pc:sldMk cId="3579104021" sldId="273"/>
            <ac:spMk id="4" creationId="{7FABFA2F-1FDA-4A22-9035-902690B87E85}"/>
          </ac:spMkLst>
        </pc:spChg>
        <pc:spChg chg="add del mod">
          <ac:chgData name="Neamul AKHTER" userId="d8348a17-a688-4a12-b18d-5594537b638d" providerId="ADAL" clId="{47F0F466-06E7-4DE1-BBD0-3C235113AEF2}" dt="2021-10-05T04:22:01.068" v="3918" actId="478"/>
          <ac:spMkLst>
            <pc:docMk/>
            <pc:sldMk cId="3579104021" sldId="273"/>
            <ac:spMk id="6" creationId="{4DEFF7A2-9A5D-447D-A331-8FFFA1B9B80E}"/>
          </ac:spMkLst>
        </pc:spChg>
        <pc:spChg chg="add del mod">
          <ac:chgData name="Neamul AKHTER" userId="d8348a17-a688-4a12-b18d-5594537b638d" providerId="ADAL" clId="{47F0F466-06E7-4DE1-BBD0-3C235113AEF2}" dt="2021-10-05T04:22:31.004" v="3927" actId="478"/>
          <ac:spMkLst>
            <pc:docMk/>
            <pc:sldMk cId="3579104021" sldId="273"/>
            <ac:spMk id="8" creationId="{8F4DA7E4-8303-4FF9-93D0-3B1CC2DBBE9D}"/>
          </ac:spMkLst>
        </pc:spChg>
        <pc:spChg chg="add del mod">
          <ac:chgData name="Neamul AKHTER" userId="d8348a17-a688-4a12-b18d-5594537b638d" providerId="ADAL" clId="{47F0F466-06E7-4DE1-BBD0-3C235113AEF2}" dt="2021-10-05T04:21:48.917" v="3914" actId="21"/>
          <ac:spMkLst>
            <pc:docMk/>
            <pc:sldMk cId="3579104021" sldId="273"/>
            <ac:spMk id="198" creationId="{00000000-0000-0000-0000-000000000000}"/>
          </ac:spMkLst>
        </pc:spChg>
        <pc:spChg chg="del">
          <ac:chgData name="Neamul AKHTER" userId="d8348a17-a688-4a12-b18d-5594537b638d" providerId="ADAL" clId="{47F0F466-06E7-4DE1-BBD0-3C235113AEF2}" dt="2021-10-05T04:22:04.036" v="3919" actId="21"/>
          <ac:spMkLst>
            <pc:docMk/>
            <pc:sldMk cId="3579104021" sldId="273"/>
            <ac:spMk id="199" creationId="{00000000-0000-0000-0000-000000000000}"/>
          </ac:spMkLst>
        </pc:spChg>
        <pc:picChg chg="del">
          <ac:chgData name="Neamul AKHTER" userId="d8348a17-a688-4a12-b18d-5594537b638d" providerId="ADAL" clId="{47F0F466-06E7-4DE1-BBD0-3C235113AEF2}" dt="2021-10-05T04:22:34.112" v="3928" actId="21"/>
          <ac:picMkLst>
            <pc:docMk/>
            <pc:sldMk cId="3579104021" sldId="273"/>
            <ac:picMk id="202" creationId="{00000000-0000-0000-0000-000000000000}"/>
          </ac:picMkLst>
        </pc:picChg>
      </pc:sldChg>
      <pc:sldChg chg="addSp delSp modSp add del mod">
        <pc:chgData name="Neamul AKHTER" userId="d8348a17-a688-4a12-b18d-5594537b638d" providerId="ADAL" clId="{47F0F466-06E7-4DE1-BBD0-3C235113AEF2}" dt="2021-10-05T04:24:24.390" v="3966" actId="47"/>
        <pc:sldMkLst>
          <pc:docMk/>
          <pc:sldMk cId="3771168934" sldId="274"/>
        </pc:sldMkLst>
        <pc:spChg chg="add mod">
          <ac:chgData name="Neamul AKHTER" userId="d8348a17-a688-4a12-b18d-5594537b638d" providerId="ADAL" clId="{47F0F466-06E7-4DE1-BBD0-3C235113AEF2}" dt="2021-10-05T04:23:02.538" v="3936" actId="21"/>
          <ac:spMkLst>
            <pc:docMk/>
            <pc:sldMk cId="3771168934" sldId="274"/>
            <ac:spMk id="3" creationId="{8A777500-E158-435D-8956-A089C8F67594}"/>
          </ac:spMkLst>
        </pc:spChg>
        <pc:spChg chg="add mod">
          <ac:chgData name="Neamul AKHTER" userId="d8348a17-a688-4a12-b18d-5594537b638d" providerId="ADAL" clId="{47F0F466-06E7-4DE1-BBD0-3C235113AEF2}" dt="2021-10-05T04:23:06.691" v="3939" actId="21"/>
          <ac:spMkLst>
            <pc:docMk/>
            <pc:sldMk cId="3771168934" sldId="274"/>
            <ac:spMk id="5" creationId="{39453C3F-C79E-4517-99C5-EC4C06D5A58C}"/>
          </ac:spMkLst>
        </pc:spChg>
        <pc:spChg chg="del mod">
          <ac:chgData name="Neamul AKHTER" userId="d8348a17-a688-4a12-b18d-5594537b638d" providerId="ADAL" clId="{47F0F466-06E7-4DE1-BBD0-3C235113AEF2}" dt="2021-10-05T04:23:02.538" v="3936" actId="21"/>
          <ac:spMkLst>
            <pc:docMk/>
            <pc:sldMk cId="3771168934" sldId="274"/>
            <ac:spMk id="207" creationId="{00000000-0000-0000-0000-000000000000}"/>
          </ac:spMkLst>
        </pc:spChg>
        <pc:spChg chg="del mod">
          <ac:chgData name="Neamul AKHTER" userId="d8348a17-a688-4a12-b18d-5594537b638d" providerId="ADAL" clId="{47F0F466-06E7-4DE1-BBD0-3C235113AEF2}" dt="2021-10-05T04:23:06.691" v="3939" actId="21"/>
          <ac:spMkLst>
            <pc:docMk/>
            <pc:sldMk cId="3771168934" sldId="274"/>
            <ac:spMk id="208" creationId="{00000000-0000-0000-0000-000000000000}"/>
          </ac:spMkLst>
        </pc:spChg>
      </pc:sldChg>
      <pc:sldChg chg="modSp add del mod">
        <pc:chgData name="Neamul AKHTER" userId="d8348a17-a688-4a12-b18d-5594537b638d" providerId="ADAL" clId="{47F0F466-06E7-4DE1-BBD0-3C235113AEF2}" dt="2021-10-05T04:14:39.626" v="3818" actId="47"/>
        <pc:sldMkLst>
          <pc:docMk/>
          <pc:sldMk cId="2569633874" sldId="275"/>
        </pc:sldMkLst>
        <pc:spChg chg="mod">
          <ac:chgData name="Neamul AKHTER" userId="d8348a17-a688-4a12-b18d-5594537b638d" providerId="ADAL" clId="{47F0F466-06E7-4DE1-BBD0-3C235113AEF2}" dt="2021-10-04T13:55:19.145" v="2333" actId="27636"/>
          <ac:spMkLst>
            <pc:docMk/>
            <pc:sldMk cId="2569633874" sldId="275"/>
            <ac:spMk id="2" creationId="{00000000-0000-0000-0000-000000000000}"/>
          </ac:spMkLst>
        </pc:spChg>
        <pc:spChg chg="mod">
          <ac:chgData name="Neamul AKHTER" userId="d8348a17-a688-4a12-b18d-5594537b638d" providerId="ADAL" clId="{47F0F466-06E7-4DE1-BBD0-3C235113AEF2}" dt="2021-10-04T13:54:41.347" v="2320" actId="27636"/>
          <ac:spMkLst>
            <pc:docMk/>
            <pc:sldMk cId="2569633874" sldId="275"/>
            <ac:spMk id="3" creationId="{00000000-0000-0000-0000-000000000000}"/>
          </ac:spMkLst>
        </pc:spChg>
      </pc:sldChg>
      <pc:sldChg chg="modSp add del mod">
        <pc:chgData name="Neamul AKHTER" userId="d8348a17-a688-4a12-b18d-5594537b638d" providerId="ADAL" clId="{47F0F466-06E7-4DE1-BBD0-3C235113AEF2}" dt="2021-10-05T04:15:47.975" v="3828" actId="47"/>
        <pc:sldMkLst>
          <pc:docMk/>
          <pc:sldMk cId="66491019" sldId="276"/>
        </pc:sldMkLst>
        <pc:spChg chg="mod">
          <ac:chgData name="Neamul AKHTER" userId="d8348a17-a688-4a12-b18d-5594537b638d" providerId="ADAL" clId="{47F0F466-06E7-4DE1-BBD0-3C235113AEF2}" dt="2021-10-04T13:55:34.510" v="2361" actId="1036"/>
          <ac:spMkLst>
            <pc:docMk/>
            <pc:sldMk cId="66491019" sldId="276"/>
            <ac:spMk id="2" creationId="{00000000-0000-0000-0000-000000000000}"/>
          </ac:spMkLst>
        </pc:spChg>
      </pc:sldChg>
      <pc:sldChg chg="del">
        <pc:chgData name="Neamul AKHTER" userId="d8348a17-a688-4a12-b18d-5594537b638d" providerId="ADAL" clId="{47F0F466-06E7-4DE1-BBD0-3C235113AEF2}" dt="2021-10-03T07:21:19.644" v="67" actId="47"/>
        <pc:sldMkLst>
          <pc:docMk/>
          <pc:sldMk cId="957404628" sldId="276"/>
        </pc:sldMkLst>
      </pc:sldChg>
      <pc:sldChg chg="addSp delSp modSp add del mod">
        <pc:chgData name="Neamul AKHTER" userId="d8348a17-a688-4a12-b18d-5594537b638d" providerId="ADAL" clId="{47F0F466-06E7-4DE1-BBD0-3C235113AEF2}" dt="2021-10-05T04:17:40.723" v="3844" actId="47"/>
        <pc:sldMkLst>
          <pc:docMk/>
          <pc:sldMk cId="1127773876" sldId="277"/>
        </pc:sldMkLst>
        <pc:spChg chg="mod">
          <ac:chgData name="Neamul AKHTER" userId="d8348a17-a688-4a12-b18d-5594537b638d" providerId="ADAL" clId="{47F0F466-06E7-4DE1-BBD0-3C235113AEF2}" dt="2021-10-04T13:55:42.844" v="2379" actId="1036"/>
          <ac:spMkLst>
            <pc:docMk/>
            <pc:sldMk cId="1127773876" sldId="277"/>
            <ac:spMk id="2" creationId="{00000000-0000-0000-0000-000000000000}"/>
          </ac:spMkLst>
        </pc:spChg>
        <pc:spChg chg="del mod">
          <ac:chgData name="Neamul AKHTER" userId="d8348a17-a688-4a12-b18d-5594537b638d" providerId="ADAL" clId="{47F0F466-06E7-4DE1-BBD0-3C235113AEF2}" dt="2021-10-05T04:15:59.006" v="3831" actId="21"/>
          <ac:spMkLst>
            <pc:docMk/>
            <pc:sldMk cId="1127773876" sldId="277"/>
            <ac:spMk id="3" creationId="{00000000-0000-0000-0000-000000000000}"/>
          </ac:spMkLst>
        </pc:spChg>
        <pc:spChg chg="add mod">
          <ac:chgData name="Neamul AKHTER" userId="d8348a17-a688-4a12-b18d-5594537b638d" providerId="ADAL" clId="{47F0F466-06E7-4DE1-BBD0-3C235113AEF2}" dt="2021-10-05T04:15:59.006" v="3831" actId="21"/>
          <ac:spMkLst>
            <pc:docMk/>
            <pc:sldMk cId="1127773876" sldId="277"/>
            <ac:spMk id="5" creationId="{8FA80633-094C-42C4-AFDF-1A56268D85BA}"/>
          </ac:spMkLst>
        </pc:spChg>
      </pc:sldChg>
      <pc:sldChg chg="addSp delSp modSp add del mod">
        <pc:chgData name="Neamul AKHTER" userId="d8348a17-a688-4a12-b18d-5594537b638d" providerId="ADAL" clId="{47F0F466-06E7-4DE1-BBD0-3C235113AEF2}" dt="2021-10-05T04:22:21.077" v="3926" actId="47"/>
        <pc:sldMkLst>
          <pc:docMk/>
          <pc:sldMk cId="2093778944" sldId="278"/>
        </pc:sldMkLst>
        <pc:spChg chg="del mod">
          <ac:chgData name="Neamul AKHTER" userId="d8348a17-a688-4a12-b18d-5594537b638d" providerId="ADAL" clId="{47F0F466-06E7-4DE1-BBD0-3C235113AEF2}" dt="2021-10-05T04:19:39.891" v="3879" actId="21"/>
          <ac:spMkLst>
            <pc:docMk/>
            <pc:sldMk cId="2093778944" sldId="278"/>
            <ac:spMk id="3" creationId="{00000000-0000-0000-0000-000000000000}"/>
          </ac:spMkLst>
        </pc:spChg>
        <pc:spChg chg="del mod">
          <ac:chgData name="Neamul AKHTER" userId="d8348a17-a688-4a12-b18d-5594537b638d" providerId="ADAL" clId="{47F0F466-06E7-4DE1-BBD0-3C235113AEF2}" dt="2021-10-05T04:19:29.758" v="3876" actId="21"/>
          <ac:spMkLst>
            <pc:docMk/>
            <pc:sldMk cId="2093778944" sldId="278"/>
            <ac:spMk id="4" creationId="{00000000-0000-0000-0000-000000000000}"/>
          </ac:spMkLst>
        </pc:spChg>
        <pc:spChg chg="add mod">
          <ac:chgData name="Neamul AKHTER" userId="d8348a17-a688-4a12-b18d-5594537b638d" providerId="ADAL" clId="{47F0F466-06E7-4DE1-BBD0-3C235113AEF2}" dt="2021-10-05T04:19:29.758" v="3876" actId="21"/>
          <ac:spMkLst>
            <pc:docMk/>
            <pc:sldMk cId="2093778944" sldId="278"/>
            <ac:spMk id="5" creationId="{965BC197-0D37-4071-B8A7-4AF71E0A0880}"/>
          </ac:spMkLst>
        </pc:spChg>
        <pc:spChg chg="add mod">
          <ac:chgData name="Neamul AKHTER" userId="d8348a17-a688-4a12-b18d-5594537b638d" providerId="ADAL" clId="{47F0F466-06E7-4DE1-BBD0-3C235113AEF2}" dt="2021-10-05T04:19:39.891" v="3879" actId="21"/>
          <ac:spMkLst>
            <pc:docMk/>
            <pc:sldMk cId="2093778944" sldId="278"/>
            <ac:spMk id="7" creationId="{41A35452-0534-43AC-8D95-5BC6A2B27D7A}"/>
          </ac:spMkLst>
        </pc:spChg>
      </pc:sldChg>
      <pc:sldChg chg="del">
        <pc:chgData name="Neamul AKHTER" userId="d8348a17-a688-4a12-b18d-5594537b638d" providerId="ADAL" clId="{47F0F466-06E7-4DE1-BBD0-3C235113AEF2}" dt="2021-10-03T07:21:20.402" v="68" actId="47"/>
        <pc:sldMkLst>
          <pc:docMk/>
          <pc:sldMk cId="2255416632" sldId="278"/>
        </pc:sldMkLst>
      </pc:sldChg>
      <pc:sldChg chg="del">
        <pc:chgData name="Neamul AKHTER" userId="d8348a17-a688-4a12-b18d-5594537b638d" providerId="ADAL" clId="{47F0F466-06E7-4DE1-BBD0-3C235113AEF2}" dt="2021-10-03T07:21:13.519" v="60" actId="47"/>
        <pc:sldMkLst>
          <pc:docMk/>
          <pc:sldMk cId="3043956592" sldId="284"/>
        </pc:sldMkLst>
      </pc:sldChg>
      <pc:sldChg chg="del">
        <pc:chgData name="Neamul AKHTER" userId="d8348a17-a688-4a12-b18d-5594537b638d" providerId="ADAL" clId="{47F0F466-06E7-4DE1-BBD0-3C235113AEF2}" dt="2021-10-03T07:21:14.264" v="61" actId="47"/>
        <pc:sldMkLst>
          <pc:docMk/>
          <pc:sldMk cId="1193663082" sldId="285"/>
        </pc:sldMkLst>
      </pc:sldChg>
      <pc:sldChg chg="del">
        <pc:chgData name="Neamul AKHTER" userId="d8348a17-a688-4a12-b18d-5594537b638d" providerId="ADAL" clId="{47F0F466-06E7-4DE1-BBD0-3C235113AEF2}" dt="2021-10-03T07:21:18.825" v="66" actId="47"/>
        <pc:sldMkLst>
          <pc:docMk/>
          <pc:sldMk cId="3801377052" sldId="287"/>
        </pc:sldMkLst>
      </pc:sldChg>
      <pc:sldChg chg="del">
        <pc:chgData name="Neamul AKHTER" userId="d8348a17-a688-4a12-b18d-5594537b638d" providerId="ADAL" clId="{47F0F466-06E7-4DE1-BBD0-3C235113AEF2}" dt="2021-10-03T07:21:12.747" v="58" actId="47"/>
        <pc:sldMkLst>
          <pc:docMk/>
          <pc:sldMk cId="2223922562" sldId="288"/>
        </pc:sldMkLst>
      </pc:sldChg>
      <pc:sldChg chg="del">
        <pc:chgData name="Neamul AKHTER" userId="d8348a17-a688-4a12-b18d-5594537b638d" providerId="ADAL" clId="{47F0F466-06E7-4DE1-BBD0-3C235113AEF2}" dt="2021-10-03T07:21:13.117" v="59" actId="47"/>
        <pc:sldMkLst>
          <pc:docMk/>
          <pc:sldMk cId="2606917906" sldId="289"/>
        </pc:sldMkLst>
      </pc:sldChg>
      <pc:sldChg chg="del">
        <pc:chgData name="Neamul AKHTER" userId="d8348a17-a688-4a12-b18d-5594537b638d" providerId="ADAL" clId="{47F0F466-06E7-4DE1-BBD0-3C235113AEF2}" dt="2021-10-03T07:21:15.315" v="62" actId="47"/>
        <pc:sldMkLst>
          <pc:docMk/>
          <pc:sldMk cId="1974140673" sldId="290"/>
        </pc:sldMkLst>
      </pc:sldChg>
      <pc:sldChg chg="del">
        <pc:chgData name="Neamul AKHTER" userId="d8348a17-a688-4a12-b18d-5594537b638d" providerId="ADAL" clId="{47F0F466-06E7-4DE1-BBD0-3C235113AEF2}" dt="2021-10-03T07:21:16.473" v="63" actId="47"/>
        <pc:sldMkLst>
          <pc:docMk/>
          <pc:sldMk cId="1806947721" sldId="291"/>
        </pc:sldMkLst>
      </pc:sldChg>
      <pc:sldChg chg="del">
        <pc:chgData name="Neamul AKHTER" userId="d8348a17-a688-4a12-b18d-5594537b638d" providerId="ADAL" clId="{47F0F466-06E7-4DE1-BBD0-3C235113AEF2}" dt="2021-10-03T07:21:17.113" v="64" actId="47"/>
        <pc:sldMkLst>
          <pc:docMk/>
          <pc:sldMk cId="3340115044" sldId="292"/>
        </pc:sldMkLst>
      </pc:sldChg>
      <pc:sldChg chg="del">
        <pc:chgData name="Neamul AKHTER" userId="d8348a17-a688-4a12-b18d-5594537b638d" providerId="ADAL" clId="{47F0F466-06E7-4DE1-BBD0-3C235113AEF2}" dt="2021-10-03T07:21:18.110" v="65" actId="47"/>
        <pc:sldMkLst>
          <pc:docMk/>
          <pc:sldMk cId="146462286" sldId="293"/>
        </pc:sldMkLst>
      </pc:sldChg>
      <pc:sldChg chg="del">
        <pc:chgData name="Neamul AKHTER" userId="d8348a17-a688-4a12-b18d-5594537b638d" providerId="ADAL" clId="{47F0F466-06E7-4DE1-BBD0-3C235113AEF2}" dt="2021-10-03T07:21:21.018" v="69" actId="47"/>
        <pc:sldMkLst>
          <pc:docMk/>
          <pc:sldMk cId="1916699680" sldId="294"/>
        </pc:sldMkLst>
      </pc:sldChg>
      <pc:sldChg chg="del">
        <pc:chgData name="Neamul AKHTER" userId="d8348a17-a688-4a12-b18d-5594537b638d" providerId="ADAL" clId="{47F0F466-06E7-4DE1-BBD0-3C235113AEF2}" dt="2021-10-03T07:21:21.604" v="70" actId="47"/>
        <pc:sldMkLst>
          <pc:docMk/>
          <pc:sldMk cId="1879739771" sldId="295"/>
        </pc:sldMkLst>
      </pc:sldChg>
      <pc:sldChg chg="del">
        <pc:chgData name="Neamul AKHTER" userId="d8348a17-a688-4a12-b18d-5594537b638d" providerId="ADAL" clId="{47F0F466-06E7-4DE1-BBD0-3C235113AEF2}" dt="2021-10-03T07:21:22.259" v="71" actId="47"/>
        <pc:sldMkLst>
          <pc:docMk/>
          <pc:sldMk cId="4084201601" sldId="296"/>
        </pc:sldMkLst>
      </pc:sldChg>
      <pc:sldChg chg="del">
        <pc:chgData name="Neamul AKHTER" userId="d8348a17-a688-4a12-b18d-5594537b638d" providerId="ADAL" clId="{47F0F466-06E7-4DE1-BBD0-3C235113AEF2}" dt="2021-10-03T07:21:22.949" v="72" actId="47"/>
        <pc:sldMkLst>
          <pc:docMk/>
          <pc:sldMk cId="3851891152" sldId="297"/>
        </pc:sldMkLst>
      </pc:sldChg>
      <pc:sldChg chg="modSp mod">
        <pc:chgData name="Neamul AKHTER" userId="d8348a17-a688-4a12-b18d-5594537b638d" providerId="ADAL" clId="{47F0F466-06E7-4DE1-BBD0-3C235113AEF2}" dt="2021-10-03T07:17:11.751" v="21" actId="6549"/>
        <pc:sldMkLst>
          <pc:docMk/>
          <pc:sldMk cId="1278483534" sldId="492"/>
        </pc:sldMkLst>
        <pc:spChg chg="mod">
          <ac:chgData name="Neamul AKHTER" userId="d8348a17-a688-4a12-b18d-5594537b638d" providerId="ADAL" clId="{47F0F466-06E7-4DE1-BBD0-3C235113AEF2}" dt="2021-10-03T07:17:11.751" v="21" actId="6549"/>
          <ac:spMkLst>
            <pc:docMk/>
            <pc:sldMk cId="1278483534" sldId="492"/>
            <ac:spMk id="7" creationId="{4BC33822-59AB-4A96-BDFB-0856A009597C}"/>
          </ac:spMkLst>
        </pc:spChg>
      </pc:sldChg>
      <pc:sldChg chg="del">
        <pc:chgData name="Neamul AKHTER" userId="d8348a17-a688-4a12-b18d-5594537b638d" providerId="ADAL" clId="{47F0F466-06E7-4DE1-BBD0-3C235113AEF2}" dt="2021-10-03T07:21:05.786" v="55" actId="47"/>
        <pc:sldMkLst>
          <pc:docMk/>
          <pc:sldMk cId="3285390795" sldId="495"/>
        </pc:sldMkLst>
      </pc:sldChg>
      <pc:sldChg chg="modSp add mod ord">
        <pc:chgData name="Neamul AKHTER" userId="d8348a17-a688-4a12-b18d-5594537b638d" providerId="ADAL" clId="{47F0F466-06E7-4DE1-BBD0-3C235113AEF2}" dt="2021-10-04T16:50:34.264" v="3761" actId="255"/>
        <pc:sldMkLst>
          <pc:docMk/>
          <pc:sldMk cId="3009331244" sldId="782"/>
        </pc:sldMkLst>
        <pc:spChg chg="mod">
          <ac:chgData name="Neamul AKHTER" userId="d8348a17-a688-4a12-b18d-5594537b638d" providerId="ADAL" clId="{47F0F466-06E7-4DE1-BBD0-3C235113AEF2}" dt="2021-10-04T16:50:34.264" v="3761" actId="255"/>
          <ac:spMkLst>
            <pc:docMk/>
            <pc:sldMk cId="3009331244" sldId="782"/>
            <ac:spMk id="7" creationId="{B4851A34-9536-42AB-AAD9-9633CAB1FEFC}"/>
          </ac:spMkLst>
        </pc:spChg>
        <pc:graphicFrameChg chg="mod">
          <ac:chgData name="Neamul AKHTER" userId="d8348a17-a688-4a12-b18d-5594537b638d" providerId="ADAL" clId="{47F0F466-06E7-4DE1-BBD0-3C235113AEF2}" dt="2021-10-04T16:49:44.650" v="3739"/>
          <ac:graphicFrameMkLst>
            <pc:docMk/>
            <pc:sldMk cId="3009331244" sldId="782"/>
            <ac:graphicFrameMk id="4" creationId="{8A148974-031A-45F8-AFE3-D2ADE4D15A56}"/>
          </ac:graphicFrameMkLst>
        </pc:graphicFrameChg>
      </pc:sldChg>
      <pc:sldChg chg="modSp del mod">
        <pc:chgData name="Neamul AKHTER" userId="d8348a17-a688-4a12-b18d-5594537b638d" providerId="ADAL" clId="{47F0F466-06E7-4DE1-BBD0-3C235113AEF2}" dt="2021-10-04T09:59:36.754" v="360" actId="47"/>
        <pc:sldMkLst>
          <pc:docMk/>
          <pc:sldMk cId="912871047" sldId="790"/>
        </pc:sldMkLst>
        <pc:spChg chg="mod">
          <ac:chgData name="Neamul AKHTER" userId="d8348a17-a688-4a12-b18d-5594537b638d" providerId="ADAL" clId="{47F0F466-06E7-4DE1-BBD0-3C235113AEF2}" dt="2021-10-04T09:58:18.421" v="346" actId="21"/>
          <ac:spMkLst>
            <pc:docMk/>
            <pc:sldMk cId="912871047" sldId="790"/>
            <ac:spMk id="7" creationId="{B4851A34-9536-42AB-AAD9-9633CAB1FEFC}"/>
          </ac:spMkLst>
        </pc:spChg>
      </pc:sldChg>
      <pc:sldChg chg="modSp del mod">
        <pc:chgData name="Neamul AKHTER" userId="d8348a17-a688-4a12-b18d-5594537b638d" providerId="ADAL" clId="{47F0F466-06E7-4DE1-BBD0-3C235113AEF2}" dt="2021-10-04T10:32:52.520" v="760" actId="47"/>
        <pc:sldMkLst>
          <pc:docMk/>
          <pc:sldMk cId="3043906177" sldId="791"/>
        </pc:sldMkLst>
        <pc:spChg chg="mod">
          <ac:chgData name="Neamul AKHTER" userId="d8348a17-a688-4a12-b18d-5594537b638d" providerId="ADAL" clId="{47F0F466-06E7-4DE1-BBD0-3C235113AEF2}" dt="2021-10-03T07:20:08.807" v="45" actId="13926"/>
          <ac:spMkLst>
            <pc:docMk/>
            <pc:sldMk cId="3043906177" sldId="791"/>
            <ac:spMk id="7" creationId="{B4851A34-9536-42AB-AAD9-9633CAB1FEFC}"/>
          </ac:spMkLst>
        </pc:spChg>
      </pc:sldChg>
      <pc:sldChg chg="modSp del mod ord">
        <pc:chgData name="Neamul AKHTER" userId="d8348a17-a688-4a12-b18d-5594537b638d" providerId="ADAL" clId="{47F0F466-06E7-4DE1-BBD0-3C235113AEF2}" dt="2021-10-04T11:21:17.718" v="1161" actId="47"/>
        <pc:sldMkLst>
          <pc:docMk/>
          <pc:sldMk cId="3904382097" sldId="810"/>
        </pc:sldMkLst>
        <pc:spChg chg="mod">
          <ac:chgData name="Neamul AKHTER" userId="d8348a17-a688-4a12-b18d-5594537b638d" providerId="ADAL" clId="{47F0F466-06E7-4DE1-BBD0-3C235113AEF2}" dt="2021-10-04T11:21:05.577" v="1156" actId="21"/>
          <ac:spMkLst>
            <pc:docMk/>
            <pc:sldMk cId="3904382097" sldId="810"/>
            <ac:spMk id="7" creationId="{B4851A34-9536-42AB-AAD9-9633CAB1FEFC}"/>
          </ac:spMkLst>
        </pc:spChg>
      </pc:sldChg>
      <pc:sldChg chg="modSp mod">
        <pc:chgData name="Neamul AKHTER" userId="d8348a17-a688-4a12-b18d-5594537b638d" providerId="ADAL" clId="{47F0F466-06E7-4DE1-BBD0-3C235113AEF2}" dt="2021-10-06T07:24:41.298" v="4023" actId="6549"/>
        <pc:sldMkLst>
          <pc:docMk/>
          <pc:sldMk cId="2098752188" sldId="811"/>
        </pc:sldMkLst>
        <pc:spChg chg="mod">
          <ac:chgData name="Neamul AKHTER" userId="d8348a17-a688-4a12-b18d-5594537b638d" providerId="ADAL" clId="{47F0F466-06E7-4DE1-BBD0-3C235113AEF2}" dt="2021-10-06T07:24:41.298" v="4023" actId="6549"/>
          <ac:spMkLst>
            <pc:docMk/>
            <pc:sldMk cId="2098752188" sldId="811"/>
            <ac:spMk id="7" creationId="{B4851A34-9536-42AB-AAD9-9633CAB1FEFC}"/>
          </ac:spMkLst>
        </pc:spChg>
      </pc:sldChg>
      <pc:sldChg chg="del">
        <pc:chgData name="Neamul AKHTER" userId="d8348a17-a688-4a12-b18d-5594537b638d" providerId="ADAL" clId="{47F0F466-06E7-4DE1-BBD0-3C235113AEF2}" dt="2021-10-04T13:36:33.656" v="2168" actId="47"/>
        <pc:sldMkLst>
          <pc:docMk/>
          <pc:sldMk cId="2462557643" sldId="818"/>
        </pc:sldMkLst>
      </pc:sldChg>
      <pc:sldChg chg="delSp modSp mod ord">
        <pc:chgData name="Neamul AKHTER" userId="d8348a17-a688-4a12-b18d-5594537b638d" providerId="ADAL" clId="{47F0F466-06E7-4DE1-BBD0-3C235113AEF2}" dt="2021-10-04T13:54:50.212" v="2327"/>
        <pc:sldMkLst>
          <pc:docMk/>
          <pc:sldMk cId="2716575438" sldId="826"/>
        </pc:sldMkLst>
        <pc:spChg chg="del">
          <ac:chgData name="Neamul AKHTER" userId="d8348a17-a688-4a12-b18d-5594537b638d" providerId="ADAL" clId="{47F0F466-06E7-4DE1-BBD0-3C235113AEF2}" dt="2021-10-04T11:43:04.350" v="1226" actId="478"/>
          <ac:spMkLst>
            <pc:docMk/>
            <pc:sldMk cId="2716575438" sldId="826"/>
            <ac:spMk id="2" creationId="{65316F7E-D397-49A8-9B62-1ECBBAE81CF1}"/>
          </ac:spMkLst>
        </pc:spChg>
        <pc:spChg chg="mod">
          <ac:chgData name="Neamul AKHTER" userId="d8348a17-a688-4a12-b18d-5594537b638d" providerId="ADAL" clId="{47F0F466-06E7-4DE1-BBD0-3C235113AEF2}" dt="2021-10-04T13:48:16.028" v="2315" actId="108"/>
          <ac:spMkLst>
            <pc:docMk/>
            <pc:sldMk cId="2716575438" sldId="826"/>
            <ac:spMk id="7" creationId="{B4851A34-9536-42AB-AAD9-9633CAB1FEFC}"/>
          </ac:spMkLst>
        </pc:spChg>
      </pc:sldChg>
      <pc:sldChg chg="modSp mod">
        <pc:chgData name="Neamul AKHTER" userId="d8348a17-a688-4a12-b18d-5594537b638d" providerId="ADAL" clId="{47F0F466-06E7-4DE1-BBD0-3C235113AEF2}" dt="2021-10-05T04:31:48.746" v="4013" actId="14100"/>
        <pc:sldMkLst>
          <pc:docMk/>
          <pc:sldMk cId="2616493" sldId="828"/>
        </pc:sldMkLst>
        <pc:spChg chg="mod">
          <ac:chgData name="Neamul AKHTER" userId="d8348a17-a688-4a12-b18d-5594537b638d" providerId="ADAL" clId="{47F0F466-06E7-4DE1-BBD0-3C235113AEF2}" dt="2021-10-05T04:31:48.746" v="4013" actId="14100"/>
          <ac:spMkLst>
            <pc:docMk/>
            <pc:sldMk cId="2616493" sldId="828"/>
            <ac:spMk id="7" creationId="{B4851A34-9536-42AB-AAD9-9633CAB1FEFC}"/>
          </ac:spMkLst>
        </pc:spChg>
      </pc:sldChg>
      <pc:sldChg chg="modSp del mod">
        <pc:chgData name="Neamul AKHTER" userId="d8348a17-a688-4a12-b18d-5594537b638d" providerId="ADAL" clId="{47F0F466-06E7-4DE1-BBD0-3C235113AEF2}" dt="2021-10-04T10:52:02.134" v="1105" actId="47"/>
        <pc:sldMkLst>
          <pc:docMk/>
          <pc:sldMk cId="96833907" sldId="831"/>
        </pc:sldMkLst>
        <pc:spChg chg="mod">
          <ac:chgData name="Neamul AKHTER" userId="d8348a17-a688-4a12-b18d-5594537b638d" providerId="ADAL" clId="{47F0F466-06E7-4DE1-BBD0-3C235113AEF2}" dt="2021-10-03T07:19:47.291" v="43" actId="13926"/>
          <ac:spMkLst>
            <pc:docMk/>
            <pc:sldMk cId="96833907" sldId="831"/>
            <ac:spMk id="7" creationId="{B4851A34-9536-42AB-AAD9-9633CAB1FEFC}"/>
          </ac:spMkLst>
        </pc:spChg>
      </pc:sldChg>
      <pc:sldChg chg="del">
        <pc:chgData name="Neamul AKHTER" userId="d8348a17-a688-4a12-b18d-5594537b638d" providerId="ADAL" clId="{47F0F466-06E7-4DE1-BBD0-3C235113AEF2}" dt="2021-10-04T13:37:03.447" v="2170" actId="47"/>
        <pc:sldMkLst>
          <pc:docMk/>
          <pc:sldMk cId="3694622700" sldId="833"/>
        </pc:sldMkLst>
      </pc:sldChg>
      <pc:sldChg chg="del">
        <pc:chgData name="Neamul AKHTER" userId="d8348a17-a688-4a12-b18d-5594537b638d" providerId="ADAL" clId="{47F0F466-06E7-4DE1-BBD0-3C235113AEF2}" dt="2021-10-03T07:20:50.927" v="49" actId="47"/>
        <pc:sldMkLst>
          <pc:docMk/>
          <pc:sldMk cId="1321110940" sldId="834"/>
        </pc:sldMkLst>
      </pc:sldChg>
      <pc:sldChg chg="del">
        <pc:chgData name="Neamul AKHTER" userId="d8348a17-a688-4a12-b18d-5594537b638d" providerId="ADAL" clId="{47F0F466-06E7-4DE1-BBD0-3C235113AEF2}" dt="2021-10-03T07:20:56.676" v="51" actId="47"/>
        <pc:sldMkLst>
          <pc:docMk/>
          <pc:sldMk cId="2011164577" sldId="835"/>
        </pc:sldMkLst>
      </pc:sldChg>
      <pc:sldChg chg="modSp del mod">
        <pc:chgData name="Neamul AKHTER" userId="d8348a17-a688-4a12-b18d-5594537b638d" providerId="ADAL" clId="{47F0F466-06E7-4DE1-BBD0-3C235113AEF2}" dt="2021-10-04T10:58:50.261" v="1154" actId="47"/>
        <pc:sldMkLst>
          <pc:docMk/>
          <pc:sldMk cId="2848392728" sldId="836"/>
        </pc:sldMkLst>
        <pc:spChg chg="mod">
          <ac:chgData name="Neamul AKHTER" userId="d8348a17-a688-4a12-b18d-5594537b638d" providerId="ADAL" clId="{47F0F466-06E7-4DE1-BBD0-3C235113AEF2}" dt="2021-10-03T07:21:49.136" v="75" actId="13926"/>
          <ac:spMkLst>
            <pc:docMk/>
            <pc:sldMk cId="2848392728" sldId="836"/>
            <ac:spMk id="7" creationId="{B4851A34-9536-42AB-AAD9-9633CAB1FEFC}"/>
          </ac:spMkLst>
        </pc:spChg>
      </pc:sldChg>
      <pc:sldChg chg="addSp delSp modSp mod ord">
        <pc:chgData name="Neamul AKHTER" userId="d8348a17-a688-4a12-b18d-5594537b638d" providerId="ADAL" clId="{47F0F466-06E7-4DE1-BBD0-3C235113AEF2}" dt="2021-10-04T14:16:01.483" v="3075" actId="14100"/>
        <pc:sldMkLst>
          <pc:docMk/>
          <pc:sldMk cId="458790636" sldId="837"/>
        </pc:sldMkLst>
        <pc:spChg chg="add del mod">
          <ac:chgData name="Neamul AKHTER" userId="d8348a17-a688-4a12-b18d-5594537b638d" providerId="ADAL" clId="{47F0F466-06E7-4DE1-BBD0-3C235113AEF2}" dt="2021-10-04T10:02:35.238" v="365" actId="478"/>
          <ac:spMkLst>
            <pc:docMk/>
            <pc:sldMk cId="458790636" sldId="837"/>
            <ac:spMk id="4" creationId="{8CA31B37-8464-4971-9FDE-F8C569726E2E}"/>
          </ac:spMkLst>
        </pc:spChg>
        <pc:spChg chg="add del mod">
          <ac:chgData name="Neamul AKHTER" userId="d8348a17-a688-4a12-b18d-5594537b638d" providerId="ADAL" clId="{47F0F466-06E7-4DE1-BBD0-3C235113AEF2}" dt="2021-10-04T10:02:38.403" v="367"/>
          <ac:spMkLst>
            <pc:docMk/>
            <pc:sldMk cId="458790636" sldId="837"/>
            <ac:spMk id="6" creationId="{ED62A232-F4F8-4320-85C5-8560C3C7E91E}"/>
          </ac:spMkLst>
        </pc:spChg>
        <pc:spChg chg="mod">
          <ac:chgData name="Neamul AKHTER" userId="d8348a17-a688-4a12-b18d-5594537b638d" providerId="ADAL" clId="{47F0F466-06E7-4DE1-BBD0-3C235113AEF2}" dt="2021-10-04T14:16:01.483" v="3075" actId="14100"/>
          <ac:spMkLst>
            <pc:docMk/>
            <pc:sldMk cId="458790636" sldId="837"/>
            <ac:spMk id="7" creationId="{B4851A34-9536-42AB-AAD9-9633CAB1FEFC}"/>
          </ac:spMkLst>
        </pc:spChg>
        <pc:graphicFrameChg chg="add del mod">
          <ac:chgData name="Neamul AKHTER" userId="d8348a17-a688-4a12-b18d-5594537b638d" providerId="ADAL" clId="{47F0F466-06E7-4DE1-BBD0-3C235113AEF2}" dt="2021-10-04T10:02:35.238" v="365" actId="478"/>
          <ac:graphicFrameMkLst>
            <pc:docMk/>
            <pc:sldMk cId="458790636" sldId="837"/>
            <ac:graphicFrameMk id="2" creationId="{3B61C834-01AC-420E-A61D-5DA63C88B11A}"/>
          </ac:graphicFrameMkLst>
        </pc:graphicFrameChg>
        <pc:graphicFrameChg chg="add del mod">
          <ac:chgData name="Neamul AKHTER" userId="d8348a17-a688-4a12-b18d-5594537b638d" providerId="ADAL" clId="{47F0F466-06E7-4DE1-BBD0-3C235113AEF2}" dt="2021-10-04T10:02:38.403" v="367"/>
          <ac:graphicFrameMkLst>
            <pc:docMk/>
            <pc:sldMk cId="458790636" sldId="837"/>
            <ac:graphicFrameMk id="5" creationId="{CF941AF3-90ED-4AF9-9F8D-1FAB151FEFB8}"/>
          </ac:graphicFrameMkLst>
        </pc:graphicFrameChg>
        <pc:graphicFrameChg chg="add del mod">
          <ac:chgData name="Neamul AKHTER" userId="d8348a17-a688-4a12-b18d-5594537b638d" providerId="ADAL" clId="{47F0F466-06E7-4DE1-BBD0-3C235113AEF2}" dt="2021-10-04T10:06:21.746" v="476" actId="478"/>
          <ac:graphicFrameMkLst>
            <pc:docMk/>
            <pc:sldMk cId="458790636" sldId="837"/>
            <ac:graphicFrameMk id="8" creationId="{425DB513-B918-4B39-8D0B-ECB9774E5666}"/>
          </ac:graphicFrameMkLst>
        </pc:graphicFrameChg>
        <pc:graphicFrameChg chg="add mod modGraphic">
          <ac:chgData name="Neamul AKHTER" userId="d8348a17-a688-4a12-b18d-5594537b638d" providerId="ADAL" clId="{47F0F466-06E7-4DE1-BBD0-3C235113AEF2}" dt="2021-10-04T14:15:11.236" v="3056" actId="14100"/>
          <ac:graphicFrameMkLst>
            <pc:docMk/>
            <pc:sldMk cId="458790636" sldId="837"/>
            <ac:graphicFrameMk id="9" creationId="{2AB061CD-7778-4D6A-A0C4-3FB3AC03C904}"/>
          </ac:graphicFrameMkLst>
        </pc:graphicFrameChg>
        <pc:graphicFrameChg chg="add del mod">
          <ac:chgData name="Neamul AKHTER" userId="d8348a17-a688-4a12-b18d-5594537b638d" providerId="ADAL" clId="{47F0F466-06E7-4DE1-BBD0-3C235113AEF2}" dt="2021-10-04T10:29:42.856" v="733" actId="478"/>
          <ac:graphicFrameMkLst>
            <pc:docMk/>
            <pc:sldMk cId="458790636" sldId="837"/>
            <ac:graphicFrameMk id="10" creationId="{F947C032-19AB-4ADD-A145-70026AA0456B}"/>
          </ac:graphicFrameMkLst>
        </pc:graphicFrameChg>
        <pc:graphicFrameChg chg="add del mod">
          <ac:chgData name="Neamul AKHTER" userId="d8348a17-a688-4a12-b18d-5594537b638d" providerId="ADAL" clId="{47F0F466-06E7-4DE1-BBD0-3C235113AEF2}" dt="2021-10-04T10:15:00.852" v="574"/>
          <ac:graphicFrameMkLst>
            <pc:docMk/>
            <pc:sldMk cId="458790636" sldId="837"/>
            <ac:graphicFrameMk id="11" creationId="{026F1E4E-FB74-4973-BA39-9919EA226BF3}"/>
          </ac:graphicFrameMkLst>
        </pc:graphicFrameChg>
        <pc:graphicFrameChg chg="add del mod modGraphic">
          <ac:chgData name="Neamul AKHTER" userId="d8348a17-a688-4a12-b18d-5594537b638d" providerId="ADAL" clId="{47F0F466-06E7-4DE1-BBD0-3C235113AEF2}" dt="2021-10-04T10:25:20.364" v="665" actId="478"/>
          <ac:graphicFrameMkLst>
            <pc:docMk/>
            <pc:sldMk cId="458790636" sldId="837"/>
            <ac:graphicFrameMk id="12" creationId="{EDEA3B83-EF95-4F58-93BD-356C1AE0830A}"/>
          </ac:graphicFrameMkLst>
        </pc:graphicFrameChg>
        <pc:graphicFrameChg chg="add mod modGraphic">
          <ac:chgData name="Neamul AKHTER" userId="d8348a17-a688-4a12-b18d-5594537b638d" providerId="ADAL" clId="{47F0F466-06E7-4DE1-BBD0-3C235113AEF2}" dt="2021-10-04T14:15:56.626" v="3074" actId="20577"/>
          <ac:graphicFrameMkLst>
            <pc:docMk/>
            <pc:sldMk cId="458790636" sldId="837"/>
            <ac:graphicFrameMk id="13" creationId="{5B597FC5-A7ED-4215-9CA1-867731E0E023}"/>
          </ac:graphicFrameMkLst>
        </pc:graphicFrameChg>
      </pc:sldChg>
      <pc:sldChg chg="del">
        <pc:chgData name="Neamul AKHTER" userId="d8348a17-a688-4a12-b18d-5594537b638d" providerId="ADAL" clId="{47F0F466-06E7-4DE1-BBD0-3C235113AEF2}" dt="2021-10-03T07:20:53.420" v="50" actId="47"/>
        <pc:sldMkLst>
          <pc:docMk/>
          <pc:sldMk cId="2262387964" sldId="838"/>
        </pc:sldMkLst>
      </pc:sldChg>
      <pc:sldChg chg="del">
        <pc:chgData name="Neamul AKHTER" userId="d8348a17-a688-4a12-b18d-5594537b638d" providerId="ADAL" clId="{47F0F466-06E7-4DE1-BBD0-3C235113AEF2}" dt="2021-10-03T07:21:06.986" v="56" actId="47"/>
        <pc:sldMkLst>
          <pc:docMk/>
          <pc:sldMk cId="1890214348" sldId="840"/>
        </pc:sldMkLst>
      </pc:sldChg>
      <pc:sldChg chg="del">
        <pc:chgData name="Neamul AKHTER" userId="d8348a17-a688-4a12-b18d-5594537b638d" providerId="ADAL" clId="{47F0F466-06E7-4DE1-BBD0-3C235113AEF2}" dt="2021-10-04T13:48:22.853" v="2316" actId="47"/>
        <pc:sldMkLst>
          <pc:docMk/>
          <pc:sldMk cId="3217115996" sldId="841"/>
        </pc:sldMkLst>
      </pc:sldChg>
      <pc:sldChg chg="modSp mod ord">
        <pc:chgData name="Neamul AKHTER" userId="d8348a17-a688-4a12-b18d-5594537b638d" providerId="ADAL" clId="{47F0F466-06E7-4DE1-BBD0-3C235113AEF2}" dt="2021-10-04T13:58:54.089" v="2460" actId="255"/>
        <pc:sldMkLst>
          <pc:docMk/>
          <pc:sldMk cId="2012227723" sldId="842"/>
        </pc:sldMkLst>
        <pc:spChg chg="mod">
          <ac:chgData name="Neamul AKHTER" userId="d8348a17-a688-4a12-b18d-5594537b638d" providerId="ADAL" clId="{47F0F466-06E7-4DE1-BBD0-3C235113AEF2}" dt="2021-10-04T13:58:54.089" v="2460" actId="255"/>
          <ac:spMkLst>
            <pc:docMk/>
            <pc:sldMk cId="2012227723" sldId="842"/>
            <ac:spMk id="7" creationId="{B4851A34-9536-42AB-AAD9-9633CAB1FEFC}"/>
          </ac:spMkLst>
        </pc:spChg>
      </pc:sldChg>
      <pc:sldChg chg="addSp modSp mod">
        <pc:chgData name="Neamul AKHTER" userId="d8348a17-a688-4a12-b18d-5594537b638d" providerId="ADAL" clId="{47F0F466-06E7-4DE1-BBD0-3C235113AEF2}" dt="2021-10-06T05:51:09.967" v="4019" actId="20577"/>
        <pc:sldMkLst>
          <pc:docMk/>
          <pc:sldMk cId="2423504493" sldId="843"/>
        </pc:sldMkLst>
        <pc:spChg chg="add mod">
          <ac:chgData name="Neamul AKHTER" userId="d8348a17-a688-4a12-b18d-5594537b638d" providerId="ADAL" clId="{47F0F466-06E7-4DE1-BBD0-3C235113AEF2}" dt="2021-10-04T13:35:54.989" v="2163" actId="14100"/>
          <ac:spMkLst>
            <pc:docMk/>
            <pc:sldMk cId="2423504493" sldId="843"/>
            <ac:spMk id="6" creationId="{AF99E3C7-DCDE-4FBB-B306-77EA0DF1B3ED}"/>
          </ac:spMkLst>
        </pc:spChg>
        <pc:spChg chg="mod">
          <ac:chgData name="Neamul AKHTER" userId="d8348a17-a688-4a12-b18d-5594537b638d" providerId="ADAL" clId="{47F0F466-06E7-4DE1-BBD0-3C235113AEF2}" dt="2021-10-04T13:32:57.335" v="2099" actId="14100"/>
          <ac:spMkLst>
            <pc:docMk/>
            <pc:sldMk cId="2423504493" sldId="843"/>
            <ac:spMk id="7" creationId="{B4851A34-9536-42AB-AAD9-9633CAB1FEFC}"/>
          </ac:spMkLst>
        </pc:spChg>
        <pc:graphicFrameChg chg="mod modGraphic">
          <ac:chgData name="Neamul AKHTER" userId="d8348a17-a688-4a12-b18d-5594537b638d" providerId="ADAL" clId="{47F0F466-06E7-4DE1-BBD0-3C235113AEF2}" dt="2021-10-06T05:51:09.967" v="4019" actId="20577"/>
          <ac:graphicFrameMkLst>
            <pc:docMk/>
            <pc:sldMk cId="2423504493" sldId="843"/>
            <ac:graphicFrameMk id="4" creationId="{520B0693-04FC-456D-B8ED-71F46895EFFA}"/>
          </ac:graphicFrameMkLst>
        </pc:graphicFrameChg>
      </pc:sldChg>
      <pc:sldChg chg="del">
        <pc:chgData name="Neamul AKHTER" userId="d8348a17-a688-4a12-b18d-5594537b638d" providerId="ADAL" clId="{47F0F466-06E7-4DE1-BBD0-3C235113AEF2}" dt="2021-10-03T07:17:17.436" v="22" actId="47"/>
        <pc:sldMkLst>
          <pc:docMk/>
          <pc:sldMk cId="3762633715" sldId="843"/>
        </pc:sldMkLst>
      </pc:sldChg>
      <pc:sldChg chg="modSp mod">
        <pc:chgData name="Neamul AKHTER" userId="d8348a17-a688-4a12-b18d-5594537b638d" providerId="ADAL" clId="{47F0F466-06E7-4DE1-BBD0-3C235113AEF2}" dt="2021-10-04T13:36:09.305" v="2167" actId="1035"/>
        <pc:sldMkLst>
          <pc:docMk/>
          <pc:sldMk cId="2173133420" sldId="844"/>
        </pc:sldMkLst>
        <pc:spChg chg="mod">
          <ac:chgData name="Neamul AKHTER" userId="d8348a17-a688-4a12-b18d-5594537b638d" providerId="ADAL" clId="{47F0F466-06E7-4DE1-BBD0-3C235113AEF2}" dt="2021-10-04T13:36:09.305" v="2167" actId="1035"/>
          <ac:spMkLst>
            <pc:docMk/>
            <pc:sldMk cId="2173133420" sldId="844"/>
            <ac:spMk id="7" creationId="{B4851A34-9536-42AB-AAD9-9633CAB1FEFC}"/>
          </ac:spMkLst>
        </pc:spChg>
        <pc:graphicFrameChg chg="mod modGraphic">
          <ac:chgData name="Neamul AKHTER" userId="d8348a17-a688-4a12-b18d-5594537b638d" providerId="ADAL" clId="{47F0F466-06E7-4DE1-BBD0-3C235113AEF2}" dt="2021-10-04T13:35:46.847" v="2162" actId="255"/>
          <ac:graphicFrameMkLst>
            <pc:docMk/>
            <pc:sldMk cId="2173133420" sldId="844"/>
            <ac:graphicFrameMk id="5" creationId="{D65F25E3-17D4-4F2F-A524-AA31BA4A34AF}"/>
          </ac:graphicFrameMkLst>
        </pc:graphicFrameChg>
      </pc:sldChg>
      <pc:sldChg chg="del">
        <pc:chgData name="Neamul AKHTER" userId="d8348a17-a688-4a12-b18d-5594537b638d" providerId="ADAL" clId="{47F0F466-06E7-4DE1-BBD0-3C235113AEF2}" dt="2021-10-03T07:21:02.175" v="52" actId="47"/>
        <pc:sldMkLst>
          <pc:docMk/>
          <pc:sldMk cId="3485724334" sldId="844"/>
        </pc:sldMkLst>
      </pc:sldChg>
      <pc:sldChg chg="modSp del mod ord">
        <pc:chgData name="Neamul AKHTER" userId="d8348a17-a688-4a12-b18d-5594537b638d" providerId="ADAL" clId="{47F0F466-06E7-4DE1-BBD0-3C235113AEF2}" dt="2021-10-04T11:22:28.352" v="1168" actId="47"/>
        <pc:sldMkLst>
          <pc:docMk/>
          <pc:sldMk cId="3000317316" sldId="845"/>
        </pc:sldMkLst>
        <pc:spChg chg="mod">
          <ac:chgData name="Neamul AKHTER" userId="d8348a17-a688-4a12-b18d-5594537b638d" providerId="ADAL" clId="{47F0F466-06E7-4DE1-BBD0-3C235113AEF2}" dt="2021-10-04T11:21:23.883" v="1162" actId="21"/>
          <ac:spMkLst>
            <pc:docMk/>
            <pc:sldMk cId="3000317316" sldId="845"/>
            <ac:spMk id="7" creationId="{B4851A34-9536-42AB-AAD9-9633CAB1FEFC}"/>
          </ac:spMkLst>
        </pc:spChg>
      </pc:sldChg>
      <pc:sldChg chg="del">
        <pc:chgData name="Neamul AKHTER" userId="d8348a17-a688-4a12-b18d-5594537b638d" providerId="ADAL" clId="{47F0F466-06E7-4DE1-BBD0-3C235113AEF2}" dt="2021-10-03T07:21:03.819" v="53" actId="47"/>
        <pc:sldMkLst>
          <pc:docMk/>
          <pc:sldMk cId="3442869073" sldId="845"/>
        </pc:sldMkLst>
      </pc:sldChg>
      <pc:sldChg chg="del">
        <pc:chgData name="Neamul AKHTER" userId="d8348a17-a688-4a12-b18d-5594537b638d" providerId="ADAL" clId="{47F0F466-06E7-4DE1-BBD0-3C235113AEF2}" dt="2021-10-03T07:21:04.820" v="54" actId="47"/>
        <pc:sldMkLst>
          <pc:docMk/>
          <pc:sldMk cId="671437481" sldId="846"/>
        </pc:sldMkLst>
      </pc:sldChg>
      <pc:sldChg chg="delSp modSp add del mod ord">
        <pc:chgData name="Neamul AKHTER" userId="d8348a17-a688-4a12-b18d-5594537b638d" providerId="ADAL" clId="{47F0F466-06E7-4DE1-BBD0-3C235113AEF2}" dt="2021-10-04T13:28:10.898" v="2059" actId="47"/>
        <pc:sldMkLst>
          <pc:docMk/>
          <pc:sldMk cId="2877514318" sldId="846"/>
        </pc:sldMkLst>
        <pc:spChg chg="mod">
          <ac:chgData name="Neamul AKHTER" userId="d8348a17-a688-4a12-b18d-5594537b638d" providerId="ADAL" clId="{47F0F466-06E7-4DE1-BBD0-3C235113AEF2}" dt="2021-10-04T13:26:59.812" v="2028" actId="21"/>
          <ac:spMkLst>
            <pc:docMk/>
            <pc:sldMk cId="2877514318" sldId="846"/>
            <ac:spMk id="7" creationId="{B4851A34-9536-42AB-AAD9-9633CAB1FEFC}"/>
          </ac:spMkLst>
        </pc:spChg>
        <pc:graphicFrameChg chg="del">
          <ac:chgData name="Neamul AKHTER" userId="d8348a17-a688-4a12-b18d-5594537b638d" providerId="ADAL" clId="{47F0F466-06E7-4DE1-BBD0-3C235113AEF2}" dt="2021-10-04T10:36:57.341" v="890" actId="478"/>
          <ac:graphicFrameMkLst>
            <pc:docMk/>
            <pc:sldMk cId="2877514318" sldId="846"/>
            <ac:graphicFrameMk id="9" creationId="{2AB061CD-7778-4D6A-A0C4-3FB3AC03C904}"/>
          </ac:graphicFrameMkLst>
        </pc:graphicFrameChg>
        <pc:graphicFrameChg chg="del">
          <ac:chgData name="Neamul AKHTER" userId="d8348a17-a688-4a12-b18d-5594537b638d" providerId="ADAL" clId="{47F0F466-06E7-4DE1-BBD0-3C235113AEF2}" dt="2021-10-04T10:36:59.475" v="891" actId="478"/>
          <ac:graphicFrameMkLst>
            <pc:docMk/>
            <pc:sldMk cId="2877514318" sldId="846"/>
            <ac:graphicFrameMk id="13" creationId="{5B597FC5-A7ED-4215-9CA1-867731E0E023}"/>
          </ac:graphicFrameMkLst>
        </pc:graphicFrameChg>
      </pc:sldChg>
      <pc:sldChg chg="modSp add mod">
        <pc:chgData name="Neamul AKHTER" userId="d8348a17-a688-4a12-b18d-5594537b638d" providerId="ADAL" clId="{47F0F466-06E7-4DE1-BBD0-3C235113AEF2}" dt="2021-10-04T13:30:03.612" v="2084" actId="20577"/>
        <pc:sldMkLst>
          <pc:docMk/>
          <pc:sldMk cId="2084016124" sldId="847"/>
        </pc:sldMkLst>
        <pc:spChg chg="mod">
          <ac:chgData name="Neamul AKHTER" userId="d8348a17-a688-4a12-b18d-5594537b638d" providerId="ADAL" clId="{47F0F466-06E7-4DE1-BBD0-3C235113AEF2}" dt="2021-10-04T13:30:03.612" v="2084" actId="20577"/>
          <ac:spMkLst>
            <pc:docMk/>
            <pc:sldMk cId="2084016124" sldId="847"/>
            <ac:spMk id="7" creationId="{B4851A34-9536-42AB-AAD9-9633CAB1FEFC}"/>
          </ac:spMkLst>
        </pc:spChg>
      </pc:sldChg>
      <pc:sldChg chg="del">
        <pc:chgData name="Neamul AKHTER" userId="d8348a17-a688-4a12-b18d-5594537b638d" providerId="ADAL" clId="{47F0F466-06E7-4DE1-BBD0-3C235113AEF2}" dt="2021-10-03T07:17:19.569" v="24" actId="47"/>
        <pc:sldMkLst>
          <pc:docMk/>
          <pc:sldMk cId="3047526892" sldId="847"/>
        </pc:sldMkLst>
      </pc:sldChg>
      <pc:sldChg chg="del">
        <pc:chgData name="Neamul AKHTER" userId="d8348a17-a688-4a12-b18d-5594537b638d" providerId="ADAL" clId="{47F0F466-06E7-4DE1-BBD0-3C235113AEF2}" dt="2021-10-04T13:36:38.800" v="2169" actId="47"/>
        <pc:sldMkLst>
          <pc:docMk/>
          <pc:sldMk cId="3401167406" sldId="848"/>
        </pc:sldMkLst>
      </pc:sldChg>
      <pc:sldChg chg="del">
        <pc:chgData name="Neamul AKHTER" userId="d8348a17-a688-4a12-b18d-5594537b638d" providerId="ADAL" clId="{47F0F466-06E7-4DE1-BBD0-3C235113AEF2}" dt="2021-10-03T07:17:18.503" v="23" actId="47"/>
        <pc:sldMkLst>
          <pc:docMk/>
          <pc:sldMk cId="4107765916" sldId="848"/>
        </pc:sldMkLst>
      </pc:sldChg>
      <pc:sldChg chg="modSp add mod">
        <pc:chgData name="Neamul AKHTER" userId="d8348a17-a688-4a12-b18d-5594537b638d" providerId="ADAL" clId="{47F0F466-06E7-4DE1-BBD0-3C235113AEF2}" dt="2021-10-04T14:28:24.921" v="3489" actId="113"/>
        <pc:sldMkLst>
          <pc:docMk/>
          <pc:sldMk cId="2808787745" sldId="849"/>
        </pc:sldMkLst>
        <pc:spChg chg="mod">
          <ac:chgData name="Neamul AKHTER" userId="d8348a17-a688-4a12-b18d-5594537b638d" providerId="ADAL" clId="{47F0F466-06E7-4DE1-BBD0-3C235113AEF2}" dt="2021-10-04T14:28:24.921" v="3489" actId="113"/>
          <ac:spMkLst>
            <pc:docMk/>
            <pc:sldMk cId="2808787745" sldId="849"/>
            <ac:spMk id="7" creationId="{B4851A34-9536-42AB-AAD9-9633CAB1FEFC}"/>
          </ac:spMkLst>
        </pc:spChg>
      </pc:sldChg>
      <pc:sldChg chg="addSp modSp add mod ord">
        <pc:chgData name="Neamul AKHTER" userId="d8348a17-a688-4a12-b18d-5594537b638d" providerId="ADAL" clId="{47F0F466-06E7-4DE1-BBD0-3C235113AEF2}" dt="2021-10-06T07:05:40.656" v="4022" actId="20577"/>
        <pc:sldMkLst>
          <pc:docMk/>
          <pc:sldMk cId="185899084" sldId="850"/>
        </pc:sldMkLst>
        <pc:spChg chg="add mod">
          <ac:chgData name="Neamul AKHTER" userId="d8348a17-a688-4a12-b18d-5594537b638d" providerId="ADAL" clId="{47F0F466-06E7-4DE1-BBD0-3C235113AEF2}" dt="2021-10-05T03:19:14.711" v="3765" actId="14100"/>
          <ac:spMkLst>
            <pc:docMk/>
            <pc:sldMk cId="185899084" sldId="850"/>
            <ac:spMk id="6" creationId="{5F13D0AF-4B48-4A85-B2F4-9EED3C1F6A55}"/>
          </ac:spMkLst>
        </pc:spChg>
        <pc:spChg chg="mod">
          <ac:chgData name="Neamul AKHTER" userId="d8348a17-a688-4a12-b18d-5594537b638d" providerId="ADAL" clId="{47F0F466-06E7-4DE1-BBD0-3C235113AEF2}" dt="2021-10-04T14:17:56.921" v="3113" actId="20577"/>
          <ac:spMkLst>
            <pc:docMk/>
            <pc:sldMk cId="185899084" sldId="850"/>
            <ac:spMk id="7" creationId="{B4851A34-9536-42AB-AAD9-9633CAB1FEFC}"/>
          </ac:spMkLst>
        </pc:spChg>
        <pc:graphicFrameChg chg="add mod modGraphic">
          <ac:chgData name="Neamul AKHTER" userId="d8348a17-a688-4a12-b18d-5594537b638d" providerId="ADAL" clId="{47F0F466-06E7-4DE1-BBD0-3C235113AEF2}" dt="2021-10-04T14:16:42.329" v="3089" actId="1035"/>
          <ac:graphicFrameMkLst>
            <pc:docMk/>
            <pc:sldMk cId="185899084" sldId="850"/>
            <ac:graphicFrameMk id="2" creationId="{44BD4CDE-EAF1-409F-AB3D-E1B5B86349D4}"/>
          </ac:graphicFrameMkLst>
        </pc:graphicFrameChg>
        <pc:graphicFrameChg chg="add mod modGraphic">
          <ac:chgData name="Neamul AKHTER" userId="d8348a17-a688-4a12-b18d-5594537b638d" providerId="ADAL" clId="{47F0F466-06E7-4DE1-BBD0-3C235113AEF2}" dt="2021-10-06T07:05:40.656" v="4022" actId="20577"/>
          <ac:graphicFrameMkLst>
            <pc:docMk/>
            <pc:sldMk cId="185899084" sldId="850"/>
            <ac:graphicFrameMk id="5" creationId="{A86CB7A8-16C3-4BB5-8B9A-D11C2B19127B}"/>
          </ac:graphicFrameMkLst>
        </pc:graphicFrameChg>
      </pc:sldChg>
      <pc:sldChg chg="modSp add mod">
        <pc:chgData name="Neamul AKHTER" userId="d8348a17-a688-4a12-b18d-5594537b638d" providerId="ADAL" clId="{47F0F466-06E7-4DE1-BBD0-3C235113AEF2}" dt="2021-10-04T13:30:16.150" v="2087" actId="6549"/>
        <pc:sldMkLst>
          <pc:docMk/>
          <pc:sldMk cId="2104839892" sldId="851"/>
        </pc:sldMkLst>
        <pc:spChg chg="mod">
          <ac:chgData name="Neamul AKHTER" userId="d8348a17-a688-4a12-b18d-5594537b638d" providerId="ADAL" clId="{47F0F466-06E7-4DE1-BBD0-3C235113AEF2}" dt="2021-10-04T13:30:16.150" v="2087" actId="6549"/>
          <ac:spMkLst>
            <pc:docMk/>
            <pc:sldMk cId="2104839892" sldId="851"/>
            <ac:spMk id="7" creationId="{B4851A34-9536-42AB-AAD9-9633CAB1FEFC}"/>
          </ac:spMkLst>
        </pc:spChg>
      </pc:sldChg>
      <pc:sldChg chg="add del">
        <pc:chgData name="Neamul AKHTER" userId="d8348a17-a688-4a12-b18d-5594537b638d" providerId="ADAL" clId="{47F0F466-06E7-4DE1-BBD0-3C235113AEF2}" dt="2021-10-04T13:56:33.815" v="2441"/>
        <pc:sldMkLst>
          <pc:docMk/>
          <pc:sldMk cId="417596803" sldId="852"/>
        </pc:sldMkLst>
      </pc:sldChg>
      <pc:sldChg chg="modSp add mod ord">
        <pc:chgData name="Neamul AKHTER" userId="d8348a17-a688-4a12-b18d-5594537b638d" providerId="ADAL" clId="{47F0F466-06E7-4DE1-BBD0-3C235113AEF2}" dt="2021-10-04T13:57:57.580" v="2453" actId="14100"/>
        <pc:sldMkLst>
          <pc:docMk/>
          <pc:sldMk cId="1998968172" sldId="852"/>
        </pc:sldMkLst>
        <pc:spChg chg="mod">
          <ac:chgData name="Neamul AKHTER" userId="d8348a17-a688-4a12-b18d-5594537b638d" providerId="ADAL" clId="{47F0F466-06E7-4DE1-BBD0-3C235113AEF2}" dt="2021-10-04T13:57:57.580" v="2453" actId="14100"/>
          <ac:spMkLst>
            <pc:docMk/>
            <pc:sldMk cId="1998968172" sldId="852"/>
            <ac:spMk id="2" creationId="{72FE0E43-8A27-407F-9963-D841D1189A3D}"/>
          </ac:spMkLst>
        </pc:spChg>
      </pc:sldChg>
      <pc:sldChg chg="modSp add mod ord">
        <pc:chgData name="Neamul AKHTER" userId="d8348a17-a688-4a12-b18d-5594537b638d" providerId="ADAL" clId="{47F0F466-06E7-4DE1-BBD0-3C235113AEF2}" dt="2021-10-04T13:59:42.064" v="2485" actId="20577"/>
        <pc:sldMkLst>
          <pc:docMk/>
          <pc:sldMk cId="2777991922" sldId="853"/>
        </pc:sldMkLst>
        <pc:spChg chg="mod">
          <ac:chgData name="Neamul AKHTER" userId="d8348a17-a688-4a12-b18d-5594537b638d" providerId="ADAL" clId="{47F0F466-06E7-4DE1-BBD0-3C235113AEF2}" dt="2021-10-04T13:59:42.064" v="2485" actId="20577"/>
          <ac:spMkLst>
            <pc:docMk/>
            <pc:sldMk cId="2777991922" sldId="853"/>
            <ac:spMk id="2" creationId="{72FE0E43-8A27-407F-9963-D841D1189A3D}"/>
          </ac:spMkLst>
        </pc:spChg>
      </pc:sldChg>
      <pc:sldChg chg="addSp delSp modSp add mod">
        <pc:chgData name="Neamul AKHTER" userId="d8348a17-a688-4a12-b18d-5594537b638d" providerId="ADAL" clId="{47F0F466-06E7-4DE1-BBD0-3C235113AEF2}" dt="2021-10-04T14:56:42.702" v="3610" actId="207"/>
        <pc:sldMkLst>
          <pc:docMk/>
          <pc:sldMk cId="1908069951" sldId="854"/>
        </pc:sldMkLst>
        <pc:spChg chg="del mod">
          <ac:chgData name="Neamul AKHTER" userId="d8348a17-a688-4a12-b18d-5594537b638d" providerId="ADAL" clId="{47F0F466-06E7-4DE1-BBD0-3C235113AEF2}" dt="2021-10-04T14:30:25.383" v="3501" actId="478"/>
          <ac:spMkLst>
            <pc:docMk/>
            <pc:sldMk cId="1908069951" sldId="854"/>
            <ac:spMk id="7" creationId="{B4851A34-9536-42AB-AAD9-9633CAB1FEFC}"/>
          </ac:spMkLst>
        </pc:spChg>
        <pc:spChg chg="add del mod">
          <ac:chgData name="Neamul AKHTER" userId="d8348a17-a688-4a12-b18d-5594537b638d" providerId="ADAL" clId="{47F0F466-06E7-4DE1-BBD0-3C235113AEF2}" dt="2021-10-04T14:30:28.282" v="3502" actId="478"/>
          <ac:spMkLst>
            <pc:docMk/>
            <pc:sldMk cId="1908069951" sldId="854"/>
            <ac:spMk id="8" creationId="{D24FCBE8-F9EC-4744-9F6E-6A0986F2F7FA}"/>
          </ac:spMkLst>
        </pc:spChg>
        <pc:graphicFrameChg chg="add mod modGraphic">
          <ac:chgData name="Neamul AKHTER" userId="d8348a17-a688-4a12-b18d-5594537b638d" providerId="ADAL" clId="{47F0F466-06E7-4DE1-BBD0-3C235113AEF2}" dt="2021-10-04T14:56:42.702" v="3610" actId="207"/>
          <ac:graphicFrameMkLst>
            <pc:docMk/>
            <pc:sldMk cId="1908069951" sldId="854"/>
            <ac:graphicFrameMk id="2" creationId="{A4C826DB-0B11-4300-A8D3-246167BC5368}"/>
          </ac:graphicFrameMkLst>
        </pc:graphicFrameChg>
        <pc:graphicFrameChg chg="del">
          <ac:chgData name="Neamul AKHTER" userId="d8348a17-a688-4a12-b18d-5594537b638d" providerId="ADAL" clId="{47F0F466-06E7-4DE1-BBD0-3C235113AEF2}" dt="2021-10-04T14:01:36.733" v="2580" actId="478"/>
          <ac:graphicFrameMkLst>
            <pc:docMk/>
            <pc:sldMk cId="1908069951" sldId="854"/>
            <ac:graphicFrameMk id="9" creationId="{2AB061CD-7778-4D6A-A0C4-3FB3AC03C904}"/>
          </ac:graphicFrameMkLst>
        </pc:graphicFrameChg>
        <pc:graphicFrameChg chg="del modGraphic">
          <ac:chgData name="Neamul AKHTER" userId="d8348a17-a688-4a12-b18d-5594537b638d" providerId="ADAL" clId="{47F0F466-06E7-4DE1-BBD0-3C235113AEF2}" dt="2021-10-04T14:01:41.060" v="2582" actId="478"/>
          <ac:graphicFrameMkLst>
            <pc:docMk/>
            <pc:sldMk cId="1908069951" sldId="854"/>
            <ac:graphicFrameMk id="13" creationId="{5B597FC5-A7ED-4215-9CA1-867731E0E023}"/>
          </ac:graphicFrameMkLst>
        </pc:graphicFrameChg>
        <pc:picChg chg="add mod">
          <ac:chgData name="Neamul AKHTER" userId="d8348a17-a688-4a12-b18d-5594537b638d" providerId="ADAL" clId="{47F0F466-06E7-4DE1-BBD0-3C235113AEF2}" dt="2021-10-04T14:05:22.379" v="2721" actId="1035"/>
          <ac:picMkLst>
            <pc:docMk/>
            <pc:sldMk cId="1908069951" sldId="854"/>
            <ac:picMk id="4" creationId="{1658A440-DA4F-4524-A17C-C6A0B76E50F3}"/>
          </ac:picMkLst>
        </pc:picChg>
        <pc:picChg chg="add mod">
          <ac:chgData name="Neamul AKHTER" userId="d8348a17-a688-4a12-b18d-5594537b638d" providerId="ADAL" clId="{47F0F466-06E7-4DE1-BBD0-3C235113AEF2}" dt="2021-10-04T14:05:13.745" v="2703" actId="1035"/>
          <ac:picMkLst>
            <pc:docMk/>
            <pc:sldMk cId="1908069951" sldId="854"/>
            <ac:picMk id="6" creationId="{3FEC0A80-97D0-40D2-9747-20DFFD972F3D}"/>
          </ac:picMkLst>
        </pc:picChg>
        <pc:picChg chg="add mod">
          <ac:chgData name="Neamul AKHTER" userId="d8348a17-a688-4a12-b18d-5594537b638d" providerId="ADAL" clId="{47F0F466-06E7-4DE1-BBD0-3C235113AEF2}" dt="2021-10-04T14:05:17.784" v="2714" actId="1035"/>
          <ac:picMkLst>
            <pc:docMk/>
            <pc:sldMk cId="1908069951" sldId="854"/>
            <ac:picMk id="10" creationId="{99458C7D-5292-44EE-B43F-2608E1D8019C}"/>
          </ac:picMkLst>
        </pc:picChg>
      </pc:sldChg>
      <pc:sldChg chg="addSp delSp modSp add mod">
        <pc:chgData name="Neamul AKHTER" userId="d8348a17-a688-4a12-b18d-5594537b638d" providerId="ADAL" clId="{47F0F466-06E7-4DE1-BBD0-3C235113AEF2}" dt="2021-10-05T03:19:59.918" v="3775" actId="1076"/>
        <pc:sldMkLst>
          <pc:docMk/>
          <pc:sldMk cId="1785985439" sldId="855"/>
        </pc:sldMkLst>
        <pc:spChg chg="mod">
          <ac:chgData name="Neamul AKHTER" userId="d8348a17-a688-4a12-b18d-5594537b638d" providerId="ADAL" clId="{47F0F466-06E7-4DE1-BBD0-3C235113AEF2}" dt="2021-10-04T15:13:36.724" v="3711" actId="20577"/>
          <ac:spMkLst>
            <pc:docMk/>
            <pc:sldMk cId="1785985439" sldId="855"/>
            <ac:spMk id="7" creationId="{B4851A34-9536-42AB-AAD9-9633CAB1FEFC}"/>
          </ac:spMkLst>
        </pc:spChg>
        <pc:picChg chg="add del mod">
          <ac:chgData name="Neamul AKHTER" userId="d8348a17-a688-4a12-b18d-5594537b638d" providerId="ADAL" clId="{47F0F466-06E7-4DE1-BBD0-3C235113AEF2}" dt="2021-10-04T15:09:28.156" v="3617"/>
          <ac:picMkLst>
            <pc:docMk/>
            <pc:sldMk cId="1785985439" sldId="855"/>
            <ac:picMk id="4" creationId="{EF079464-3212-4087-9E18-070CEF4DFFD1}"/>
          </ac:picMkLst>
        </pc:picChg>
        <pc:picChg chg="add mod">
          <ac:chgData name="Neamul AKHTER" userId="d8348a17-a688-4a12-b18d-5594537b638d" providerId="ADAL" clId="{47F0F466-06E7-4DE1-BBD0-3C235113AEF2}" dt="2021-10-05T03:19:59.918" v="3775" actId="1076"/>
          <ac:picMkLst>
            <pc:docMk/>
            <pc:sldMk cId="1785985439" sldId="855"/>
            <ac:picMk id="6" creationId="{B0232C7A-EAD3-43C9-B2EF-546F2C9591C0}"/>
          </ac:picMkLst>
        </pc:picChg>
      </pc:sldChg>
      <pc:sldChg chg="modSp mod">
        <pc:chgData name="Neamul AKHTER" userId="d8348a17-a688-4a12-b18d-5594537b638d" providerId="ADAL" clId="{47F0F466-06E7-4DE1-BBD0-3C235113AEF2}" dt="2021-10-05T04:32:15.556" v="4017" actId="115"/>
        <pc:sldMkLst>
          <pc:docMk/>
          <pc:sldMk cId="2992891967" sldId="856"/>
        </pc:sldMkLst>
        <pc:spChg chg="mod">
          <ac:chgData name="Neamul AKHTER" userId="d8348a17-a688-4a12-b18d-5594537b638d" providerId="ADAL" clId="{47F0F466-06E7-4DE1-BBD0-3C235113AEF2}" dt="2021-10-05T04:32:15.556" v="4017" actId="115"/>
          <ac:spMkLst>
            <pc:docMk/>
            <pc:sldMk cId="2992891967" sldId="856"/>
            <ac:spMk id="7" creationId="{B4851A34-9536-42AB-AAD9-9633CAB1FEFC}"/>
          </ac:spMkLst>
        </pc:spChg>
      </pc:sldChg>
      <pc:sldChg chg="addSp delSp modSp add mod">
        <pc:chgData name="Neamul AKHTER" userId="d8348a17-a688-4a12-b18d-5594537b638d" providerId="ADAL" clId="{47F0F466-06E7-4DE1-BBD0-3C235113AEF2}" dt="2021-10-05T04:28:23.354" v="3988" actId="12"/>
        <pc:sldMkLst>
          <pc:docMk/>
          <pc:sldMk cId="3097731996" sldId="863"/>
        </pc:sldMkLst>
        <pc:spChg chg="del">
          <ac:chgData name="Neamul AKHTER" userId="d8348a17-a688-4a12-b18d-5594537b638d" providerId="ADAL" clId="{47F0F466-06E7-4DE1-BBD0-3C235113AEF2}" dt="2021-10-05T04:11:08.610" v="3784" actId="478"/>
          <ac:spMkLst>
            <pc:docMk/>
            <pc:sldMk cId="3097731996" sldId="863"/>
            <ac:spMk id="2" creationId="{00000000-0000-0000-0000-000000000000}"/>
          </ac:spMkLst>
        </pc:spChg>
        <pc:spChg chg="del">
          <ac:chgData name="Neamul AKHTER" userId="d8348a17-a688-4a12-b18d-5594537b638d" providerId="ADAL" clId="{47F0F466-06E7-4DE1-BBD0-3C235113AEF2}" dt="2021-10-05T04:11:03.691" v="3783" actId="478"/>
          <ac:spMkLst>
            <pc:docMk/>
            <pc:sldMk cId="3097731996" sldId="863"/>
            <ac:spMk id="3" creationId="{00000000-0000-0000-0000-000000000000}"/>
          </ac:spMkLst>
        </pc:spChg>
        <pc:spChg chg="add mod">
          <ac:chgData name="Neamul AKHTER" userId="d8348a17-a688-4a12-b18d-5594537b638d" providerId="ADAL" clId="{47F0F466-06E7-4DE1-BBD0-3C235113AEF2}" dt="2021-10-05T04:28:23.354" v="3988" actId="12"/>
          <ac:spMkLst>
            <pc:docMk/>
            <pc:sldMk cId="3097731996" sldId="863"/>
            <ac:spMk id="7" creationId="{38EAED45-D8A2-4FA8-A832-4A9854EEBA1A}"/>
          </ac:spMkLst>
        </pc:spChg>
        <pc:spChg chg="add mod">
          <ac:chgData name="Neamul AKHTER" userId="d8348a17-a688-4a12-b18d-5594537b638d" providerId="ADAL" clId="{47F0F466-06E7-4DE1-BBD0-3C235113AEF2}" dt="2021-10-05T04:12:42.458" v="3800" actId="14100"/>
          <ac:spMkLst>
            <pc:docMk/>
            <pc:sldMk cId="3097731996" sldId="863"/>
            <ac:spMk id="8" creationId="{91E85A14-D96B-43D5-9081-9ED63EF72BC5}"/>
          </ac:spMkLst>
        </pc:spChg>
        <pc:spChg chg="del mod">
          <ac:chgData name="Neamul AKHTER" userId="d8348a17-a688-4a12-b18d-5594537b638d" providerId="ADAL" clId="{47F0F466-06E7-4DE1-BBD0-3C235113AEF2}" dt="2021-10-05T04:11:00.724" v="3782" actId="478"/>
          <ac:spMkLst>
            <pc:docMk/>
            <pc:sldMk cId="3097731996" sldId="863"/>
            <ac:spMk id="149" creationId="{00000000-0000-0000-0000-000000000000}"/>
          </ac:spMkLst>
        </pc:spChg>
        <pc:picChg chg="del">
          <ac:chgData name="Neamul AKHTER" userId="d8348a17-a688-4a12-b18d-5594537b638d" providerId="ADAL" clId="{47F0F466-06E7-4DE1-BBD0-3C235113AEF2}" dt="2021-10-05T04:11:10.341" v="3785" actId="478"/>
          <ac:picMkLst>
            <pc:docMk/>
            <pc:sldMk cId="3097731996" sldId="863"/>
            <ac:picMk id="151" creationId="{00000000-0000-0000-0000-000000000000}"/>
          </ac:picMkLst>
        </pc:picChg>
      </pc:sldChg>
      <pc:sldChg chg="addSp delSp modSp add mod">
        <pc:chgData name="Neamul AKHTER" userId="d8348a17-a688-4a12-b18d-5594537b638d" providerId="ADAL" clId="{47F0F466-06E7-4DE1-BBD0-3C235113AEF2}" dt="2021-10-05T04:28:48.761" v="3989" actId="12"/>
        <pc:sldMkLst>
          <pc:docMk/>
          <pc:sldMk cId="578647032" sldId="864"/>
        </pc:sldMkLst>
        <pc:spChg chg="add mod">
          <ac:chgData name="Neamul AKHTER" userId="d8348a17-a688-4a12-b18d-5594537b638d" providerId="ADAL" clId="{47F0F466-06E7-4DE1-BBD0-3C235113AEF2}" dt="2021-10-05T04:13:23.426" v="3807" actId="27636"/>
          <ac:spMkLst>
            <pc:docMk/>
            <pc:sldMk cId="578647032" sldId="864"/>
            <ac:spMk id="5" creationId="{3BEA2EB4-55CD-41B6-873E-D7D2EE49FBAD}"/>
          </ac:spMkLst>
        </pc:spChg>
        <pc:spChg chg="add mod">
          <ac:chgData name="Neamul AKHTER" userId="d8348a17-a688-4a12-b18d-5594537b638d" providerId="ADAL" clId="{47F0F466-06E7-4DE1-BBD0-3C235113AEF2}" dt="2021-10-05T04:28:48.761" v="3989" actId="12"/>
          <ac:spMkLst>
            <pc:docMk/>
            <pc:sldMk cId="578647032" sldId="864"/>
            <ac:spMk id="6" creationId="{C16BDBDD-0BD4-40EB-878D-31F7FFBDE998}"/>
          </ac:spMkLst>
        </pc:spChg>
        <pc:spChg chg="del">
          <ac:chgData name="Neamul AKHTER" userId="d8348a17-a688-4a12-b18d-5594537b638d" providerId="ADAL" clId="{47F0F466-06E7-4DE1-BBD0-3C235113AEF2}" dt="2021-10-05T04:13:13.634" v="3804" actId="478"/>
          <ac:spMkLst>
            <pc:docMk/>
            <pc:sldMk cId="578647032" sldId="864"/>
            <ac:spMk id="7" creationId="{38EAED45-D8A2-4FA8-A832-4A9854EEBA1A}"/>
          </ac:spMkLst>
        </pc:spChg>
        <pc:spChg chg="del">
          <ac:chgData name="Neamul AKHTER" userId="d8348a17-a688-4a12-b18d-5594537b638d" providerId="ADAL" clId="{47F0F466-06E7-4DE1-BBD0-3C235113AEF2}" dt="2021-10-05T04:13:08.355" v="3803" actId="478"/>
          <ac:spMkLst>
            <pc:docMk/>
            <pc:sldMk cId="578647032" sldId="864"/>
            <ac:spMk id="8" creationId="{91E85A14-D96B-43D5-9081-9ED63EF72BC5}"/>
          </ac:spMkLst>
        </pc:spChg>
      </pc:sldChg>
      <pc:sldChg chg="addSp modSp add mod">
        <pc:chgData name="Neamul AKHTER" userId="d8348a17-a688-4a12-b18d-5594537b638d" providerId="ADAL" clId="{47F0F466-06E7-4DE1-BBD0-3C235113AEF2}" dt="2021-10-05T04:29:13.920" v="3994" actId="123"/>
        <pc:sldMkLst>
          <pc:docMk/>
          <pc:sldMk cId="601382941" sldId="865"/>
        </pc:sldMkLst>
        <pc:spChg chg="add mod">
          <ac:chgData name="Neamul AKHTER" userId="d8348a17-a688-4a12-b18d-5594537b638d" providerId="ADAL" clId="{47F0F466-06E7-4DE1-BBD0-3C235113AEF2}" dt="2021-10-05T04:29:13.920" v="3994" actId="123"/>
          <ac:spMkLst>
            <pc:docMk/>
            <pc:sldMk cId="601382941" sldId="865"/>
            <ac:spMk id="3" creationId="{133735B5-3C6D-4168-8503-7D86A750B351}"/>
          </ac:spMkLst>
        </pc:spChg>
        <pc:spChg chg="add mod">
          <ac:chgData name="Neamul AKHTER" userId="d8348a17-a688-4a12-b18d-5594537b638d" providerId="ADAL" clId="{47F0F466-06E7-4DE1-BBD0-3C235113AEF2}" dt="2021-10-05T04:26:32.166" v="3981" actId="123"/>
          <ac:spMkLst>
            <pc:docMk/>
            <pc:sldMk cId="601382941" sldId="865"/>
            <ac:spMk id="4" creationId="{F3EC97EE-DE6A-4725-8445-35761B9C5D21}"/>
          </ac:spMkLst>
        </pc:spChg>
      </pc:sldChg>
      <pc:sldChg chg="addSp modSp add mod">
        <pc:chgData name="Neamul AKHTER" userId="d8348a17-a688-4a12-b18d-5594537b638d" providerId="ADAL" clId="{47F0F466-06E7-4DE1-BBD0-3C235113AEF2}" dt="2021-10-05T04:29:43.347" v="3999" actId="255"/>
        <pc:sldMkLst>
          <pc:docMk/>
          <pc:sldMk cId="2470834469" sldId="866"/>
        </pc:sldMkLst>
        <pc:spChg chg="add mod">
          <ac:chgData name="Neamul AKHTER" userId="d8348a17-a688-4a12-b18d-5594537b638d" providerId="ADAL" clId="{47F0F466-06E7-4DE1-BBD0-3C235113AEF2}" dt="2021-10-05T04:29:43.347" v="3999" actId="255"/>
          <ac:spMkLst>
            <pc:docMk/>
            <pc:sldMk cId="2470834469" sldId="866"/>
            <ac:spMk id="3" creationId="{A5023999-6F71-4841-85A4-2A18A242CA87}"/>
          </ac:spMkLst>
        </pc:spChg>
        <pc:spChg chg="add mod">
          <ac:chgData name="Neamul AKHTER" userId="d8348a17-a688-4a12-b18d-5594537b638d" providerId="ADAL" clId="{47F0F466-06E7-4DE1-BBD0-3C235113AEF2}" dt="2021-10-05T04:26:26.141" v="3980" actId="123"/>
          <ac:spMkLst>
            <pc:docMk/>
            <pc:sldMk cId="2470834469" sldId="866"/>
            <ac:spMk id="4" creationId="{D68F3A4A-F104-4FE4-AAA1-81A3B1732C2E}"/>
          </ac:spMkLst>
        </pc:spChg>
      </pc:sldChg>
      <pc:sldChg chg="addSp modSp add mod">
        <pc:chgData name="Neamul AKHTER" userId="d8348a17-a688-4a12-b18d-5594537b638d" providerId="ADAL" clId="{47F0F466-06E7-4DE1-BBD0-3C235113AEF2}" dt="2021-10-05T04:29:56.464" v="4002" actId="113"/>
        <pc:sldMkLst>
          <pc:docMk/>
          <pc:sldMk cId="4020762237" sldId="867"/>
        </pc:sldMkLst>
        <pc:spChg chg="add mod">
          <ac:chgData name="Neamul AKHTER" userId="d8348a17-a688-4a12-b18d-5594537b638d" providerId="ADAL" clId="{47F0F466-06E7-4DE1-BBD0-3C235113AEF2}" dt="2021-10-05T04:29:56.464" v="4002" actId="113"/>
          <ac:spMkLst>
            <pc:docMk/>
            <pc:sldMk cId="4020762237" sldId="867"/>
            <ac:spMk id="3" creationId="{9FEAC2C5-A0EF-480C-9E31-6C942C72C7EB}"/>
          </ac:spMkLst>
        </pc:spChg>
        <pc:graphicFrameChg chg="add mod modGraphic">
          <ac:chgData name="Neamul AKHTER" userId="d8348a17-a688-4a12-b18d-5594537b638d" providerId="ADAL" clId="{47F0F466-06E7-4DE1-BBD0-3C235113AEF2}" dt="2021-10-05T04:18:18.811" v="3856" actId="14100"/>
          <ac:graphicFrameMkLst>
            <pc:docMk/>
            <pc:sldMk cId="4020762237" sldId="867"/>
            <ac:graphicFrameMk id="4" creationId="{5FE46B89-7E9B-4494-829A-F790CD38EA74}"/>
          </ac:graphicFrameMkLst>
        </pc:graphicFrameChg>
      </pc:sldChg>
      <pc:sldChg chg="addSp modSp add mod">
        <pc:chgData name="Neamul AKHTER" userId="d8348a17-a688-4a12-b18d-5594537b638d" providerId="ADAL" clId="{47F0F466-06E7-4DE1-BBD0-3C235113AEF2}" dt="2021-10-05T04:31:02.982" v="4012" actId="14100"/>
        <pc:sldMkLst>
          <pc:docMk/>
          <pc:sldMk cId="2875780445" sldId="868"/>
        </pc:sldMkLst>
        <pc:spChg chg="add mod">
          <ac:chgData name="Neamul AKHTER" userId="d8348a17-a688-4a12-b18d-5594537b638d" providerId="ADAL" clId="{47F0F466-06E7-4DE1-BBD0-3C235113AEF2}" dt="2021-10-05T04:30:14.949" v="4003" actId="113"/>
          <ac:spMkLst>
            <pc:docMk/>
            <pc:sldMk cId="2875780445" sldId="868"/>
            <ac:spMk id="3" creationId="{85F94C2B-0F48-4430-A44D-01FCF9F62974}"/>
          </ac:spMkLst>
        </pc:spChg>
        <pc:spChg chg="add mod">
          <ac:chgData name="Neamul AKHTER" userId="d8348a17-a688-4a12-b18d-5594537b638d" providerId="ADAL" clId="{47F0F466-06E7-4DE1-BBD0-3C235113AEF2}" dt="2021-10-05T04:31:02.982" v="4012" actId="14100"/>
          <ac:spMkLst>
            <pc:docMk/>
            <pc:sldMk cId="2875780445" sldId="868"/>
            <ac:spMk id="4" creationId="{A9D81952-D781-4A34-A7B3-D1A60D871E10}"/>
          </ac:spMkLst>
        </pc:spChg>
      </pc:sldChg>
      <pc:sldChg chg="addSp modSp add mod">
        <pc:chgData name="Neamul AKHTER" userId="d8348a17-a688-4a12-b18d-5594537b638d" providerId="ADAL" clId="{47F0F466-06E7-4DE1-BBD0-3C235113AEF2}" dt="2021-10-05T04:30:53.564" v="4009" actId="14100"/>
        <pc:sldMkLst>
          <pc:docMk/>
          <pc:sldMk cId="315928289" sldId="869"/>
        </pc:sldMkLst>
        <pc:spChg chg="add mod">
          <ac:chgData name="Neamul AKHTER" userId="d8348a17-a688-4a12-b18d-5594537b638d" providerId="ADAL" clId="{47F0F466-06E7-4DE1-BBD0-3C235113AEF2}" dt="2021-10-05T04:19:35.389" v="3878" actId="27636"/>
          <ac:spMkLst>
            <pc:docMk/>
            <pc:sldMk cId="315928289" sldId="869"/>
            <ac:spMk id="3" creationId="{C7D0C81E-D62D-4861-8B86-0E987EEF76C6}"/>
          </ac:spMkLst>
        </pc:spChg>
        <pc:spChg chg="add mod">
          <ac:chgData name="Neamul AKHTER" userId="d8348a17-a688-4a12-b18d-5594537b638d" providerId="ADAL" clId="{47F0F466-06E7-4DE1-BBD0-3C235113AEF2}" dt="2021-10-05T04:30:53.564" v="4009" actId="14100"/>
          <ac:spMkLst>
            <pc:docMk/>
            <pc:sldMk cId="315928289" sldId="869"/>
            <ac:spMk id="4" creationId="{6A5C962A-6220-4FC2-824D-D73C90AF89AE}"/>
          </ac:spMkLst>
        </pc:spChg>
      </pc:sldChg>
      <pc:sldChg chg="addSp delSp modSp add mod">
        <pc:chgData name="Neamul AKHTER" userId="d8348a17-a688-4a12-b18d-5594537b638d" providerId="ADAL" clId="{47F0F466-06E7-4DE1-BBD0-3C235113AEF2}" dt="2021-10-05T04:22:36.325" v="3929"/>
        <pc:sldMkLst>
          <pc:docMk/>
          <pc:sldMk cId="239060139" sldId="870"/>
        </pc:sldMkLst>
        <pc:spChg chg="del">
          <ac:chgData name="Neamul AKHTER" userId="d8348a17-a688-4a12-b18d-5594537b638d" providerId="ADAL" clId="{47F0F466-06E7-4DE1-BBD0-3C235113AEF2}" dt="2021-10-05T04:21:36.870" v="3911" actId="478"/>
          <ac:spMkLst>
            <pc:docMk/>
            <pc:sldMk cId="239060139" sldId="870"/>
            <ac:spMk id="3" creationId="{C7D0C81E-D62D-4861-8B86-0E987EEF76C6}"/>
          </ac:spMkLst>
        </pc:spChg>
        <pc:spChg chg="del">
          <ac:chgData name="Neamul AKHTER" userId="d8348a17-a688-4a12-b18d-5594537b638d" providerId="ADAL" clId="{47F0F466-06E7-4DE1-BBD0-3C235113AEF2}" dt="2021-10-05T04:21:33.876" v="3910" actId="478"/>
          <ac:spMkLst>
            <pc:docMk/>
            <pc:sldMk cId="239060139" sldId="870"/>
            <ac:spMk id="4" creationId="{6A5C962A-6220-4FC2-824D-D73C90AF89AE}"/>
          </ac:spMkLst>
        </pc:spChg>
        <pc:spChg chg="add mod">
          <ac:chgData name="Neamul AKHTER" userId="d8348a17-a688-4a12-b18d-5594537b638d" providerId="ADAL" clId="{47F0F466-06E7-4DE1-BBD0-3C235113AEF2}" dt="2021-10-05T04:21:43.656" v="3913"/>
          <ac:spMkLst>
            <pc:docMk/>
            <pc:sldMk cId="239060139" sldId="870"/>
            <ac:spMk id="5" creationId="{4059E488-B654-407E-BFEB-7B55598D1C6F}"/>
          </ac:spMkLst>
        </pc:spChg>
        <pc:spChg chg="add mod">
          <ac:chgData name="Neamul AKHTER" userId="d8348a17-a688-4a12-b18d-5594537b638d" providerId="ADAL" clId="{47F0F466-06E7-4DE1-BBD0-3C235113AEF2}" dt="2021-10-05T04:21:50.869" v="3915"/>
          <ac:spMkLst>
            <pc:docMk/>
            <pc:sldMk cId="239060139" sldId="870"/>
            <ac:spMk id="6" creationId="{EFD5232A-F55E-4B5B-84B3-123B1365CF9E}"/>
          </ac:spMkLst>
        </pc:spChg>
        <pc:spChg chg="add mod">
          <ac:chgData name="Neamul AKHTER" userId="d8348a17-a688-4a12-b18d-5594537b638d" providerId="ADAL" clId="{47F0F466-06E7-4DE1-BBD0-3C235113AEF2}" dt="2021-10-05T04:22:15.579" v="3923" actId="14100"/>
          <ac:spMkLst>
            <pc:docMk/>
            <pc:sldMk cId="239060139" sldId="870"/>
            <ac:spMk id="7" creationId="{6EB57B67-0718-4689-920E-B5948A4616C0}"/>
          </ac:spMkLst>
        </pc:spChg>
        <pc:picChg chg="add mod">
          <ac:chgData name="Neamul AKHTER" userId="d8348a17-a688-4a12-b18d-5594537b638d" providerId="ADAL" clId="{47F0F466-06E7-4DE1-BBD0-3C235113AEF2}" dt="2021-10-05T04:22:36.325" v="3929"/>
          <ac:picMkLst>
            <pc:docMk/>
            <pc:sldMk cId="239060139" sldId="870"/>
            <ac:picMk id="8" creationId="{FDD04B7A-F053-45CB-BC1B-67A8B87126B3}"/>
          </ac:picMkLst>
        </pc:picChg>
      </pc:sldChg>
      <pc:sldChg chg="addSp delSp modSp add mod">
        <pc:chgData name="Neamul AKHTER" userId="d8348a17-a688-4a12-b18d-5594537b638d" providerId="ADAL" clId="{47F0F466-06E7-4DE1-BBD0-3C235113AEF2}" dt="2021-10-05T04:24:21.280" v="3965" actId="14100"/>
        <pc:sldMkLst>
          <pc:docMk/>
          <pc:sldMk cId="2306902749" sldId="871"/>
        </pc:sldMkLst>
        <pc:spChg chg="del">
          <ac:chgData name="Neamul AKHTER" userId="d8348a17-a688-4a12-b18d-5594537b638d" providerId="ADAL" clId="{47F0F466-06E7-4DE1-BBD0-3C235113AEF2}" dt="2021-10-05T04:22:49.388" v="3933" actId="478"/>
          <ac:spMkLst>
            <pc:docMk/>
            <pc:sldMk cId="2306902749" sldId="871"/>
            <ac:spMk id="5" creationId="{4059E488-B654-407E-BFEB-7B55598D1C6F}"/>
          </ac:spMkLst>
        </pc:spChg>
        <pc:spChg chg="del">
          <ac:chgData name="Neamul AKHTER" userId="d8348a17-a688-4a12-b18d-5594537b638d" providerId="ADAL" clId="{47F0F466-06E7-4DE1-BBD0-3C235113AEF2}" dt="2021-10-05T04:22:55.987" v="3935" actId="478"/>
          <ac:spMkLst>
            <pc:docMk/>
            <pc:sldMk cId="2306902749" sldId="871"/>
            <ac:spMk id="6" creationId="{EFD5232A-F55E-4B5B-84B3-123B1365CF9E}"/>
          </ac:spMkLst>
        </pc:spChg>
        <pc:spChg chg="del">
          <ac:chgData name="Neamul AKHTER" userId="d8348a17-a688-4a12-b18d-5594537b638d" providerId="ADAL" clId="{47F0F466-06E7-4DE1-BBD0-3C235113AEF2}" dt="2021-10-05T04:22:53.385" v="3934" actId="478"/>
          <ac:spMkLst>
            <pc:docMk/>
            <pc:sldMk cId="2306902749" sldId="871"/>
            <ac:spMk id="7" creationId="{6EB57B67-0718-4689-920E-B5948A4616C0}"/>
          </ac:spMkLst>
        </pc:spChg>
        <pc:spChg chg="add mod">
          <ac:chgData name="Neamul AKHTER" userId="d8348a17-a688-4a12-b18d-5594537b638d" providerId="ADAL" clId="{47F0F466-06E7-4DE1-BBD0-3C235113AEF2}" dt="2021-10-05T04:23:03.655" v="3938" actId="27636"/>
          <ac:spMkLst>
            <pc:docMk/>
            <pc:sldMk cId="2306902749" sldId="871"/>
            <ac:spMk id="9" creationId="{E358DA50-EB9D-4859-9A9A-5DA403747357}"/>
          </ac:spMkLst>
        </pc:spChg>
        <pc:spChg chg="add mod">
          <ac:chgData name="Neamul AKHTER" userId="d8348a17-a688-4a12-b18d-5594537b638d" providerId="ADAL" clId="{47F0F466-06E7-4DE1-BBD0-3C235113AEF2}" dt="2021-10-05T04:24:21.280" v="3965" actId="14100"/>
          <ac:spMkLst>
            <pc:docMk/>
            <pc:sldMk cId="2306902749" sldId="871"/>
            <ac:spMk id="10" creationId="{1582EA22-1A56-4BAB-9662-8322ED4B619C}"/>
          </ac:spMkLst>
        </pc:spChg>
        <pc:picChg chg="del">
          <ac:chgData name="Neamul AKHTER" userId="d8348a17-a688-4a12-b18d-5594537b638d" providerId="ADAL" clId="{47F0F466-06E7-4DE1-BBD0-3C235113AEF2}" dt="2021-10-05T04:22:46.882" v="3932" actId="478"/>
          <ac:picMkLst>
            <pc:docMk/>
            <pc:sldMk cId="2306902749" sldId="871"/>
            <ac:picMk id="8" creationId="{FDD04B7A-F053-45CB-BC1B-67A8B87126B3}"/>
          </ac:picMkLst>
        </pc:picChg>
      </pc:sldChg>
      <pc:sldChg chg="modSp add del mod ord">
        <pc:chgData name="Neamul AKHTER" userId="d8348a17-a688-4a12-b18d-5594537b638d" providerId="ADAL" clId="{47F0F466-06E7-4DE1-BBD0-3C235113AEF2}" dt="2021-10-11T03:36:16.303" v="4353" actId="20577"/>
        <pc:sldMkLst>
          <pc:docMk/>
          <pc:sldMk cId="3762633715" sldId="872"/>
        </pc:sldMkLst>
        <pc:spChg chg="mod">
          <ac:chgData name="Neamul AKHTER" userId="d8348a17-a688-4a12-b18d-5594537b638d" providerId="ADAL" clId="{47F0F466-06E7-4DE1-BBD0-3C235113AEF2}" dt="2021-10-11T03:36:16.303" v="4353" actId="20577"/>
          <ac:spMkLst>
            <pc:docMk/>
            <pc:sldMk cId="3762633715" sldId="872"/>
            <ac:spMk id="6" creationId="{BCF24794-C94E-44AF-AD7A-7FB4882853A5}"/>
          </ac:spMkLst>
        </pc:spChg>
        <pc:graphicFrameChg chg="mod modGraphic">
          <ac:chgData name="Neamul AKHTER" userId="d8348a17-a688-4a12-b18d-5594537b638d" providerId="ADAL" clId="{47F0F466-06E7-4DE1-BBD0-3C235113AEF2}" dt="2021-10-10T10:35:39.312" v="4296" actId="14100"/>
          <ac:graphicFrameMkLst>
            <pc:docMk/>
            <pc:sldMk cId="3762633715" sldId="872"/>
            <ac:graphicFrameMk id="4" creationId="{40DFE8A9-722D-445A-9F6B-288104F161F4}"/>
          </ac:graphicFrameMkLst>
        </pc:graphicFrameChg>
      </pc:sldChg>
      <pc:sldChg chg="modSp add mod">
        <pc:chgData name="Neamul AKHTER" userId="d8348a17-a688-4a12-b18d-5594537b638d" providerId="ADAL" clId="{47F0F466-06E7-4DE1-BBD0-3C235113AEF2}" dt="2021-10-10T10:41:13.789" v="4347" actId="6549"/>
        <pc:sldMkLst>
          <pc:docMk/>
          <pc:sldMk cId="4249071873" sldId="873"/>
        </pc:sldMkLst>
        <pc:spChg chg="mod">
          <ac:chgData name="Neamul AKHTER" userId="d8348a17-a688-4a12-b18d-5594537b638d" providerId="ADAL" clId="{47F0F466-06E7-4DE1-BBD0-3C235113AEF2}" dt="2021-10-10T10:41:13.789" v="4347" actId="6549"/>
          <ac:spMkLst>
            <pc:docMk/>
            <pc:sldMk cId="4249071873" sldId="873"/>
            <ac:spMk id="6" creationId="{BCF24794-C94E-44AF-AD7A-7FB4882853A5}"/>
          </ac:spMkLst>
        </pc:spChg>
      </pc:sldChg>
      <pc:sldChg chg="modSp add mod">
        <pc:chgData name="Neamul AKHTER" userId="d8348a17-a688-4a12-b18d-5594537b638d" providerId="ADAL" clId="{47F0F466-06E7-4DE1-BBD0-3C235113AEF2}" dt="2021-10-10T10:41:47.699" v="4349" actId="255"/>
        <pc:sldMkLst>
          <pc:docMk/>
          <pc:sldMk cId="1870700980" sldId="874"/>
        </pc:sldMkLst>
        <pc:spChg chg="mod">
          <ac:chgData name="Neamul AKHTER" userId="d8348a17-a688-4a12-b18d-5594537b638d" providerId="ADAL" clId="{47F0F466-06E7-4DE1-BBD0-3C235113AEF2}" dt="2021-10-10T10:41:47.699" v="4349" actId="255"/>
          <ac:spMkLst>
            <pc:docMk/>
            <pc:sldMk cId="1870700980" sldId="874"/>
            <ac:spMk id="6" creationId="{BCF24794-C94E-44AF-AD7A-7FB4882853A5}"/>
          </ac:spMkLst>
        </pc:spChg>
      </pc:sldChg>
      <pc:sldMasterChg chg="delSldLayout">
        <pc:chgData name="Neamul AKHTER" userId="d8348a17-a688-4a12-b18d-5594537b638d" providerId="ADAL" clId="{47F0F466-06E7-4DE1-BBD0-3C235113AEF2}" dt="2021-10-05T04:24:24.390" v="3966" actId="47"/>
        <pc:sldMasterMkLst>
          <pc:docMk/>
          <pc:sldMasterMk cId="1915994808" sldId="2147483777"/>
        </pc:sldMasterMkLst>
        <pc:sldLayoutChg chg="del">
          <pc:chgData name="Neamul AKHTER" userId="d8348a17-a688-4a12-b18d-5594537b638d" providerId="ADAL" clId="{47F0F466-06E7-4DE1-BBD0-3C235113AEF2}" dt="2021-10-05T04:24:24.390" v="3966" actId="47"/>
          <pc:sldLayoutMkLst>
            <pc:docMk/>
            <pc:sldMasterMk cId="1915994808" sldId="2147483777"/>
            <pc:sldLayoutMk cId="4189792428" sldId="2147483912"/>
          </pc:sldLayoutMkLst>
        </pc:sldLayoutChg>
        <pc:sldLayoutChg chg="del">
          <pc:chgData name="Neamul AKHTER" userId="d8348a17-a688-4a12-b18d-5594537b638d" providerId="ADAL" clId="{47F0F466-06E7-4DE1-BBD0-3C235113AEF2}" dt="2021-10-03T07:21:11.964" v="57" actId="47"/>
          <pc:sldLayoutMkLst>
            <pc:docMk/>
            <pc:sldMasterMk cId="1915994808" sldId="2147483777"/>
            <pc:sldLayoutMk cId="3053721839" sldId="2147483924"/>
          </pc:sldLayoutMkLst>
        </pc:sldLayoutChg>
        <pc:sldLayoutChg chg="del">
          <pc:chgData name="Neamul AKHTER" userId="d8348a17-a688-4a12-b18d-5594537b638d" providerId="ADAL" clId="{47F0F466-06E7-4DE1-BBD0-3C235113AEF2}" dt="2021-10-03T07:21:23.709" v="73" actId="47"/>
          <pc:sldLayoutMkLst>
            <pc:docMk/>
            <pc:sldMasterMk cId="1915994808" sldId="2147483777"/>
            <pc:sldLayoutMk cId="4282578768" sldId="2147483925"/>
          </pc:sldLayoutMkLst>
        </pc:sldLayoutChg>
      </pc:sldMasterChg>
      <pc:sldMasterChg chg="del delSldLayout">
        <pc:chgData name="Neamul AKHTER" userId="d8348a17-a688-4a12-b18d-5594537b638d" providerId="ADAL" clId="{47F0F466-06E7-4DE1-BBD0-3C235113AEF2}" dt="2021-10-03T07:21:05.786" v="55" actId="47"/>
        <pc:sldMasterMkLst>
          <pc:docMk/>
          <pc:sldMasterMk cId="2419326174" sldId="2147483912"/>
        </pc:sldMasterMkLst>
        <pc:sldLayoutChg chg="del">
          <pc:chgData name="Neamul AKHTER" userId="d8348a17-a688-4a12-b18d-5594537b638d" providerId="ADAL" clId="{47F0F466-06E7-4DE1-BBD0-3C235113AEF2}" dt="2021-10-03T07:21:05.786" v="55" actId="47"/>
          <pc:sldLayoutMkLst>
            <pc:docMk/>
            <pc:sldMasterMk cId="2419326174" sldId="2147483912"/>
            <pc:sldLayoutMk cId="2351000936" sldId="2147483913"/>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1271006055" sldId="2147483914"/>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3396090888" sldId="2147483915"/>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3599320398" sldId="2147483916"/>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2243284045" sldId="2147483917"/>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139319279" sldId="2147483918"/>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442657779" sldId="2147483919"/>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2041252172" sldId="2147483920"/>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3190113306" sldId="2147483921"/>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298035310" sldId="2147483922"/>
          </pc:sldLayoutMkLst>
        </pc:sldLayoutChg>
        <pc:sldLayoutChg chg="del">
          <pc:chgData name="Neamul AKHTER" userId="d8348a17-a688-4a12-b18d-5594537b638d" providerId="ADAL" clId="{47F0F466-06E7-4DE1-BBD0-3C235113AEF2}" dt="2021-10-03T07:21:05.786" v="55" actId="47"/>
          <pc:sldLayoutMkLst>
            <pc:docMk/>
            <pc:sldMasterMk cId="2419326174" sldId="2147483912"/>
            <pc:sldLayoutMk cId="3795448326" sldId="2147483923"/>
          </pc:sldLayoutMkLst>
        </pc:sldLayoutChg>
      </pc:sldMasterChg>
    </pc:docChg>
  </pc:docChgLst>
  <pc:docChgLst>
    <pc:chgData name="Anna RZYM" userId="S::anna.rzym@wfp.org::0111bd45-5452-4f96-b324-140b95791be2" providerId="AD" clId="Web-{AE37FC65-E1F5-6353-938A-E114487682DE}"/>
    <pc:docChg chg="addSld delSld modSld sldOrd addMainMaster modMainMaster">
      <pc:chgData name="Anna RZYM" userId="S::anna.rzym@wfp.org::0111bd45-5452-4f96-b324-140b95791be2" providerId="AD" clId="Web-{AE37FC65-E1F5-6353-938A-E114487682DE}" dt="2021-11-02T04:36:45.727" v="321" actId="20577"/>
      <pc:docMkLst>
        <pc:docMk/>
      </pc:docMkLst>
      <pc:sldChg chg="modSp">
        <pc:chgData name="Anna RZYM" userId="S::anna.rzym@wfp.org::0111bd45-5452-4f96-b324-140b95791be2" providerId="AD" clId="Web-{AE37FC65-E1F5-6353-938A-E114487682DE}" dt="2021-11-02T04:26:36.445" v="208" actId="20577"/>
        <pc:sldMkLst>
          <pc:docMk/>
          <pc:sldMk cId="647780113" sldId="257"/>
        </pc:sldMkLst>
        <pc:spChg chg="mod">
          <ac:chgData name="Anna RZYM" userId="S::anna.rzym@wfp.org::0111bd45-5452-4f96-b324-140b95791be2" providerId="AD" clId="Web-{AE37FC65-E1F5-6353-938A-E114487682DE}" dt="2021-11-02T04:26:36.445" v="208" actId="20577"/>
          <ac:spMkLst>
            <pc:docMk/>
            <pc:sldMk cId="647780113" sldId="257"/>
            <ac:spMk id="4" creationId="{D392D0AA-D589-43A6-9EB5-271A1B1047D1}"/>
          </ac:spMkLst>
        </pc:spChg>
      </pc:sldChg>
      <pc:sldChg chg="modSp">
        <pc:chgData name="Anna RZYM" userId="S::anna.rzym@wfp.org::0111bd45-5452-4f96-b324-140b95791be2" providerId="AD" clId="Web-{AE37FC65-E1F5-6353-938A-E114487682DE}" dt="2021-11-02T04:36:12.164" v="311" actId="20577"/>
        <pc:sldMkLst>
          <pc:docMk/>
          <pc:sldMk cId="2098752188" sldId="811"/>
        </pc:sldMkLst>
        <pc:spChg chg="mod">
          <ac:chgData name="Anna RZYM" userId="S::anna.rzym@wfp.org::0111bd45-5452-4f96-b324-140b95791be2" providerId="AD" clId="Web-{AE37FC65-E1F5-6353-938A-E114487682DE}" dt="2021-11-02T04:36:12.164" v="311" actId="20577"/>
          <ac:spMkLst>
            <pc:docMk/>
            <pc:sldMk cId="2098752188" sldId="811"/>
            <ac:spMk id="7" creationId="{B4851A34-9536-42AB-AAD9-9633CAB1FEFC}"/>
          </ac:spMkLst>
        </pc:spChg>
      </pc:sldChg>
      <pc:sldChg chg="modSp">
        <pc:chgData name="Anna RZYM" userId="S::anna.rzym@wfp.org::0111bd45-5452-4f96-b324-140b95791be2" providerId="AD" clId="Web-{AE37FC65-E1F5-6353-938A-E114487682DE}" dt="2021-11-02T04:31:17.515" v="243" actId="20577"/>
        <pc:sldMkLst>
          <pc:docMk/>
          <pc:sldMk cId="2012227723" sldId="842"/>
        </pc:sldMkLst>
        <pc:spChg chg="mod">
          <ac:chgData name="Anna RZYM" userId="S::anna.rzym@wfp.org::0111bd45-5452-4f96-b324-140b95791be2" providerId="AD" clId="Web-{AE37FC65-E1F5-6353-938A-E114487682DE}" dt="2021-11-02T04:31:17.515" v="243" actId="20577"/>
          <ac:spMkLst>
            <pc:docMk/>
            <pc:sldMk cId="2012227723" sldId="842"/>
            <ac:spMk id="7" creationId="{B4851A34-9536-42AB-AAD9-9633CAB1FEFC}"/>
          </ac:spMkLst>
        </pc:spChg>
      </pc:sldChg>
      <pc:sldChg chg="modSp ord">
        <pc:chgData name="Anna RZYM" userId="S::anna.rzym@wfp.org::0111bd45-5452-4f96-b324-140b95791be2" providerId="AD" clId="Web-{AE37FC65-E1F5-6353-938A-E114487682DE}" dt="2021-11-02T04:34:52.193" v="244" actId="20577"/>
        <pc:sldMkLst>
          <pc:docMk/>
          <pc:sldMk cId="2084016124" sldId="847"/>
        </pc:sldMkLst>
        <pc:spChg chg="mod">
          <ac:chgData name="Anna RZYM" userId="S::anna.rzym@wfp.org::0111bd45-5452-4f96-b324-140b95791be2" providerId="AD" clId="Web-{AE37FC65-E1F5-6353-938A-E114487682DE}" dt="2021-11-02T04:34:52.193" v="244" actId="20577"/>
          <ac:spMkLst>
            <pc:docMk/>
            <pc:sldMk cId="2084016124" sldId="847"/>
            <ac:spMk id="7" creationId="{B4851A34-9536-42AB-AAD9-9633CAB1FEFC}"/>
          </ac:spMkLst>
        </pc:spChg>
      </pc:sldChg>
      <pc:sldChg chg="del">
        <pc:chgData name="Anna RZYM" userId="S::anna.rzym@wfp.org::0111bd45-5452-4f96-b324-140b95791be2" providerId="AD" clId="Web-{AE37FC65-E1F5-6353-938A-E114487682DE}" dt="2021-11-02T04:08:08.382" v="34"/>
        <pc:sldMkLst>
          <pc:docMk/>
          <pc:sldMk cId="2808787745" sldId="849"/>
        </pc:sldMkLst>
      </pc:sldChg>
      <pc:sldChg chg="modSp">
        <pc:chgData name="Anna RZYM" userId="S::anna.rzym@wfp.org::0111bd45-5452-4f96-b324-140b95791be2" providerId="AD" clId="Web-{AE37FC65-E1F5-6353-938A-E114487682DE}" dt="2021-11-02T04:25:15.770" v="195" actId="20577"/>
        <pc:sldMkLst>
          <pc:docMk/>
          <pc:sldMk cId="411547815" sldId="867"/>
        </pc:sldMkLst>
        <pc:spChg chg="mod">
          <ac:chgData name="Anna RZYM" userId="S::anna.rzym@wfp.org::0111bd45-5452-4f96-b324-140b95791be2" providerId="AD" clId="Web-{AE37FC65-E1F5-6353-938A-E114487682DE}" dt="2021-11-02T04:25:15.770" v="195" actId="20577"/>
          <ac:spMkLst>
            <pc:docMk/>
            <pc:sldMk cId="411547815" sldId="867"/>
            <ac:spMk id="7" creationId="{B4851A34-9536-42AB-AAD9-9633CAB1FEFC}"/>
          </ac:spMkLst>
        </pc:spChg>
      </pc:sldChg>
      <pc:sldChg chg="modSp">
        <pc:chgData name="Anna RZYM" userId="S::anna.rzym@wfp.org::0111bd45-5452-4f96-b324-140b95791be2" providerId="AD" clId="Web-{AE37FC65-E1F5-6353-938A-E114487682DE}" dt="2021-11-02T04:35:41.866" v="309" actId="20577"/>
        <pc:sldMkLst>
          <pc:docMk/>
          <pc:sldMk cId="3445355830" sldId="936"/>
        </pc:sldMkLst>
        <pc:spChg chg="mod">
          <ac:chgData name="Anna RZYM" userId="S::anna.rzym@wfp.org::0111bd45-5452-4f96-b324-140b95791be2" providerId="AD" clId="Web-{AE37FC65-E1F5-6353-938A-E114487682DE}" dt="2021-11-02T04:35:41.866" v="309" actId="20577"/>
          <ac:spMkLst>
            <pc:docMk/>
            <pc:sldMk cId="3445355830" sldId="936"/>
            <ac:spMk id="3" creationId="{2BA485C7-D916-495F-AEC6-B315393A6A72}"/>
          </ac:spMkLst>
        </pc:spChg>
        <pc:spChg chg="mod">
          <ac:chgData name="Anna RZYM" userId="S::anna.rzym@wfp.org::0111bd45-5452-4f96-b324-140b95791be2" providerId="AD" clId="Web-{AE37FC65-E1F5-6353-938A-E114487682DE}" dt="2021-11-02T04:35:37.319" v="307" actId="20577"/>
          <ac:spMkLst>
            <pc:docMk/>
            <pc:sldMk cId="3445355830" sldId="936"/>
            <ac:spMk id="4" creationId="{75804524-5270-4631-B640-55A95F581CB5}"/>
          </ac:spMkLst>
        </pc:spChg>
      </pc:sldChg>
      <pc:sldChg chg="modSp">
        <pc:chgData name="Anna RZYM" userId="S::anna.rzym@wfp.org::0111bd45-5452-4f96-b324-140b95791be2" providerId="AD" clId="Web-{AE37FC65-E1F5-6353-938A-E114487682DE}" dt="2021-11-02T04:36:45.727" v="321" actId="20577"/>
        <pc:sldMkLst>
          <pc:docMk/>
          <pc:sldMk cId="3433460834" sldId="938"/>
        </pc:sldMkLst>
        <pc:spChg chg="mod">
          <ac:chgData name="Anna RZYM" userId="S::anna.rzym@wfp.org::0111bd45-5452-4f96-b324-140b95791be2" providerId="AD" clId="Web-{AE37FC65-E1F5-6353-938A-E114487682DE}" dt="2021-11-02T04:36:45.727" v="321" actId="20577"/>
          <ac:spMkLst>
            <pc:docMk/>
            <pc:sldMk cId="3433460834" sldId="938"/>
            <ac:spMk id="7" creationId="{0781A690-CF3E-4053-B41A-90CE82BAA773}"/>
          </ac:spMkLst>
        </pc:spChg>
      </pc:sldChg>
      <pc:sldChg chg="modSp">
        <pc:chgData name="Anna RZYM" userId="S::anna.rzym@wfp.org::0111bd45-5452-4f96-b324-140b95791be2" providerId="AD" clId="Web-{AE37FC65-E1F5-6353-938A-E114487682DE}" dt="2021-11-02T04:35:31.288" v="306" actId="20577"/>
        <pc:sldMkLst>
          <pc:docMk/>
          <pc:sldMk cId="2975941444" sldId="952"/>
        </pc:sldMkLst>
        <pc:spChg chg="mod">
          <ac:chgData name="Anna RZYM" userId="S::anna.rzym@wfp.org::0111bd45-5452-4f96-b324-140b95791be2" providerId="AD" clId="Web-{AE37FC65-E1F5-6353-938A-E114487682DE}" dt="2021-11-02T04:35:31.288" v="306" actId="20577"/>
          <ac:spMkLst>
            <pc:docMk/>
            <pc:sldMk cId="2975941444" sldId="952"/>
            <ac:spMk id="7" creationId="{B4851A34-9536-42AB-AAD9-9633CAB1FEFC}"/>
          </ac:spMkLst>
        </pc:spChg>
      </pc:sldChg>
      <pc:sldChg chg="del">
        <pc:chgData name="Anna RZYM" userId="S::anna.rzym@wfp.org::0111bd45-5452-4f96-b324-140b95791be2" providerId="AD" clId="Web-{AE37FC65-E1F5-6353-938A-E114487682DE}" dt="2021-11-02T04:19:44.261" v="100"/>
        <pc:sldMkLst>
          <pc:docMk/>
          <pc:sldMk cId="2112043754" sldId="953"/>
        </pc:sldMkLst>
      </pc:sldChg>
      <pc:sldChg chg="add">
        <pc:chgData name="Anna RZYM" userId="S::anna.rzym@wfp.org::0111bd45-5452-4f96-b324-140b95791be2" providerId="AD" clId="Web-{AE37FC65-E1F5-6353-938A-E114487682DE}" dt="2021-11-02T03:49:46.725" v="24"/>
        <pc:sldMkLst>
          <pc:docMk/>
          <pc:sldMk cId="3944832038" sldId="954"/>
        </pc:sldMkLst>
      </pc:sldChg>
      <pc:sldChg chg="add">
        <pc:chgData name="Anna RZYM" userId="S::anna.rzym@wfp.org::0111bd45-5452-4f96-b324-140b95791be2" providerId="AD" clId="Web-{AE37FC65-E1F5-6353-938A-E114487682DE}" dt="2021-11-02T03:49:50.913" v="25"/>
        <pc:sldMkLst>
          <pc:docMk/>
          <pc:sldMk cId="1119577618" sldId="955"/>
        </pc:sldMkLst>
      </pc:sldChg>
      <pc:sldChg chg="add">
        <pc:chgData name="Anna RZYM" userId="S::anna.rzym@wfp.org::0111bd45-5452-4f96-b324-140b95791be2" providerId="AD" clId="Web-{AE37FC65-E1F5-6353-938A-E114487682DE}" dt="2021-11-02T03:49:55.210" v="26"/>
        <pc:sldMkLst>
          <pc:docMk/>
          <pc:sldMk cId="1431955566" sldId="956"/>
        </pc:sldMkLst>
      </pc:sldChg>
      <pc:sldChg chg="add">
        <pc:chgData name="Anna RZYM" userId="S::anna.rzym@wfp.org::0111bd45-5452-4f96-b324-140b95791be2" providerId="AD" clId="Web-{AE37FC65-E1F5-6353-938A-E114487682DE}" dt="2021-11-02T03:49:59.835" v="27"/>
        <pc:sldMkLst>
          <pc:docMk/>
          <pc:sldMk cId="2864178268" sldId="957"/>
        </pc:sldMkLst>
      </pc:sldChg>
      <pc:sldChg chg="delSp modSp add">
        <pc:chgData name="Anna RZYM" userId="S::anna.rzym@wfp.org::0111bd45-5452-4f96-b324-140b95791be2" providerId="AD" clId="Web-{AE37FC65-E1F5-6353-938A-E114487682DE}" dt="2021-11-02T03:51:58.385" v="33" actId="14100"/>
        <pc:sldMkLst>
          <pc:docMk/>
          <pc:sldMk cId="4163177789" sldId="958"/>
        </pc:sldMkLst>
        <pc:spChg chg="mod">
          <ac:chgData name="Anna RZYM" userId="S::anna.rzym@wfp.org::0111bd45-5452-4f96-b324-140b95791be2" providerId="AD" clId="Web-{AE37FC65-E1F5-6353-938A-E114487682DE}" dt="2021-11-02T03:51:58.385" v="33" actId="14100"/>
          <ac:spMkLst>
            <pc:docMk/>
            <pc:sldMk cId="4163177789" sldId="958"/>
            <ac:spMk id="260" creationId="{00000000-0000-0000-0000-000000000000}"/>
          </ac:spMkLst>
        </pc:spChg>
        <pc:spChg chg="del">
          <ac:chgData name="Anna RZYM" userId="S::anna.rzym@wfp.org::0111bd45-5452-4f96-b324-140b95791be2" providerId="AD" clId="Web-{AE37FC65-E1F5-6353-938A-E114487682DE}" dt="2021-11-02T03:51:45.354" v="30"/>
          <ac:spMkLst>
            <pc:docMk/>
            <pc:sldMk cId="4163177789" sldId="958"/>
            <ac:spMk id="261" creationId="{00000000-0000-0000-0000-000000000000}"/>
          </ac:spMkLst>
        </pc:spChg>
      </pc:sldChg>
      <pc:sldChg chg="add">
        <pc:chgData name="Anna RZYM" userId="S::anna.rzym@wfp.org::0111bd45-5452-4f96-b324-140b95791be2" providerId="AD" clId="Web-{AE37FC65-E1F5-6353-938A-E114487682DE}" dt="2021-11-02T03:50:09.632" v="29"/>
        <pc:sldMkLst>
          <pc:docMk/>
          <pc:sldMk cId="677005127" sldId="959"/>
        </pc:sldMkLst>
      </pc:sldChg>
      <pc:sldChg chg="new del">
        <pc:chgData name="Anna RZYM" userId="S::anna.rzym@wfp.org::0111bd45-5452-4f96-b324-140b95791be2" providerId="AD" clId="Web-{AE37FC65-E1F5-6353-938A-E114487682DE}" dt="2021-11-02T04:09:37.697" v="36"/>
        <pc:sldMkLst>
          <pc:docMk/>
          <pc:sldMk cId="763114827" sldId="960"/>
        </pc:sldMkLst>
      </pc:sldChg>
      <pc:sldChg chg="modSp add replId">
        <pc:chgData name="Anna RZYM" userId="S::anna.rzym@wfp.org::0111bd45-5452-4f96-b324-140b95791be2" providerId="AD" clId="Web-{AE37FC65-E1F5-6353-938A-E114487682DE}" dt="2021-11-02T04:28:33.807" v="212" actId="20577"/>
        <pc:sldMkLst>
          <pc:docMk/>
          <pc:sldMk cId="1520755765" sldId="960"/>
        </pc:sldMkLst>
        <pc:spChg chg="mod">
          <ac:chgData name="Anna RZYM" userId="S::anna.rzym@wfp.org::0111bd45-5452-4f96-b324-140b95791be2" providerId="AD" clId="Web-{AE37FC65-E1F5-6353-938A-E114487682DE}" dt="2021-11-02T04:28:33.807" v="212" actId="20577"/>
          <ac:spMkLst>
            <pc:docMk/>
            <pc:sldMk cId="1520755765" sldId="960"/>
            <ac:spMk id="7" creationId="{B4851A34-9536-42AB-AAD9-9633CAB1FEFC}"/>
          </ac:spMkLst>
        </pc:spChg>
      </pc:sldChg>
      <pc:sldChg chg="modSp add replId">
        <pc:chgData name="Anna RZYM" userId="S::anna.rzym@wfp.org::0111bd45-5452-4f96-b324-140b95791be2" providerId="AD" clId="Web-{AE37FC65-E1F5-6353-938A-E114487682DE}" dt="2021-11-02T04:29:09.089" v="216" actId="20577"/>
        <pc:sldMkLst>
          <pc:docMk/>
          <pc:sldMk cId="437597295" sldId="961"/>
        </pc:sldMkLst>
        <pc:spChg chg="mod">
          <ac:chgData name="Anna RZYM" userId="S::anna.rzym@wfp.org::0111bd45-5452-4f96-b324-140b95791be2" providerId="AD" clId="Web-{AE37FC65-E1F5-6353-938A-E114487682DE}" dt="2021-11-02T04:29:09.089" v="216" actId="20577"/>
          <ac:spMkLst>
            <pc:docMk/>
            <pc:sldMk cId="437597295" sldId="961"/>
            <ac:spMk id="7" creationId="{B4851A34-9536-42AB-AAD9-9633CAB1FEFC}"/>
          </ac:spMkLst>
        </pc:spChg>
      </pc:sldChg>
      <pc:sldChg chg="modSp add replId">
        <pc:chgData name="Anna RZYM" userId="S::anna.rzym@wfp.org::0111bd45-5452-4f96-b324-140b95791be2" providerId="AD" clId="Web-{AE37FC65-E1F5-6353-938A-E114487682DE}" dt="2021-11-02T04:29:46.403" v="221" actId="20577"/>
        <pc:sldMkLst>
          <pc:docMk/>
          <pc:sldMk cId="2490133653" sldId="962"/>
        </pc:sldMkLst>
        <pc:spChg chg="mod">
          <ac:chgData name="Anna RZYM" userId="S::anna.rzym@wfp.org::0111bd45-5452-4f96-b324-140b95791be2" providerId="AD" clId="Web-{AE37FC65-E1F5-6353-938A-E114487682DE}" dt="2021-11-02T04:29:46.403" v="221" actId="20577"/>
          <ac:spMkLst>
            <pc:docMk/>
            <pc:sldMk cId="2490133653" sldId="962"/>
            <ac:spMk id="7" creationId="{B4851A34-9536-42AB-AAD9-9633CAB1FEFC}"/>
          </ac:spMkLst>
        </pc:spChg>
      </pc:sldChg>
      <pc:sldChg chg="addSp delSp modSp add replId">
        <pc:chgData name="Anna RZYM" userId="S::anna.rzym@wfp.org::0111bd45-5452-4f96-b324-140b95791be2" providerId="AD" clId="Web-{AE37FC65-E1F5-6353-938A-E114487682DE}" dt="2021-11-02T04:20:45.778" v="116" actId="14100"/>
        <pc:sldMkLst>
          <pc:docMk/>
          <pc:sldMk cId="1032554221" sldId="963"/>
        </pc:sldMkLst>
        <pc:spChg chg="mod">
          <ac:chgData name="Anna RZYM" userId="S::anna.rzym@wfp.org::0111bd45-5452-4f96-b324-140b95791be2" providerId="AD" clId="Web-{AE37FC65-E1F5-6353-938A-E114487682DE}" dt="2021-11-02T04:12:49.265" v="67" actId="20577"/>
          <ac:spMkLst>
            <pc:docMk/>
            <pc:sldMk cId="1032554221" sldId="963"/>
            <ac:spMk id="7" creationId="{B4851A34-9536-42AB-AAD9-9633CAB1FEFC}"/>
          </ac:spMkLst>
        </pc:spChg>
        <pc:spChg chg="add mod">
          <ac:chgData name="Anna RZYM" userId="S::anna.rzym@wfp.org::0111bd45-5452-4f96-b324-140b95791be2" providerId="AD" clId="Web-{AE37FC65-E1F5-6353-938A-E114487682DE}" dt="2021-11-02T04:20:45.778" v="116" actId="14100"/>
          <ac:spMkLst>
            <pc:docMk/>
            <pc:sldMk cId="1032554221" sldId="963"/>
            <ac:spMk id="10" creationId="{E6B3982A-9BF3-4937-AF8F-C688FBB07E8E}"/>
          </ac:spMkLst>
        </pc:spChg>
        <pc:picChg chg="add del mod">
          <ac:chgData name="Anna RZYM" userId="S::anna.rzym@wfp.org::0111bd45-5452-4f96-b324-140b95791be2" providerId="AD" clId="Web-{AE37FC65-E1F5-6353-938A-E114487682DE}" dt="2021-11-02T04:17:47.305" v="84"/>
          <ac:picMkLst>
            <pc:docMk/>
            <pc:sldMk cId="1032554221" sldId="963"/>
            <ac:picMk id="2" creationId="{DB554448-CAEE-47DB-A032-FDF6D9516A48}"/>
          </ac:picMkLst>
        </pc:picChg>
        <pc:picChg chg="add del mod">
          <ac:chgData name="Anna RZYM" userId="S::anna.rzym@wfp.org::0111bd45-5452-4f96-b324-140b95791be2" providerId="AD" clId="Web-{AE37FC65-E1F5-6353-938A-E114487682DE}" dt="2021-11-02T04:16:02.208" v="75"/>
          <ac:picMkLst>
            <pc:docMk/>
            <pc:sldMk cId="1032554221" sldId="963"/>
            <ac:picMk id="4" creationId="{07057F4F-3316-45F1-9314-7BC7E3D30AD5}"/>
          </ac:picMkLst>
        </pc:picChg>
        <pc:picChg chg="add del mod">
          <ac:chgData name="Anna RZYM" userId="S::anna.rzym@wfp.org::0111bd45-5452-4f96-b324-140b95791be2" providerId="AD" clId="Web-{AE37FC65-E1F5-6353-938A-E114487682DE}" dt="2021-11-02T04:17:58.914" v="90"/>
          <ac:picMkLst>
            <pc:docMk/>
            <pc:sldMk cId="1032554221" sldId="963"/>
            <ac:picMk id="5" creationId="{921B1D9B-3C44-418D-AD36-64000E831879}"/>
          </ac:picMkLst>
        </pc:picChg>
        <pc:picChg chg="add mod">
          <ac:chgData name="Anna RZYM" userId="S::anna.rzym@wfp.org::0111bd45-5452-4f96-b324-140b95791be2" providerId="AD" clId="Web-{AE37FC65-E1F5-6353-938A-E114487682DE}" dt="2021-11-02T04:17:57.602" v="89" actId="1076"/>
          <ac:picMkLst>
            <pc:docMk/>
            <pc:sldMk cId="1032554221" sldId="963"/>
            <ac:picMk id="6" creationId="{00C612CC-9B0A-43B0-926D-E44F564094AC}"/>
          </ac:picMkLst>
        </pc:picChg>
        <pc:picChg chg="add mod">
          <ac:chgData name="Anna RZYM" userId="S::anna.rzym@wfp.org::0111bd45-5452-4f96-b324-140b95791be2" providerId="AD" clId="Web-{AE37FC65-E1F5-6353-938A-E114487682DE}" dt="2021-11-02T04:18:14.602" v="94" actId="1076"/>
          <ac:picMkLst>
            <pc:docMk/>
            <pc:sldMk cId="1032554221" sldId="963"/>
            <ac:picMk id="8" creationId="{D28FB338-6C5C-4C05-A0CC-40CEC5FC71E5}"/>
          </ac:picMkLst>
        </pc:picChg>
        <pc:picChg chg="add mod">
          <ac:chgData name="Anna RZYM" userId="S::anna.rzym@wfp.org::0111bd45-5452-4f96-b324-140b95791be2" providerId="AD" clId="Web-{AE37FC65-E1F5-6353-938A-E114487682DE}" dt="2021-11-02T04:18:50.822" v="99" actId="1076"/>
          <ac:picMkLst>
            <pc:docMk/>
            <pc:sldMk cId="1032554221" sldId="963"/>
            <ac:picMk id="9" creationId="{D68F02EE-0EA0-482F-A999-67B8600C6B7C}"/>
          </ac:picMkLst>
        </pc:picChg>
      </pc:sldChg>
      <pc:sldMasterChg chg="add addSldLayout">
        <pc:chgData name="Anna RZYM" userId="S::anna.rzym@wfp.org::0111bd45-5452-4f96-b324-140b95791be2" providerId="AD" clId="Web-{AE37FC65-E1F5-6353-938A-E114487682DE}" dt="2021-11-02T03:49:59.835" v="27"/>
        <pc:sldMasterMkLst>
          <pc:docMk/>
          <pc:sldMasterMk cId="3754023341" sldId="2147483664"/>
        </pc:sldMasterMkLst>
        <pc:sldLayoutChg chg="add">
          <pc:chgData name="Anna RZYM" userId="S::anna.rzym@wfp.org::0111bd45-5452-4f96-b324-140b95791be2" providerId="AD" clId="Web-{AE37FC65-E1F5-6353-938A-E114487682DE}" dt="2021-11-02T03:49:59.835" v="27"/>
          <pc:sldLayoutMkLst>
            <pc:docMk/>
            <pc:sldMasterMk cId="3754023341" sldId="2147483664"/>
            <pc:sldLayoutMk cId="972124311" sldId="2147483666"/>
          </pc:sldLayoutMkLst>
        </pc:sldLayoutChg>
      </pc:sldMasterChg>
      <pc:sldMasterChg chg="add addSldLayout">
        <pc:chgData name="Anna RZYM" userId="S::anna.rzym@wfp.org::0111bd45-5452-4f96-b324-140b95791be2" providerId="AD" clId="Web-{AE37FC65-E1F5-6353-938A-E114487682DE}" dt="2021-11-02T03:50:09.632" v="29"/>
        <pc:sldMasterMkLst>
          <pc:docMk/>
          <pc:sldMasterMk cId="1877401758" sldId="2147483668"/>
        </pc:sldMasterMkLst>
        <pc:sldLayoutChg chg="add">
          <pc:chgData name="Anna RZYM" userId="S::anna.rzym@wfp.org::0111bd45-5452-4f96-b324-140b95791be2" providerId="AD" clId="Web-{AE37FC65-E1F5-6353-938A-E114487682DE}" dt="2021-11-02T03:50:09.632" v="29"/>
          <pc:sldLayoutMkLst>
            <pc:docMk/>
            <pc:sldMasterMk cId="1877401758" sldId="2147483668"/>
            <pc:sldLayoutMk cId="219663441" sldId="2147483670"/>
          </pc:sldLayoutMkLst>
        </pc:sldLayoutChg>
      </pc:sldMasterChg>
      <pc:sldMasterChg chg="replId modSldLayout">
        <pc:chgData name="Anna RZYM" userId="S::anna.rzym@wfp.org::0111bd45-5452-4f96-b324-140b95791be2" providerId="AD" clId="Web-{AE37FC65-E1F5-6353-938A-E114487682DE}" dt="2021-11-02T03:49:46.725" v="24"/>
        <pc:sldMasterMkLst>
          <pc:docMk/>
          <pc:sldMasterMk cId="2332149017" sldId="2147483916"/>
        </pc:sldMasterMkLst>
        <pc:sldLayoutChg chg="replId">
          <pc:chgData name="Anna RZYM" userId="S::anna.rzym@wfp.org::0111bd45-5452-4f96-b324-140b95791be2" providerId="AD" clId="Web-{AE37FC65-E1F5-6353-938A-E114487682DE}" dt="2021-11-02T03:49:46.725" v="24"/>
          <pc:sldLayoutMkLst>
            <pc:docMk/>
            <pc:sldMasterMk cId="2332149017" sldId="2147483916"/>
            <pc:sldLayoutMk cId="3618267515" sldId="2147483917"/>
          </pc:sldLayoutMkLst>
        </pc:sldLayoutChg>
      </pc:sldMasterChg>
      <pc:sldMasterChg chg="add addSldLayout">
        <pc:chgData name="Anna RZYM" userId="S::anna.rzym@wfp.org::0111bd45-5452-4f96-b324-140b95791be2" providerId="AD" clId="Web-{AE37FC65-E1F5-6353-938A-E114487682DE}" dt="2021-11-02T03:49:50.913" v="25"/>
        <pc:sldMasterMkLst>
          <pc:docMk/>
          <pc:sldMasterMk cId="0" sldId="2147483918"/>
        </pc:sldMasterMkLst>
        <pc:sldLayoutChg chg="add">
          <pc:chgData name="Anna RZYM" userId="S::anna.rzym@wfp.org::0111bd45-5452-4f96-b324-140b95791be2" providerId="AD" clId="Web-{AE37FC65-E1F5-6353-938A-E114487682DE}" dt="2021-11-02T03:49:46.725" v="24"/>
          <pc:sldLayoutMkLst>
            <pc:docMk/>
            <pc:sldMasterMk cId="2332149017" sldId="2147483648"/>
            <pc:sldLayoutMk cId="3618267515" sldId="2147483649"/>
          </pc:sldLayoutMkLst>
        </pc:sldLayoutChg>
        <pc:sldLayoutChg chg="add">
          <pc:chgData name="Anna RZYM" userId="S::anna.rzym@wfp.org::0111bd45-5452-4f96-b324-140b95791be2" providerId="AD" clId="Web-{AE37FC65-E1F5-6353-938A-E114487682DE}" dt="2021-11-02T03:49:50.913" v="25"/>
          <pc:sldLayoutMkLst>
            <pc:docMk/>
            <pc:sldMasterMk cId="2332149017" sldId="2147483648"/>
            <pc:sldLayoutMk cId="1351261136" sldId="2147483680"/>
          </pc:sldLayoutMkLst>
        </pc:sldLayoutChg>
      </pc:sldMasterChg>
    </pc:docChg>
  </pc:docChgLst>
  <pc:docChgLst>
    <pc:chgData name="Neamul AKHTER" userId="S::neamul.akhter@wfp.org::d8348a17-a688-4a12-b18d-5594537b638d" providerId="AD" clId="Web-{FD645249-57A1-2741-DE14-11ED6A608E25}"/>
    <pc:docChg chg="addSld delSld modSld">
      <pc:chgData name="Neamul AKHTER" userId="S::neamul.akhter@wfp.org::d8348a17-a688-4a12-b18d-5594537b638d" providerId="AD" clId="Web-{FD645249-57A1-2741-DE14-11ED6A608E25}" dt="2021-09-26T05:11:51.669" v="5"/>
      <pc:docMkLst>
        <pc:docMk/>
      </pc:docMkLst>
      <pc:sldChg chg="modSp">
        <pc:chgData name="Neamul AKHTER" userId="S::neamul.akhter@wfp.org::d8348a17-a688-4a12-b18d-5594537b638d" providerId="AD" clId="Web-{FD645249-57A1-2741-DE14-11ED6A608E25}" dt="2021-09-26T04:54:10" v="3" actId="20577"/>
        <pc:sldMkLst>
          <pc:docMk/>
          <pc:sldMk cId="3047526892" sldId="847"/>
        </pc:sldMkLst>
        <pc:spChg chg="mod">
          <ac:chgData name="Neamul AKHTER" userId="S::neamul.akhter@wfp.org::d8348a17-a688-4a12-b18d-5594537b638d" providerId="AD" clId="Web-{FD645249-57A1-2741-DE14-11ED6A608E25}" dt="2021-09-26T04:54:10" v="3" actId="20577"/>
          <ac:spMkLst>
            <pc:docMk/>
            <pc:sldMk cId="3047526892" sldId="847"/>
            <ac:spMk id="6" creationId="{BCF24794-C94E-44AF-AD7A-7FB4882853A5}"/>
          </ac:spMkLst>
        </pc:spChg>
      </pc:sldChg>
      <pc:sldChg chg="new del">
        <pc:chgData name="Neamul AKHTER" userId="S::neamul.akhter@wfp.org::d8348a17-a688-4a12-b18d-5594537b638d" providerId="AD" clId="Web-{FD645249-57A1-2741-DE14-11ED6A608E25}" dt="2021-09-26T05:11:51.669" v="5"/>
        <pc:sldMkLst>
          <pc:docMk/>
          <pc:sldMk cId="3043625068" sldId="849"/>
        </pc:sldMkLst>
      </pc:sldChg>
    </pc:docChg>
  </pc:docChgLst>
  <pc:docChgLst>
    <pc:chgData name="Fenella HENDERSONHOWAT" userId="9b227f5f-9042-4d54-883e-3d1d0a0bb50e" providerId="ADAL" clId="{F0F59955-0F09-441A-8BE9-C241D46EDDD7}"/>
    <pc:docChg chg="undo custSel modSld">
      <pc:chgData name="Fenella HENDERSONHOWAT" userId="9b227f5f-9042-4d54-883e-3d1d0a0bb50e" providerId="ADAL" clId="{F0F59955-0F09-441A-8BE9-C241D46EDDD7}" dt="2021-11-15T10:13:19.463" v="1095" actId="20577"/>
      <pc:docMkLst>
        <pc:docMk/>
      </pc:docMkLst>
      <pc:sldChg chg="modSp mod">
        <pc:chgData name="Fenella HENDERSONHOWAT" userId="9b227f5f-9042-4d54-883e-3d1d0a0bb50e" providerId="ADAL" clId="{F0F59955-0F09-441A-8BE9-C241D46EDDD7}" dt="2021-11-15T06:49:01.510" v="197" actId="20577"/>
        <pc:sldMkLst>
          <pc:docMk/>
          <pc:sldMk cId="3682180391" sldId="839"/>
        </pc:sldMkLst>
        <pc:spChg chg="mod">
          <ac:chgData name="Fenella HENDERSONHOWAT" userId="9b227f5f-9042-4d54-883e-3d1d0a0bb50e" providerId="ADAL" clId="{F0F59955-0F09-441A-8BE9-C241D46EDDD7}" dt="2021-11-15T06:49:01.510" v="197" actId="20577"/>
          <ac:spMkLst>
            <pc:docMk/>
            <pc:sldMk cId="3682180391" sldId="839"/>
            <ac:spMk id="2" creationId="{72FE0E43-8A27-407F-9963-D841D1189A3D}"/>
          </ac:spMkLst>
        </pc:spChg>
      </pc:sldChg>
      <pc:sldChg chg="addSp delSp modSp mod">
        <pc:chgData name="Fenella HENDERSONHOWAT" userId="9b227f5f-9042-4d54-883e-3d1d0a0bb50e" providerId="ADAL" clId="{F0F59955-0F09-441A-8BE9-C241D46EDDD7}" dt="2021-11-15T10:13:19.463" v="1095" actId="20577"/>
        <pc:sldMkLst>
          <pc:docMk/>
          <pc:sldMk cId="2007183418" sldId="966"/>
        </pc:sldMkLst>
        <pc:spChg chg="del">
          <ac:chgData name="Fenella HENDERSONHOWAT" userId="9b227f5f-9042-4d54-883e-3d1d0a0bb50e" providerId="ADAL" clId="{F0F59955-0F09-441A-8BE9-C241D46EDDD7}" dt="2021-11-15T06:52:44.485" v="612" actId="478"/>
          <ac:spMkLst>
            <pc:docMk/>
            <pc:sldMk cId="2007183418" sldId="966"/>
            <ac:spMk id="2" creationId="{F6311064-F67B-442B-A5D0-B9CB1C7E082F}"/>
          </ac:spMkLst>
        </pc:spChg>
        <pc:spChg chg="mod">
          <ac:chgData name="Fenella HENDERSONHOWAT" userId="9b227f5f-9042-4d54-883e-3d1d0a0bb50e" providerId="ADAL" clId="{F0F59955-0F09-441A-8BE9-C241D46EDDD7}" dt="2021-11-15T06:49:11.051" v="240" actId="20577"/>
          <ac:spMkLst>
            <pc:docMk/>
            <pc:sldMk cId="2007183418" sldId="966"/>
            <ac:spMk id="3" creationId="{2BA485C7-D916-495F-AEC6-B315393A6A72}"/>
          </ac:spMkLst>
        </pc:spChg>
        <pc:spChg chg="del">
          <ac:chgData name="Fenella HENDERSONHOWAT" userId="9b227f5f-9042-4d54-883e-3d1d0a0bb50e" providerId="ADAL" clId="{F0F59955-0F09-441A-8BE9-C241D46EDDD7}" dt="2021-11-15T06:50:00.233" v="324" actId="478"/>
          <ac:spMkLst>
            <pc:docMk/>
            <pc:sldMk cId="2007183418" sldId="966"/>
            <ac:spMk id="5" creationId="{92019736-85B6-4761-B6BF-7ADA652E37BE}"/>
          </ac:spMkLst>
        </pc:spChg>
        <pc:spChg chg="mod">
          <ac:chgData name="Fenella HENDERSONHOWAT" userId="9b227f5f-9042-4d54-883e-3d1d0a0bb50e" providerId="ADAL" clId="{F0F59955-0F09-441A-8BE9-C241D46EDDD7}" dt="2021-11-15T10:13:19.463" v="1095" actId="20577"/>
          <ac:spMkLst>
            <pc:docMk/>
            <pc:sldMk cId="2007183418" sldId="966"/>
            <ac:spMk id="7" creationId="{B4851A34-9536-42AB-AAD9-9633CAB1FEFC}"/>
          </ac:spMkLst>
        </pc:spChg>
        <pc:picChg chg="del mod">
          <ac:chgData name="Fenella HENDERSONHOWAT" userId="9b227f5f-9042-4d54-883e-3d1d0a0bb50e" providerId="ADAL" clId="{F0F59955-0F09-441A-8BE9-C241D46EDDD7}" dt="2021-11-15T06:54:57.135" v="685" actId="478"/>
          <ac:picMkLst>
            <pc:docMk/>
            <pc:sldMk cId="2007183418" sldId="966"/>
            <ac:picMk id="4" creationId="{352C7A71-703B-4C55-8B64-1BF508B8C489}"/>
          </ac:picMkLst>
        </pc:picChg>
        <pc:picChg chg="add mod">
          <ac:chgData name="Fenella HENDERSONHOWAT" userId="9b227f5f-9042-4d54-883e-3d1d0a0bb50e" providerId="ADAL" clId="{F0F59955-0F09-441A-8BE9-C241D46EDDD7}" dt="2021-11-15T06:55:16.806" v="690" actId="1076"/>
          <ac:picMkLst>
            <pc:docMk/>
            <pc:sldMk cId="2007183418" sldId="966"/>
            <ac:picMk id="8" creationId="{C4A52BF8-66A1-475C-8B58-5267660D6E04}"/>
          </ac:picMkLst>
        </pc:picChg>
      </pc:sldChg>
      <pc:sldChg chg="modSp mod">
        <pc:chgData name="Fenella HENDERSONHOWAT" userId="9b227f5f-9042-4d54-883e-3d1d0a0bb50e" providerId="ADAL" clId="{F0F59955-0F09-441A-8BE9-C241D46EDDD7}" dt="2021-11-15T08:45:30.483" v="743" actId="2711"/>
        <pc:sldMkLst>
          <pc:docMk/>
          <pc:sldMk cId="2679661390" sldId="967"/>
        </pc:sldMkLst>
        <pc:spChg chg="mod">
          <ac:chgData name="Fenella HENDERSONHOWAT" userId="9b227f5f-9042-4d54-883e-3d1d0a0bb50e" providerId="ADAL" clId="{F0F59955-0F09-441A-8BE9-C241D46EDDD7}" dt="2021-11-15T08:45:30.483" v="743" actId="2711"/>
          <ac:spMkLst>
            <pc:docMk/>
            <pc:sldMk cId="2679661390" sldId="967"/>
            <ac:spMk id="7" creationId="{B4851A34-9536-42AB-AAD9-9633CAB1FEFC}"/>
          </ac:spMkLst>
        </pc:spChg>
      </pc:sldChg>
    </pc:docChg>
  </pc:docChgLst>
  <pc:docChgLst>
    <pc:chgData name="Guest User" userId="S::urn:spo:anon#d313f8a9b4684e6cc74978d7c2d245fbe3c38ae45a7c53fe1215eca6760bff73::" providerId="AD" clId="Web-{5BE64E32-0231-2BF1-F97E-FE610B19BF1D}"/>
    <pc:docChg chg="modSld">
      <pc:chgData name="Guest User" userId="S::urn:spo:anon#d313f8a9b4684e6cc74978d7c2d245fbe3c38ae45a7c53fe1215eca6760bff73::" providerId="AD" clId="Web-{5BE64E32-0231-2BF1-F97E-FE610B19BF1D}" dt="2021-09-20T11:21:25.538" v="497" actId="20577"/>
      <pc:docMkLst>
        <pc:docMk/>
      </pc:docMkLst>
      <pc:sldChg chg="modSp">
        <pc:chgData name="Guest User" userId="S::urn:spo:anon#d313f8a9b4684e6cc74978d7c2d245fbe3c38ae45a7c53fe1215eca6760bff73::" providerId="AD" clId="Web-{5BE64E32-0231-2BF1-F97E-FE610B19BF1D}" dt="2021-09-20T11:21:25.538" v="497" actId="20577"/>
        <pc:sldMkLst>
          <pc:docMk/>
          <pc:sldMk cId="2098752188" sldId="811"/>
        </pc:sldMkLst>
        <pc:spChg chg="mod">
          <ac:chgData name="Guest User" userId="S::urn:spo:anon#d313f8a9b4684e6cc74978d7c2d245fbe3c38ae45a7c53fe1215eca6760bff73::" providerId="AD" clId="Web-{5BE64E32-0231-2BF1-F97E-FE610B19BF1D}" dt="2021-09-20T11:21:25.538" v="497" actId="20577"/>
          <ac:spMkLst>
            <pc:docMk/>
            <pc:sldMk cId="2098752188" sldId="811"/>
            <ac:spMk id="7" creationId="{B4851A34-9536-42AB-AAD9-9633CAB1FEFC}"/>
          </ac:spMkLst>
        </pc:spChg>
      </pc:sldChg>
    </pc:docChg>
  </pc:docChgLst>
  <pc:docChgLst>
    <pc:chgData name="Fenella HENDERSONHOWAT" userId="S::fenella.hendersonhowat@wfp.org::9b227f5f-9042-4d54-883e-3d1d0a0bb50e" providerId="AD" clId="Web-{A61C1F22-58AB-761B-2B41-3B77A5757220}"/>
    <pc:docChg chg="modSld">
      <pc:chgData name="Fenella HENDERSONHOWAT" userId="S::fenella.hendersonhowat@wfp.org::9b227f5f-9042-4d54-883e-3d1d0a0bb50e" providerId="AD" clId="Web-{A61C1F22-58AB-761B-2B41-3B77A5757220}" dt="2021-11-15T06:44:47.992" v="117" actId="20577"/>
      <pc:docMkLst>
        <pc:docMk/>
      </pc:docMkLst>
      <pc:sldChg chg="addSp modSp">
        <pc:chgData name="Fenella HENDERSONHOWAT" userId="S::fenella.hendersonhowat@wfp.org::9b227f5f-9042-4d54-883e-3d1d0a0bb50e" providerId="AD" clId="Web-{A61C1F22-58AB-761B-2B41-3B77A5757220}" dt="2021-11-15T06:44:47.992" v="117" actId="20577"/>
        <pc:sldMkLst>
          <pc:docMk/>
          <pc:sldMk cId="2007183418" sldId="966"/>
        </pc:sldMkLst>
        <pc:spChg chg="mod">
          <ac:chgData name="Fenella HENDERSONHOWAT" userId="S::fenella.hendersonhowat@wfp.org::9b227f5f-9042-4d54-883e-3d1d0a0bb50e" providerId="AD" clId="Web-{A61C1F22-58AB-761B-2B41-3B77A5757220}" dt="2021-11-15T06:44:47.992" v="117" actId="20577"/>
          <ac:spMkLst>
            <pc:docMk/>
            <pc:sldMk cId="2007183418" sldId="966"/>
            <ac:spMk id="7" creationId="{B4851A34-9536-42AB-AAD9-9633CAB1FEFC}"/>
          </ac:spMkLst>
        </pc:spChg>
        <pc:picChg chg="add mod">
          <ac:chgData name="Fenella HENDERSONHOWAT" userId="S::fenella.hendersonhowat@wfp.org::9b227f5f-9042-4d54-883e-3d1d0a0bb50e" providerId="AD" clId="Web-{A61C1F22-58AB-761B-2B41-3B77A5757220}" dt="2021-11-15T06:43:41.693" v="2" actId="14100"/>
          <ac:picMkLst>
            <pc:docMk/>
            <pc:sldMk cId="2007183418" sldId="966"/>
            <ac:picMk id="4" creationId="{352C7A71-703B-4C55-8B64-1BF508B8C489}"/>
          </ac:picMkLst>
        </pc:picChg>
      </pc:sldChg>
    </pc:docChg>
  </pc:docChgLst>
  <pc:docChgLst>
    <pc:chgData name="Guest User" userId="S::urn:spo:anon#6d8bd8da64a18c0d46e71164822cf238b349d41a06d50d28d29cd23568e8a690::" providerId="AD" clId="Web-{E820E281-6F58-CB0A-AF00-B9225371225B}"/>
    <pc:docChg chg="delSld modSld">
      <pc:chgData name="Guest User" userId="S::urn:spo:anon#6d8bd8da64a18c0d46e71164822cf238b349d41a06d50d28d29cd23568e8a690::" providerId="AD" clId="Web-{E820E281-6F58-CB0A-AF00-B9225371225B}" dt="2021-10-19T04:19:45.822" v="342" actId="20577"/>
      <pc:docMkLst>
        <pc:docMk/>
      </pc:docMkLst>
      <pc:sldChg chg="modSp">
        <pc:chgData name="Guest User" userId="S::urn:spo:anon#6d8bd8da64a18c0d46e71164822cf238b349d41a06d50d28d29cd23568e8a690::" providerId="AD" clId="Web-{E820E281-6F58-CB0A-AF00-B9225371225B}" dt="2021-10-19T04:19:45.822" v="342" actId="20577"/>
        <pc:sldMkLst>
          <pc:docMk/>
          <pc:sldMk cId="2098752188" sldId="811"/>
        </pc:sldMkLst>
        <pc:spChg chg="mod">
          <ac:chgData name="Guest User" userId="S::urn:spo:anon#6d8bd8da64a18c0d46e71164822cf238b349d41a06d50d28d29cd23568e8a690::" providerId="AD" clId="Web-{E820E281-6F58-CB0A-AF00-B9225371225B}" dt="2021-10-19T04:19:45.822" v="342" actId="20577"/>
          <ac:spMkLst>
            <pc:docMk/>
            <pc:sldMk cId="2098752188" sldId="811"/>
            <ac:spMk id="7" creationId="{B4851A34-9536-42AB-AAD9-9633CAB1FEFC}"/>
          </ac:spMkLst>
        </pc:spChg>
      </pc:sldChg>
      <pc:sldChg chg="modSp del">
        <pc:chgData name="Guest User" userId="S::urn:spo:anon#6d8bd8da64a18c0d46e71164822cf238b349d41a06d50d28d29cd23568e8a690::" providerId="AD" clId="Web-{E820E281-6F58-CB0A-AF00-B9225371225B}" dt="2021-10-19T03:22:23.691" v="95"/>
        <pc:sldMkLst>
          <pc:docMk/>
          <pc:sldMk cId="3906296991" sldId="862"/>
        </pc:sldMkLst>
        <pc:spChg chg="mod">
          <ac:chgData name="Guest User" userId="S::urn:spo:anon#6d8bd8da64a18c0d46e71164822cf238b349d41a06d50d28d29cd23568e8a690::" providerId="AD" clId="Web-{E820E281-6F58-CB0A-AF00-B9225371225B}" dt="2021-10-19T03:21:55.158" v="89" actId="20577"/>
          <ac:spMkLst>
            <pc:docMk/>
            <pc:sldMk cId="3906296991" sldId="862"/>
            <ac:spMk id="7" creationId="{B4851A34-9536-42AB-AAD9-9633CAB1FEFC}"/>
          </ac:spMkLst>
        </pc:spChg>
      </pc:sldChg>
    </pc:docChg>
  </pc:docChgLst>
  <pc:docChgLst>
    <pc:chgData name="Martina IANNIZZOTTO" userId="S::martina.iannizzotto@wfp.org::3026dcc6-e8fb-42f1-af0c-becbf21bb0b1" providerId="AD" clId="Web-{93814651-D449-80F2-7C57-84A22AEC2B5C}"/>
    <pc:docChg chg="delSld modSld">
      <pc:chgData name="Martina IANNIZZOTTO" userId="S::martina.iannizzotto@wfp.org::3026dcc6-e8fb-42f1-af0c-becbf21bb0b1" providerId="AD" clId="Web-{93814651-D449-80F2-7C57-84A22AEC2B5C}" dt="2021-09-07T04:41:37.154" v="427" actId="20577"/>
      <pc:docMkLst>
        <pc:docMk/>
      </pc:docMkLst>
      <pc:sldChg chg="delSp">
        <pc:chgData name="Martina IANNIZZOTTO" userId="S::martina.iannizzotto@wfp.org::3026dcc6-e8fb-42f1-af0c-becbf21bb0b1" providerId="AD" clId="Web-{93814651-D449-80F2-7C57-84A22AEC2B5C}" dt="2021-09-07T04:18:55.340" v="407"/>
        <pc:sldMkLst>
          <pc:docMk/>
          <pc:sldMk cId="1741635846" sldId="318"/>
        </pc:sldMkLst>
        <pc:grpChg chg="del">
          <ac:chgData name="Martina IANNIZZOTTO" userId="S::martina.iannizzotto@wfp.org::3026dcc6-e8fb-42f1-af0c-becbf21bb0b1" providerId="AD" clId="Web-{93814651-D449-80F2-7C57-84A22AEC2B5C}" dt="2021-09-07T04:18:55.340" v="407"/>
          <ac:grpSpMkLst>
            <pc:docMk/>
            <pc:sldMk cId="1741635846" sldId="318"/>
            <ac:grpSpMk id="4" creationId="{D353FB8C-FD21-4B11-B63B-0BC59DBA1969}"/>
          </ac:grpSpMkLst>
        </pc:grpChg>
      </pc:sldChg>
      <pc:sldChg chg="del">
        <pc:chgData name="Martina IANNIZZOTTO" userId="S::martina.iannizzotto@wfp.org::3026dcc6-e8fb-42f1-af0c-becbf21bb0b1" providerId="AD" clId="Web-{93814651-D449-80F2-7C57-84A22AEC2B5C}" dt="2021-09-07T04:30:43.865" v="419"/>
        <pc:sldMkLst>
          <pc:docMk/>
          <pc:sldMk cId="2691380243" sldId="319"/>
        </pc:sldMkLst>
      </pc:sldChg>
      <pc:sldChg chg="del">
        <pc:chgData name="Martina IANNIZZOTTO" userId="S::martina.iannizzotto@wfp.org::3026dcc6-e8fb-42f1-af0c-becbf21bb0b1" providerId="AD" clId="Web-{93814651-D449-80F2-7C57-84A22AEC2B5C}" dt="2021-09-07T04:30:43.865" v="422"/>
        <pc:sldMkLst>
          <pc:docMk/>
          <pc:sldMk cId="3713593936" sldId="327"/>
        </pc:sldMkLst>
      </pc:sldChg>
      <pc:sldChg chg="del">
        <pc:chgData name="Martina IANNIZZOTTO" userId="S::martina.iannizzotto@wfp.org::3026dcc6-e8fb-42f1-af0c-becbf21bb0b1" providerId="AD" clId="Web-{93814651-D449-80F2-7C57-84A22AEC2B5C}" dt="2021-09-07T04:30:43.849" v="418"/>
        <pc:sldMkLst>
          <pc:docMk/>
          <pc:sldMk cId="2326717173" sldId="329"/>
        </pc:sldMkLst>
      </pc:sldChg>
      <pc:sldChg chg="del">
        <pc:chgData name="Martina IANNIZZOTTO" userId="S::martina.iannizzotto@wfp.org::3026dcc6-e8fb-42f1-af0c-becbf21bb0b1" providerId="AD" clId="Web-{93814651-D449-80F2-7C57-84A22AEC2B5C}" dt="2021-09-07T04:30:43.849" v="417"/>
        <pc:sldMkLst>
          <pc:docMk/>
          <pc:sldMk cId="3632105480" sldId="330"/>
        </pc:sldMkLst>
      </pc:sldChg>
      <pc:sldChg chg="del">
        <pc:chgData name="Martina IANNIZZOTTO" userId="S::martina.iannizzotto@wfp.org::3026dcc6-e8fb-42f1-af0c-becbf21bb0b1" providerId="AD" clId="Web-{93814651-D449-80F2-7C57-84A22AEC2B5C}" dt="2021-09-07T04:30:43.849" v="414"/>
        <pc:sldMkLst>
          <pc:docMk/>
          <pc:sldMk cId="1377610217" sldId="331"/>
        </pc:sldMkLst>
      </pc:sldChg>
      <pc:sldChg chg="delSp modSp">
        <pc:chgData name="Martina IANNIZZOTTO" userId="S::martina.iannizzotto@wfp.org::3026dcc6-e8fb-42f1-af0c-becbf21bb0b1" providerId="AD" clId="Web-{93814651-D449-80F2-7C57-84A22AEC2B5C}" dt="2021-09-07T04:19:31.982" v="412"/>
        <pc:sldMkLst>
          <pc:docMk/>
          <pc:sldMk cId="812719905" sldId="367"/>
        </pc:sldMkLst>
        <pc:spChg chg="mod">
          <ac:chgData name="Martina IANNIZZOTTO" userId="S::martina.iannizzotto@wfp.org::3026dcc6-e8fb-42f1-af0c-becbf21bb0b1" providerId="AD" clId="Web-{93814651-D449-80F2-7C57-84A22AEC2B5C}" dt="2021-09-07T04:07:53.395" v="321" actId="20577"/>
          <ac:spMkLst>
            <pc:docMk/>
            <pc:sldMk cId="812719905" sldId="367"/>
            <ac:spMk id="4" creationId="{26ACF568-0263-470A-A353-26FBDE98F7D0}"/>
          </ac:spMkLst>
        </pc:spChg>
        <pc:picChg chg="del">
          <ac:chgData name="Martina IANNIZZOTTO" userId="S::martina.iannizzotto@wfp.org::3026dcc6-e8fb-42f1-af0c-becbf21bb0b1" providerId="AD" clId="Web-{93814651-D449-80F2-7C57-84A22AEC2B5C}" dt="2021-09-07T04:19:31.982" v="412"/>
          <ac:picMkLst>
            <pc:docMk/>
            <pc:sldMk cId="812719905" sldId="367"/>
            <ac:picMk id="8" creationId="{C84B3428-7888-4E18-9256-9154F14969B4}"/>
          </ac:picMkLst>
        </pc:picChg>
      </pc:sldChg>
      <pc:sldChg chg="delSp modSp">
        <pc:chgData name="Martina IANNIZZOTTO" userId="S::martina.iannizzotto@wfp.org::3026dcc6-e8fb-42f1-af0c-becbf21bb0b1" providerId="AD" clId="Web-{93814651-D449-80F2-7C57-84A22AEC2B5C}" dt="2021-09-07T04:19:00.981" v="408"/>
        <pc:sldMkLst>
          <pc:docMk/>
          <pc:sldMk cId="1750437728" sldId="375"/>
        </pc:sldMkLst>
        <pc:spChg chg="mod">
          <ac:chgData name="Martina IANNIZZOTTO" userId="S::martina.iannizzotto@wfp.org::3026dcc6-e8fb-42f1-af0c-becbf21bb0b1" providerId="AD" clId="Web-{93814651-D449-80F2-7C57-84A22AEC2B5C}" dt="2021-09-07T04:18:38.714" v="405" actId="20577"/>
          <ac:spMkLst>
            <pc:docMk/>
            <pc:sldMk cId="1750437728" sldId="375"/>
            <ac:spMk id="4" creationId="{26ACF568-0263-470A-A353-26FBDE98F7D0}"/>
          </ac:spMkLst>
        </pc:spChg>
        <pc:grpChg chg="del">
          <ac:chgData name="Martina IANNIZZOTTO" userId="S::martina.iannizzotto@wfp.org::3026dcc6-e8fb-42f1-af0c-becbf21bb0b1" providerId="AD" clId="Web-{93814651-D449-80F2-7C57-84A22AEC2B5C}" dt="2021-09-07T04:19:00.981" v="408"/>
          <ac:grpSpMkLst>
            <pc:docMk/>
            <pc:sldMk cId="1750437728" sldId="375"/>
            <ac:grpSpMk id="7" creationId="{15C3038F-39B3-4513-A248-DC5DB193A6A0}"/>
          </ac:grpSpMkLst>
        </pc:grpChg>
      </pc:sldChg>
      <pc:sldChg chg="del">
        <pc:chgData name="Martina IANNIZZOTTO" userId="S::martina.iannizzotto@wfp.org::3026dcc6-e8fb-42f1-af0c-becbf21bb0b1" providerId="AD" clId="Web-{93814651-D449-80F2-7C57-84A22AEC2B5C}" dt="2021-09-07T04:17:54.555" v="370"/>
        <pc:sldMkLst>
          <pc:docMk/>
          <pc:sldMk cId="3075865201" sldId="378"/>
        </pc:sldMkLst>
      </pc:sldChg>
      <pc:sldChg chg="delSp modSp">
        <pc:chgData name="Martina IANNIZZOTTO" userId="S::martina.iannizzotto@wfp.org::3026dcc6-e8fb-42f1-af0c-becbf21bb0b1" providerId="AD" clId="Web-{93814651-D449-80F2-7C57-84A22AEC2B5C}" dt="2021-09-07T04:19:26.451" v="411" actId="20577"/>
        <pc:sldMkLst>
          <pc:docMk/>
          <pc:sldMk cId="4154344469" sldId="379"/>
        </pc:sldMkLst>
        <pc:spChg chg="mod">
          <ac:chgData name="Martina IANNIZZOTTO" userId="S::martina.iannizzotto@wfp.org::3026dcc6-e8fb-42f1-af0c-becbf21bb0b1" providerId="AD" clId="Web-{93814651-D449-80F2-7C57-84A22AEC2B5C}" dt="2021-09-07T04:19:26.451" v="411" actId="20577"/>
          <ac:spMkLst>
            <pc:docMk/>
            <pc:sldMk cId="4154344469" sldId="379"/>
            <ac:spMk id="4" creationId="{26ACF568-0263-470A-A353-26FBDE98F7D0}"/>
          </ac:spMkLst>
        </pc:spChg>
        <pc:grpChg chg="del">
          <ac:chgData name="Martina IANNIZZOTTO" userId="S::martina.iannizzotto@wfp.org::3026dcc6-e8fb-42f1-af0c-becbf21bb0b1" providerId="AD" clId="Web-{93814651-D449-80F2-7C57-84A22AEC2B5C}" dt="2021-09-07T04:19:17.450" v="410"/>
          <ac:grpSpMkLst>
            <pc:docMk/>
            <pc:sldMk cId="4154344469" sldId="379"/>
            <ac:grpSpMk id="7" creationId="{C669924B-1B60-46F4-A008-F527D88DBD36}"/>
          </ac:grpSpMkLst>
        </pc:grpChg>
      </pc:sldChg>
      <pc:sldChg chg="delSp modSp">
        <pc:chgData name="Martina IANNIZZOTTO" userId="S::martina.iannizzotto@wfp.org::3026dcc6-e8fb-42f1-af0c-becbf21bb0b1" providerId="AD" clId="Web-{93814651-D449-80F2-7C57-84A22AEC2B5C}" dt="2021-09-07T04:41:37.154" v="427" actId="20577"/>
        <pc:sldMkLst>
          <pc:docMk/>
          <pc:sldMk cId="2032988622" sldId="380"/>
        </pc:sldMkLst>
        <pc:spChg chg="mod">
          <ac:chgData name="Martina IANNIZZOTTO" userId="S::martina.iannizzotto@wfp.org::3026dcc6-e8fb-42f1-af0c-becbf21bb0b1" providerId="AD" clId="Web-{93814651-D449-80F2-7C57-84A22AEC2B5C}" dt="2021-09-07T04:41:37.154" v="427" actId="20577"/>
          <ac:spMkLst>
            <pc:docMk/>
            <pc:sldMk cId="2032988622" sldId="380"/>
            <ac:spMk id="4" creationId="{26ACF568-0263-470A-A353-26FBDE98F7D0}"/>
          </ac:spMkLst>
        </pc:spChg>
        <pc:grpChg chg="del">
          <ac:chgData name="Martina IANNIZZOTTO" userId="S::martina.iannizzotto@wfp.org::3026dcc6-e8fb-42f1-af0c-becbf21bb0b1" providerId="AD" clId="Web-{93814651-D449-80F2-7C57-84A22AEC2B5C}" dt="2021-09-07T04:19:12.653" v="409"/>
          <ac:grpSpMkLst>
            <pc:docMk/>
            <pc:sldMk cId="2032988622" sldId="380"/>
            <ac:grpSpMk id="7" creationId="{AB7DA7E6-EB5E-47F2-A5F8-1144196D7E40}"/>
          </ac:grpSpMkLst>
        </pc:grpChg>
      </pc:sldChg>
      <pc:sldChg chg="del">
        <pc:chgData name="Martina IANNIZZOTTO" userId="S::martina.iannizzotto@wfp.org::3026dcc6-e8fb-42f1-af0c-becbf21bb0b1" providerId="AD" clId="Web-{93814651-D449-80F2-7C57-84A22AEC2B5C}" dt="2021-09-07T04:30:43.849" v="415"/>
        <pc:sldMkLst>
          <pc:docMk/>
          <pc:sldMk cId="2797380460" sldId="396"/>
        </pc:sldMkLst>
      </pc:sldChg>
      <pc:sldChg chg="del">
        <pc:chgData name="Martina IANNIZZOTTO" userId="S::martina.iannizzotto@wfp.org::3026dcc6-e8fb-42f1-af0c-becbf21bb0b1" providerId="AD" clId="Web-{93814651-D449-80F2-7C57-84A22AEC2B5C}" dt="2021-09-07T04:30:43.865" v="421"/>
        <pc:sldMkLst>
          <pc:docMk/>
          <pc:sldMk cId="66997704" sldId="399"/>
        </pc:sldMkLst>
      </pc:sldChg>
      <pc:sldChg chg="del">
        <pc:chgData name="Martina IANNIZZOTTO" userId="S::martina.iannizzotto@wfp.org::3026dcc6-e8fb-42f1-af0c-becbf21bb0b1" providerId="AD" clId="Web-{93814651-D449-80F2-7C57-84A22AEC2B5C}" dt="2021-09-07T04:30:43.865" v="420"/>
        <pc:sldMkLst>
          <pc:docMk/>
          <pc:sldMk cId="1378250735" sldId="400"/>
        </pc:sldMkLst>
      </pc:sldChg>
      <pc:sldChg chg="del">
        <pc:chgData name="Martina IANNIZZOTTO" userId="S::martina.iannizzotto@wfp.org::3026dcc6-e8fb-42f1-af0c-becbf21bb0b1" providerId="AD" clId="Web-{93814651-D449-80F2-7C57-84A22AEC2B5C}" dt="2021-09-07T04:30:43.849" v="416"/>
        <pc:sldMkLst>
          <pc:docMk/>
          <pc:sldMk cId="3376220718" sldId="402"/>
        </pc:sldMkLst>
      </pc:sldChg>
      <pc:sldChg chg="del">
        <pc:chgData name="Martina IANNIZZOTTO" userId="S::martina.iannizzotto@wfp.org::3026dcc6-e8fb-42f1-af0c-becbf21bb0b1" providerId="AD" clId="Web-{93814651-D449-80F2-7C57-84A22AEC2B5C}" dt="2021-09-07T04:30:43.834" v="413"/>
        <pc:sldMkLst>
          <pc:docMk/>
          <pc:sldMk cId="4001799277" sldId="403"/>
        </pc:sldMkLst>
      </pc:sldChg>
      <pc:sldChg chg="modSp">
        <pc:chgData name="Martina IANNIZZOTTO" userId="S::martina.iannizzotto@wfp.org::3026dcc6-e8fb-42f1-af0c-becbf21bb0b1" providerId="AD" clId="Web-{93814651-D449-80F2-7C57-84A22AEC2B5C}" dt="2021-09-07T04:05:23.840" v="216" actId="20577"/>
        <pc:sldMkLst>
          <pc:docMk/>
          <pc:sldMk cId="30947187" sldId="493"/>
        </pc:sldMkLst>
        <pc:spChg chg="mod">
          <ac:chgData name="Martina IANNIZZOTTO" userId="S::martina.iannizzotto@wfp.org::3026dcc6-e8fb-42f1-af0c-becbf21bb0b1" providerId="AD" clId="Web-{93814651-D449-80F2-7C57-84A22AEC2B5C}" dt="2021-09-07T04:05:23.840" v="216" actId="20577"/>
          <ac:spMkLst>
            <pc:docMk/>
            <pc:sldMk cId="30947187" sldId="493"/>
            <ac:spMk id="7" creationId="{B4851A34-9536-42AB-AAD9-9633CAB1FEFC}"/>
          </ac:spMkLst>
        </pc:spChg>
      </pc:sldChg>
      <pc:sldChg chg="modSp">
        <pc:chgData name="Martina IANNIZZOTTO" userId="S::martina.iannizzotto@wfp.org::3026dcc6-e8fb-42f1-af0c-becbf21bb0b1" providerId="AD" clId="Web-{93814651-D449-80F2-7C57-84A22AEC2B5C}" dt="2021-09-07T04:06:40.469" v="282" actId="20577"/>
        <pc:sldMkLst>
          <pc:docMk/>
          <pc:sldMk cId="3009331244" sldId="782"/>
        </pc:sldMkLst>
        <pc:spChg chg="mod">
          <ac:chgData name="Martina IANNIZZOTTO" userId="S::martina.iannizzotto@wfp.org::3026dcc6-e8fb-42f1-af0c-becbf21bb0b1" providerId="AD" clId="Web-{93814651-D449-80F2-7C57-84A22AEC2B5C}" dt="2021-09-07T04:06:40.469" v="282" actId="20577"/>
          <ac:spMkLst>
            <pc:docMk/>
            <pc:sldMk cId="3009331244" sldId="782"/>
            <ac:spMk id="7" creationId="{B4851A34-9536-42AB-AAD9-9633CAB1FEFC}"/>
          </ac:spMkLst>
        </pc:spChg>
      </pc:sldChg>
      <pc:sldChg chg="modSp">
        <pc:chgData name="Martina IANNIZZOTTO" userId="S::martina.iannizzotto@wfp.org::3026dcc6-e8fb-42f1-af0c-becbf21bb0b1" providerId="AD" clId="Web-{93814651-D449-80F2-7C57-84A22AEC2B5C}" dt="2021-09-07T04:05:50.982" v="222" actId="20577"/>
        <pc:sldMkLst>
          <pc:docMk/>
          <pc:sldMk cId="4236035233" sldId="784"/>
        </pc:sldMkLst>
        <pc:spChg chg="mod">
          <ac:chgData name="Martina IANNIZZOTTO" userId="S::martina.iannizzotto@wfp.org::3026dcc6-e8fb-42f1-af0c-becbf21bb0b1" providerId="AD" clId="Web-{93814651-D449-80F2-7C57-84A22AEC2B5C}" dt="2021-09-07T04:05:50.982" v="222" actId="20577"/>
          <ac:spMkLst>
            <pc:docMk/>
            <pc:sldMk cId="4236035233" sldId="784"/>
            <ac:spMk id="7" creationId="{B4851A34-9536-42AB-AAD9-9633CAB1FEFC}"/>
          </ac:spMkLst>
        </pc:spChg>
      </pc:sldChg>
      <pc:sldChg chg="modSp">
        <pc:chgData name="Martina IANNIZZOTTO" userId="S::martina.iannizzotto@wfp.org::3026dcc6-e8fb-42f1-af0c-becbf21bb0b1" providerId="AD" clId="Web-{93814651-D449-80F2-7C57-84A22AEC2B5C}" dt="2021-09-07T04:03:51.553" v="188" actId="20577"/>
        <pc:sldMkLst>
          <pc:docMk/>
          <pc:sldMk cId="1696162267" sldId="812"/>
        </pc:sldMkLst>
        <pc:spChg chg="mod">
          <ac:chgData name="Martina IANNIZZOTTO" userId="S::martina.iannizzotto@wfp.org::3026dcc6-e8fb-42f1-af0c-becbf21bb0b1" providerId="AD" clId="Web-{93814651-D449-80F2-7C57-84A22AEC2B5C}" dt="2021-09-07T04:03:51.553" v="188" actId="20577"/>
          <ac:spMkLst>
            <pc:docMk/>
            <pc:sldMk cId="1696162267" sldId="812"/>
            <ac:spMk id="7" creationId="{B4851A34-9536-42AB-AAD9-9633CAB1FEFC}"/>
          </ac:spMkLst>
        </pc:spChg>
      </pc:sldChg>
      <pc:sldChg chg="del">
        <pc:chgData name="Martina IANNIZZOTTO" userId="S::martina.iannizzotto@wfp.org::3026dcc6-e8fb-42f1-af0c-becbf21bb0b1" providerId="AD" clId="Web-{93814651-D449-80F2-7C57-84A22AEC2B5C}" dt="2021-09-07T03:49:27.808" v="43"/>
        <pc:sldMkLst>
          <pc:docMk/>
          <pc:sldMk cId="1502727662" sldId="823"/>
        </pc:sldMkLst>
      </pc:sldChg>
      <pc:sldChg chg="modSp">
        <pc:chgData name="Martina IANNIZZOTTO" userId="S::martina.iannizzotto@wfp.org::3026dcc6-e8fb-42f1-af0c-becbf21bb0b1" providerId="AD" clId="Web-{93814651-D449-80F2-7C57-84A22AEC2B5C}" dt="2021-09-07T04:04:11.039" v="199" actId="20577"/>
        <pc:sldMkLst>
          <pc:docMk/>
          <pc:sldMk cId="2616493" sldId="828"/>
        </pc:sldMkLst>
        <pc:spChg chg="mod">
          <ac:chgData name="Martina IANNIZZOTTO" userId="S::martina.iannizzotto@wfp.org::3026dcc6-e8fb-42f1-af0c-becbf21bb0b1" providerId="AD" clId="Web-{93814651-D449-80F2-7C57-84A22AEC2B5C}" dt="2021-09-07T04:04:11.039" v="199" actId="20577"/>
          <ac:spMkLst>
            <pc:docMk/>
            <pc:sldMk cId="2616493" sldId="828"/>
            <ac:spMk id="7" creationId="{B4851A34-9536-42AB-AAD9-9633CAB1FEFC}"/>
          </ac:spMkLst>
        </pc:spChg>
      </pc:sldChg>
      <pc:sldChg chg="del">
        <pc:chgData name="Martina IANNIZZOTTO" userId="S::martina.iannizzotto@wfp.org::3026dcc6-e8fb-42f1-af0c-becbf21bb0b1" providerId="AD" clId="Web-{93814651-D449-80F2-7C57-84A22AEC2B5C}" dt="2021-09-07T04:18:48.683" v="406"/>
        <pc:sldMkLst>
          <pc:docMk/>
          <pc:sldMk cId="273561258" sldId="829"/>
        </pc:sldMkLst>
      </pc:sldChg>
    </pc:docChg>
  </pc:docChgLst>
  <pc:docChgLst>
    <pc:chgData name="Neamul AKHTER" userId="d8348a17-a688-4a12-b18d-5594537b638d" providerId="ADAL" clId="{F2ADF9D9-3FD9-46B2-9E22-25335EA33D59}"/>
    <pc:docChg chg="undo custSel addSld delSld modSld sldOrd">
      <pc:chgData name="Neamul AKHTER" userId="d8348a17-a688-4a12-b18d-5594537b638d" providerId="ADAL" clId="{F2ADF9D9-3FD9-46B2-9E22-25335EA33D59}" dt="2021-10-25T07:18:17.729" v="2657" actId="47"/>
      <pc:docMkLst>
        <pc:docMk/>
      </pc:docMkLst>
      <pc:sldChg chg="modSp add del">
        <pc:chgData name="Neamul AKHTER" userId="d8348a17-a688-4a12-b18d-5594537b638d" providerId="ADAL" clId="{F2ADF9D9-3FD9-46B2-9E22-25335EA33D59}" dt="2021-10-25T07:15:18.816" v="2622"/>
        <pc:sldMkLst>
          <pc:docMk/>
          <pc:sldMk cId="2134113863" sldId="256"/>
        </pc:sldMkLst>
        <pc:picChg chg="mod">
          <ac:chgData name="Neamul AKHTER" userId="d8348a17-a688-4a12-b18d-5594537b638d" providerId="ADAL" clId="{F2ADF9D9-3FD9-46B2-9E22-25335EA33D59}" dt="2021-10-19T03:52:25.200" v="2028" actId="1036"/>
          <ac:picMkLst>
            <pc:docMk/>
            <pc:sldMk cId="2134113863" sldId="256"/>
            <ac:picMk id="12" creationId="{00000000-0000-0000-0000-000000000000}"/>
          </ac:picMkLst>
        </pc:picChg>
      </pc:sldChg>
      <pc:sldChg chg="modSp mod">
        <pc:chgData name="Neamul AKHTER" userId="d8348a17-a688-4a12-b18d-5594537b638d" providerId="ADAL" clId="{F2ADF9D9-3FD9-46B2-9E22-25335EA33D59}" dt="2021-10-18T05:09:33.522" v="21" actId="255"/>
        <pc:sldMkLst>
          <pc:docMk/>
          <pc:sldMk cId="647780113" sldId="257"/>
        </pc:sldMkLst>
        <pc:spChg chg="mod">
          <ac:chgData name="Neamul AKHTER" userId="d8348a17-a688-4a12-b18d-5594537b638d" providerId="ADAL" clId="{F2ADF9D9-3FD9-46B2-9E22-25335EA33D59}" dt="2021-10-18T05:09:33.522" v="21" actId="255"/>
          <ac:spMkLst>
            <pc:docMk/>
            <pc:sldMk cId="647780113" sldId="257"/>
            <ac:spMk id="4" creationId="{D392D0AA-D589-43A6-9EB5-271A1B1047D1}"/>
          </ac:spMkLst>
        </pc:spChg>
      </pc:sldChg>
      <pc:sldChg chg="modSp add del mod">
        <pc:chgData name="Neamul AKHTER" userId="d8348a17-a688-4a12-b18d-5594537b638d" providerId="ADAL" clId="{F2ADF9D9-3FD9-46B2-9E22-25335EA33D59}" dt="2021-10-25T07:15:18.816" v="2622"/>
        <pc:sldMkLst>
          <pc:docMk/>
          <pc:sldMk cId="2859736391" sldId="258"/>
        </pc:sldMkLst>
        <pc:spChg chg="mod">
          <ac:chgData name="Neamul AKHTER" userId="d8348a17-a688-4a12-b18d-5594537b638d" providerId="ADAL" clId="{F2ADF9D9-3FD9-46B2-9E22-25335EA33D59}" dt="2021-10-19T03:52:35.258" v="2043" actId="1035"/>
          <ac:spMkLst>
            <pc:docMk/>
            <pc:sldMk cId="2859736391" sldId="258"/>
            <ac:spMk id="4" creationId="{00000000-0000-0000-0000-000000000000}"/>
          </ac:spMkLst>
        </pc:spChg>
      </pc:sldChg>
      <pc:sldChg chg="add del">
        <pc:chgData name="Neamul AKHTER" userId="d8348a17-a688-4a12-b18d-5594537b638d" providerId="ADAL" clId="{F2ADF9D9-3FD9-46B2-9E22-25335EA33D59}" dt="2021-10-25T07:15:18.816" v="2622"/>
        <pc:sldMkLst>
          <pc:docMk/>
          <pc:sldMk cId="609801948" sldId="260"/>
        </pc:sldMkLst>
      </pc:sldChg>
      <pc:sldChg chg="add del">
        <pc:chgData name="Neamul AKHTER" userId="d8348a17-a688-4a12-b18d-5594537b638d" providerId="ADAL" clId="{F2ADF9D9-3FD9-46B2-9E22-25335EA33D59}" dt="2021-10-25T07:15:18.816" v="2622"/>
        <pc:sldMkLst>
          <pc:docMk/>
          <pc:sldMk cId="3867533077" sldId="261"/>
        </pc:sldMkLst>
      </pc:sldChg>
      <pc:sldChg chg="add del">
        <pc:chgData name="Neamul AKHTER" userId="d8348a17-a688-4a12-b18d-5594537b638d" providerId="ADAL" clId="{F2ADF9D9-3FD9-46B2-9E22-25335EA33D59}" dt="2021-10-25T07:15:18.816" v="2622"/>
        <pc:sldMkLst>
          <pc:docMk/>
          <pc:sldMk cId="2172685987" sldId="262"/>
        </pc:sldMkLst>
      </pc:sldChg>
      <pc:sldChg chg="add del">
        <pc:chgData name="Neamul AKHTER" userId="d8348a17-a688-4a12-b18d-5594537b638d" providerId="ADAL" clId="{F2ADF9D9-3FD9-46B2-9E22-25335EA33D59}" dt="2021-10-25T07:15:18.816" v="2622"/>
        <pc:sldMkLst>
          <pc:docMk/>
          <pc:sldMk cId="1118492027" sldId="263"/>
        </pc:sldMkLst>
      </pc:sldChg>
      <pc:sldChg chg="add del">
        <pc:chgData name="Neamul AKHTER" userId="d8348a17-a688-4a12-b18d-5594537b638d" providerId="ADAL" clId="{F2ADF9D9-3FD9-46B2-9E22-25335EA33D59}" dt="2021-10-25T07:15:18.816" v="2622"/>
        <pc:sldMkLst>
          <pc:docMk/>
          <pc:sldMk cId="2984263587" sldId="264"/>
        </pc:sldMkLst>
      </pc:sldChg>
      <pc:sldChg chg="add del">
        <pc:chgData name="Neamul AKHTER" userId="d8348a17-a688-4a12-b18d-5594537b638d" providerId="ADAL" clId="{F2ADF9D9-3FD9-46B2-9E22-25335EA33D59}" dt="2021-10-25T07:15:18.816" v="2622"/>
        <pc:sldMkLst>
          <pc:docMk/>
          <pc:sldMk cId="1653744702" sldId="265"/>
        </pc:sldMkLst>
      </pc:sldChg>
      <pc:sldChg chg="add del">
        <pc:chgData name="Neamul AKHTER" userId="d8348a17-a688-4a12-b18d-5594537b638d" providerId="ADAL" clId="{F2ADF9D9-3FD9-46B2-9E22-25335EA33D59}" dt="2021-10-25T07:15:18.816" v="2622"/>
        <pc:sldMkLst>
          <pc:docMk/>
          <pc:sldMk cId="3321666387" sldId="266"/>
        </pc:sldMkLst>
      </pc:sldChg>
      <pc:sldChg chg="add del">
        <pc:chgData name="Neamul AKHTER" userId="d8348a17-a688-4a12-b18d-5594537b638d" providerId="ADAL" clId="{F2ADF9D9-3FD9-46B2-9E22-25335EA33D59}" dt="2021-10-25T07:15:18.816" v="2622"/>
        <pc:sldMkLst>
          <pc:docMk/>
          <pc:sldMk cId="1945408906" sldId="269"/>
        </pc:sldMkLst>
      </pc:sldChg>
      <pc:sldChg chg="add del">
        <pc:chgData name="Neamul AKHTER" userId="d8348a17-a688-4a12-b18d-5594537b638d" providerId="ADAL" clId="{F2ADF9D9-3FD9-46B2-9E22-25335EA33D59}" dt="2021-10-25T07:15:18.816" v="2622"/>
        <pc:sldMkLst>
          <pc:docMk/>
          <pc:sldMk cId="1159988271" sldId="270"/>
        </pc:sldMkLst>
      </pc:sldChg>
      <pc:sldChg chg="modSp add del mod">
        <pc:chgData name="Neamul AKHTER" userId="d8348a17-a688-4a12-b18d-5594537b638d" providerId="ADAL" clId="{F2ADF9D9-3FD9-46B2-9E22-25335EA33D59}" dt="2021-10-25T07:15:18.816" v="2622"/>
        <pc:sldMkLst>
          <pc:docMk/>
          <pc:sldMk cId="339327939" sldId="271"/>
        </pc:sldMkLst>
        <pc:spChg chg="mod">
          <ac:chgData name="Neamul AKHTER" userId="d8348a17-a688-4a12-b18d-5594537b638d" providerId="ADAL" clId="{F2ADF9D9-3FD9-46B2-9E22-25335EA33D59}" dt="2021-10-19T04:49:01.445" v="2244" actId="1035"/>
          <ac:spMkLst>
            <pc:docMk/>
            <pc:sldMk cId="339327939" sldId="271"/>
            <ac:spMk id="2" creationId="{E19299BF-CDD2-B843-BBF0-5097CE34D72F}"/>
          </ac:spMkLst>
        </pc:spChg>
      </pc:sldChg>
      <pc:sldChg chg="add del">
        <pc:chgData name="Neamul AKHTER" userId="d8348a17-a688-4a12-b18d-5594537b638d" providerId="ADAL" clId="{F2ADF9D9-3FD9-46B2-9E22-25335EA33D59}" dt="2021-10-25T07:15:18.816" v="2622"/>
        <pc:sldMkLst>
          <pc:docMk/>
          <pc:sldMk cId="3041548679" sldId="272"/>
        </pc:sldMkLst>
      </pc:sldChg>
      <pc:sldChg chg="add del">
        <pc:chgData name="Neamul AKHTER" userId="d8348a17-a688-4a12-b18d-5594537b638d" providerId="ADAL" clId="{F2ADF9D9-3FD9-46B2-9E22-25335EA33D59}" dt="2021-10-25T07:15:18.816" v="2622"/>
        <pc:sldMkLst>
          <pc:docMk/>
          <pc:sldMk cId="3579104021" sldId="273"/>
        </pc:sldMkLst>
      </pc:sldChg>
      <pc:sldChg chg="add del">
        <pc:chgData name="Neamul AKHTER" userId="d8348a17-a688-4a12-b18d-5594537b638d" providerId="ADAL" clId="{F2ADF9D9-3FD9-46B2-9E22-25335EA33D59}" dt="2021-10-25T07:15:18.816" v="2622"/>
        <pc:sldMkLst>
          <pc:docMk/>
          <pc:sldMk cId="3771168934" sldId="274"/>
        </pc:sldMkLst>
      </pc:sldChg>
      <pc:sldChg chg="add del">
        <pc:chgData name="Neamul AKHTER" userId="d8348a17-a688-4a12-b18d-5594537b638d" providerId="ADAL" clId="{F2ADF9D9-3FD9-46B2-9E22-25335EA33D59}" dt="2021-10-25T07:15:18.816" v="2622"/>
        <pc:sldMkLst>
          <pc:docMk/>
          <pc:sldMk cId="3606393454" sldId="275"/>
        </pc:sldMkLst>
      </pc:sldChg>
      <pc:sldChg chg="add del">
        <pc:chgData name="Neamul AKHTER" userId="d8348a17-a688-4a12-b18d-5594537b638d" providerId="ADAL" clId="{F2ADF9D9-3FD9-46B2-9E22-25335EA33D59}" dt="2021-10-25T07:15:18.816" v="2622"/>
        <pc:sldMkLst>
          <pc:docMk/>
          <pc:sldMk cId="3618266735" sldId="276"/>
        </pc:sldMkLst>
      </pc:sldChg>
      <pc:sldChg chg="modSp mod">
        <pc:chgData name="Neamul AKHTER" userId="d8348a17-a688-4a12-b18d-5594537b638d" providerId="ADAL" clId="{F2ADF9D9-3FD9-46B2-9E22-25335EA33D59}" dt="2021-10-18T05:07:20.321" v="3" actId="20577"/>
        <pc:sldMkLst>
          <pc:docMk/>
          <pc:sldMk cId="1278483534" sldId="492"/>
        </pc:sldMkLst>
        <pc:spChg chg="mod">
          <ac:chgData name="Neamul AKHTER" userId="d8348a17-a688-4a12-b18d-5594537b638d" providerId="ADAL" clId="{F2ADF9D9-3FD9-46B2-9E22-25335EA33D59}" dt="2021-10-18T05:07:20.321" v="3" actId="20577"/>
          <ac:spMkLst>
            <pc:docMk/>
            <pc:sldMk cId="1278483534" sldId="492"/>
            <ac:spMk id="7" creationId="{4BC33822-59AB-4A96-BDFB-0856A009597C}"/>
          </ac:spMkLst>
        </pc:spChg>
      </pc:sldChg>
      <pc:sldChg chg="add del">
        <pc:chgData name="Neamul AKHTER" userId="d8348a17-a688-4a12-b18d-5594537b638d" providerId="ADAL" clId="{F2ADF9D9-3FD9-46B2-9E22-25335EA33D59}" dt="2021-10-25T07:16:11.188" v="2625"/>
        <pc:sldMkLst>
          <pc:docMk/>
          <pc:sldMk cId="0" sldId="531"/>
        </pc:sldMkLst>
      </pc:sldChg>
      <pc:sldChg chg="add">
        <pc:chgData name="Neamul AKHTER" userId="d8348a17-a688-4a12-b18d-5594537b638d" providerId="ADAL" clId="{F2ADF9D9-3FD9-46B2-9E22-25335EA33D59}" dt="2021-10-19T04:43:56.308" v="2186"/>
        <pc:sldMkLst>
          <pc:docMk/>
          <pc:sldMk cId="4118504979" sldId="531"/>
        </pc:sldMkLst>
      </pc:sldChg>
      <pc:sldChg chg="add del">
        <pc:chgData name="Neamul AKHTER" userId="d8348a17-a688-4a12-b18d-5594537b638d" providerId="ADAL" clId="{F2ADF9D9-3FD9-46B2-9E22-25335EA33D59}" dt="2021-10-25T07:16:11.188" v="2625"/>
        <pc:sldMkLst>
          <pc:docMk/>
          <pc:sldMk cId="0" sldId="564"/>
        </pc:sldMkLst>
      </pc:sldChg>
      <pc:sldChg chg="add">
        <pc:chgData name="Neamul AKHTER" userId="d8348a17-a688-4a12-b18d-5594537b638d" providerId="ADAL" clId="{F2ADF9D9-3FD9-46B2-9E22-25335EA33D59}" dt="2021-10-19T04:43:56.308" v="2186"/>
        <pc:sldMkLst>
          <pc:docMk/>
          <pc:sldMk cId="4059003467" sldId="564"/>
        </pc:sldMkLst>
      </pc:sldChg>
      <pc:sldChg chg="modSp add del">
        <pc:chgData name="Neamul AKHTER" userId="d8348a17-a688-4a12-b18d-5594537b638d" providerId="ADAL" clId="{F2ADF9D9-3FD9-46B2-9E22-25335EA33D59}" dt="2021-10-25T07:16:11.188" v="2625"/>
        <pc:sldMkLst>
          <pc:docMk/>
          <pc:sldMk cId="0" sldId="565"/>
        </pc:sldMkLst>
        <pc:spChg chg="mod">
          <ac:chgData name="Neamul AKHTER" userId="d8348a17-a688-4a12-b18d-5594537b638d" providerId="ADAL" clId="{F2ADF9D9-3FD9-46B2-9E22-25335EA33D59}" dt="2021-10-19T03:53:07.471" v="2088" actId="1037"/>
          <ac:spMkLst>
            <pc:docMk/>
            <pc:sldMk cId="0" sldId="565"/>
            <ac:spMk id="14362" creationId="{FE0E166A-2B35-4CD4-A929-59626D0E28B4}"/>
          </ac:spMkLst>
        </pc:spChg>
      </pc:sldChg>
      <pc:sldChg chg="add">
        <pc:chgData name="Neamul AKHTER" userId="d8348a17-a688-4a12-b18d-5594537b638d" providerId="ADAL" clId="{F2ADF9D9-3FD9-46B2-9E22-25335EA33D59}" dt="2021-10-19T04:43:56.308" v="2186"/>
        <pc:sldMkLst>
          <pc:docMk/>
          <pc:sldMk cId="2248834426" sldId="565"/>
        </pc:sldMkLst>
      </pc:sldChg>
      <pc:sldChg chg="modSp add del">
        <pc:chgData name="Neamul AKHTER" userId="d8348a17-a688-4a12-b18d-5594537b638d" providerId="ADAL" clId="{F2ADF9D9-3FD9-46B2-9E22-25335EA33D59}" dt="2021-10-25T07:16:11.188" v="2625"/>
        <pc:sldMkLst>
          <pc:docMk/>
          <pc:sldMk cId="0" sldId="569"/>
        </pc:sldMkLst>
        <pc:picChg chg="mod">
          <ac:chgData name="Neamul AKHTER" userId="d8348a17-a688-4a12-b18d-5594537b638d" providerId="ADAL" clId="{F2ADF9D9-3FD9-46B2-9E22-25335EA33D59}" dt="2021-10-19T03:52:48.805" v="2056" actId="1036"/>
          <ac:picMkLst>
            <pc:docMk/>
            <pc:sldMk cId="0" sldId="569"/>
            <ac:picMk id="9218" creationId="{CA9E5BC8-D9DC-4D5D-A351-0E512EF8CD52}"/>
          </ac:picMkLst>
        </pc:picChg>
      </pc:sldChg>
      <pc:sldChg chg="add">
        <pc:chgData name="Neamul AKHTER" userId="d8348a17-a688-4a12-b18d-5594537b638d" providerId="ADAL" clId="{F2ADF9D9-3FD9-46B2-9E22-25335EA33D59}" dt="2021-10-19T04:43:56.308" v="2186"/>
        <pc:sldMkLst>
          <pc:docMk/>
          <pc:sldMk cId="2783875596" sldId="569"/>
        </pc:sldMkLst>
      </pc:sldChg>
      <pc:sldChg chg="modSp add del mod">
        <pc:chgData name="Neamul AKHTER" userId="d8348a17-a688-4a12-b18d-5594537b638d" providerId="ADAL" clId="{F2ADF9D9-3FD9-46B2-9E22-25335EA33D59}" dt="2021-10-25T07:17:00.353" v="2628" actId="14100"/>
        <pc:sldMkLst>
          <pc:docMk/>
          <pc:sldMk cId="0" sldId="570"/>
        </pc:sldMkLst>
        <pc:spChg chg="mod">
          <ac:chgData name="Neamul AKHTER" userId="d8348a17-a688-4a12-b18d-5594537b638d" providerId="ADAL" clId="{F2ADF9D9-3FD9-46B2-9E22-25335EA33D59}" dt="2021-10-19T03:52:54.249" v="2066" actId="1035"/>
          <ac:spMkLst>
            <pc:docMk/>
            <pc:sldMk cId="0" sldId="570"/>
            <ac:spMk id="10242" creationId="{139DD4B8-A7B0-40F7-AFBF-2BC38233CFCB}"/>
          </ac:spMkLst>
        </pc:spChg>
        <pc:spChg chg="mod">
          <ac:chgData name="Neamul AKHTER" userId="d8348a17-a688-4a12-b18d-5594537b638d" providerId="ADAL" clId="{F2ADF9D9-3FD9-46B2-9E22-25335EA33D59}" dt="2021-10-25T07:17:00.353" v="2628" actId="14100"/>
          <ac:spMkLst>
            <pc:docMk/>
            <pc:sldMk cId="0" sldId="570"/>
            <ac:spMk id="10243" creationId="{BC8C3D6C-99C6-45E3-9C7E-AFA11D8174DE}"/>
          </ac:spMkLst>
        </pc:spChg>
      </pc:sldChg>
      <pc:sldChg chg="add">
        <pc:chgData name="Neamul AKHTER" userId="d8348a17-a688-4a12-b18d-5594537b638d" providerId="ADAL" clId="{F2ADF9D9-3FD9-46B2-9E22-25335EA33D59}" dt="2021-10-19T04:43:56.308" v="2186"/>
        <pc:sldMkLst>
          <pc:docMk/>
          <pc:sldMk cId="199407217" sldId="570"/>
        </pc:sldMkLst>
      </pc:sldChg>
      <pc:sldChg chg="add del">
        <pc:chgData name="Neamul AKHTER" userId="d8348a17-a688-4a12-b18d-5594537b638d" providerId="ADAL" clId="{F2ADF9D9-3FD9-46B2-9E22-25335EA33D59}" dt="2021-10-25T07:16:11.188" v="2625"/>
        <pc:sldMkLst>
          <pc:docMk/>
          <pc:sldMk cId="0" sldId="584"/>
        </pc:sldMkLst>
      </pc:sldChg>
      <pc:sldChg chg="add">
        <pc:chgData name="Neamul AKHTER" userId="d8348a17-a688-4a12-b18d-5594537b638d" providerId="ADAL" clId="{F2ADF9D9-3FD9-46B2-9E22-25335EA33D59}" dt="2021-10-19T04:43:56.308" v="2186"/>
        <pc:sldMkLst>
          <pc:docMk/>
          <pc:sldMk cId="3055974969" sldId="584"/>
        </pc:sldMkLst>
      </pc:sldChg>
      <pc:sldChg chg="add del">
        <pc:chgData name="Neamul AKHTER" userId="d8348a17-a688-4a12-b18d-5594537b638d" providerId="ADAL" clId="{F2ADF9D9-3FD9-46B2-9E22-25335EA33D59}" dt="2021-10-25T07:16:11.188" v="2625"/>
        <pc:sldMkLst>
          <pc:docMk/>
          <pc:sldMk cId="0" sldId="586"/>
        </pc:sldMkLst>
      </pc:sldChg>
      <pc:sldChg chg="add">
        <pc:chgData name="Neamul AKHTER" userId="d8348a17-a688-4a12-b18d-5594537b638d" providerId="ADAL" clId="{F2ADF9D9-3FD9-46B2-9E22-25335EA33D59}" dt="2021-10-19T04:43:56.308" v="2186"/>
        <pc:sldMkLst>
          <pc:docMk/>
          <pc:sldMk cId="394808212" sldId="586"/>
        </pc:sldMkLst>
      </pc:sldChg>
      <pc:sldChg chg="add del">
        <pc:chgData name="Neamul AKHTER" userId="d8348a17-a688-4a12-b18d-5594537b638d" providerId="ADAL" clId="{F2ADF9D9-3FD9-46B2-9E22-25335EA33D59}" dt="2021-10-25T07:16:11.188" v="2625"/>
        <pc:sldMkLst>
          <pc:docMk/>
          <pc:sldMk cId="0" sldId="587"/>
        </pc:sldMkLst>
      </pc:sldChg>
      <pc:sldChg chg="add">
        <pc:chgData name="Neamul AKHTER" userId="d8348a17-a688-4a12-b18d-5594537b638d" providerId="ADAL" clId="{F2ADF9D9-3FD9-46B2-9E22-25335EA33D59}" dt="2021-10-19T04:43:56.308" v="2186"/>
        <pc:sldMkLst>
          <pc:docMk/>
          <pc:sldMk cId="3280949016" sldId="587"/>
        </pc:sldMkLst>
      </pc:sldChg>
      <pc:sldChg chg="del">
        <pc:chgData name="Neamul AKHTER" userId="d8348a17-a688-4a12-b18d-5594537b638d" providerId="ADAL" clId="{F2ADF9D9-3FD9-46B2-9E22-25335EA33D59}" dt="2021-10-25T07:14:45.376" v="2595" actId="47"/>
        <pc:sldMkLst>
          <pc:docMk/>
          <pc:sldMk cId="2960705209" sldId="764"/>
        </pc:sldMkLst>
      </pc:sldChg>
      <pc:sldChg chg="del">
        <pc:chgData name="Neamul AKHTER" userId="d8348a17-a688-4a12-b18d-5594537b638d" providerId="ADAL" clId="{F2ADF9D9-3FD9-46B2-9E22-25335EA33D59}" dt="2021-10-25T07:14:44.993" v="2594" actId="47"/>
        <pc:sldMkLst>
          <pc:docMk/>
          <pc:sldMk cId="2704523805" sldId="793"/>
        </pc:sldMkLst>
      </pc:sldChg>
      <pc:sldChg chg="modSp mod">
        <pc:chgData name="Neamul AKHTER" userId="d8348a17-a688-4a12-b18d-5594537b638d" providerId="ADAL" clId="{F2ADF9D9-3FD9-46B2-9E22-25335EA33D59}" dt="2021-10-19T04:49:31.155" v="2245" actId="207"/>
        <pc:sldMkLst>
          <pc:docMk/>
          <pc:sldMk cId="2098752188" sldId="811"/>
        </pc:sldMkLst>
        <pc:spChg chg="mod">
          <ac:chgData name="Neamul AKHTER" userId="d8348a17-a688-4a12-b18d-5594537b638d" providerId="ADAL" clId="{F2ADF9D9-3FD9-46B2-9E22-25335EA33D59}" dt="2021-10-19T04:49:31.155" v="2245" actId="207"/>
          <ac:spMkLst>
            <pc:docMk/>
            <pc:sldMk cId="2098752188" sldId="811"/>
            <ac:spMk id="7" creationId="{B4851A34-9536-42AB-AAD9-9633CAB1FEFC}"/>
          </ac:spMkLst>
        </pc:spChg>
      </pc:sldChg>
      <pc:sldChg chg="modSp add del mod">
        <pc:chgData name="Neamul AKHTER" userId="d8348a17-a688-4a12-b18d-5594537b638d" providerId="ADAL" clId="{F2ADF9D9-3FD9-46B2-9E22-25335EA33D59}" dt="2021-10-19T07:21:28.225" v="2266" actId="207"/>
        <pc:sldMkLst>
          <pc:docMk/>
          <pc:sldMk cId="2716575438" sldId="826"/>
        </pc:sldMkLst>
        <pc:spChg chg="mod">
          <ac:chgData name="Neamul AKHTER" userId="d8348a17-a688-4a12-b18d-5594537b638d" providerId="ADAL" clId="{F2ADF9D9-3FD9-46B2-9E22-25335EA33D59}" dt="2021-10-19T07:21:28.225" v="2266" actId="207"/>
          <ac:spMkLst>
            <pc:docMk/>
            <pc:sldMk cId="2716575438" sldId="826"/>
            <ac:spMk id="7" creationId="{B4851A34-9536-42AB-AAD9-9633CAB1FEFC}"/>
          </ac:spMkLst>
        </pc:spChg>
      </pc:sldChg>
      <pc:sldChg chg="modSp del mod ord">
        <pc:chgData name="Neamul AKHTER" userId="d8348a17-a688-4a12-b18d-5594537b638d" providerId="ADAL" clId="{F2ADF9D9-3FD9-46B2-9E22-25335EA33D59}" dt="2021-10-25T06:51:37.413" v="2270" actId="47"/>
        <pc:sldMkLst>
          <pc:docMk/>
          <pc:sldMk cId="2616493" sldId="828"/>
        </pc:sldMkLst>
        <pc:spChg chg="mod">
          <ac:chgData name="Neamul AKHTER" userId="d8348a17-a688-4a12-b18d-5594537b638d" providerId="ADAL" clId="{F2ADF9D9-3FD9-46B2-9E22-25335EA33D59}" dt="2021-10-19T04:05:26.882" v="2175" actId="20577"/>
          <ac:spMkLst>
            <pc:docMk/>
            <pc:sldMk cId="2616493" sldId="828"/>
            <ac:spMk id="7" creationId="{B4851A34-9536-42AB-AAD9-9633CAB1FEFC}"/>
          </ac:spMkLst>
        </pc:spChg>
      </pc:sldChg>
      <pc:sldChg chg="addSp delSp modSp mod">
        <pc:chgData name="Neamul AKHTER" userId="d8348a17-a688-4a12-b18d-5594537b638d" providerId="ADAL" clId="{F2ADF9D9-3FD9-46B2-9E22-25335EA33D59}" dt="2021-10-19T04:43:05.682" v="2184" actId="14100"/>
        <pc:sldMkLst>
          <pc:docMk/>
          <pc:sldMk cId="458790636" sldId="837"/>
        </pc:sldMkLst>
        <pc:spChg chg="mod">
          <ac:chgData name="Neamul AKHTER" userId="d8348a17-a688-4a12-b18d-5594537b638d" providerId="ADAL" clId="{F2ADF9D9-3FD9-46B2-9E22-25335EA33D59}" dt="2021-10-19T03:14:59.940" v="1862" actId="13926"/>
          <ac:spMkLst>
            <pc:docMk/>
            <pc:sldMk cId="458790636" sldId="837"/>
            <ac:spMk id="7" creationId="{B4851A34-9536-42AB-AAD9-9633CAB1FEFC}"/>
          </ac:spMkLst>
        </pc:spChg>
        <pc:picChg chg="add del mod">
          <ac:chgData name="Neamul AKHTER" userId="d8348a17-a688-4a12-b18d-5594537b638d" providerId="ADAL" clId="{F2ADF9D9-3FD9-46B2-9E22-25335EA33D59}" dt="2021-10-19T04:42:49.421" v="2181" actId="478"/>
          <ac:picMkLst>
            <pc:docMk/>
            <pc:sldMk cId="458790636" sldId="837"/>
            <ac:picMk id="4" creationId="{9767B9BD-9F6B-4EA1-9EC4-37E565316BDD}"/>
          </ac:picMkLst>
        </pc:picChg>
        <pc:picChg chg="add mod">
          <ac:chgData name="Neamul AKHTER" userId="d8348a17-a688-4a12-b18d-5594537b638d" providerId="ADAL" clId="{F2ADF9D9-3FD9-46B2-9E22-25335EA33D59}" dt="2021-10-19T04:43:05.682" v="2184" actId="14100"/>
          <ac:picMkLst>
            <pc:docMk/>
            <pc:sldMk cId="458790636" sldId="837"/>
            <ac:picMk id="5" creationId="{851A0811-CF5A-4450-8DC2-3ADDA6BF2B37}"/>
          </ac:picMkLst>
        </pc:picChg>
        <pc:picChg chg="add mod">
          <ac:chgData name="Neamul AKHTER" userId="d8348a17-a688-4a12-b18d-5594537b638d" providerId="ADAL" clId="{F2ADF9D9-3FD9-46B2-9E22-25335EA33D59}" dt="2021-10-18T10:37:18.018" v="1551" actId="1037"/>
          <ac:picMkLst>
            <pc:docMk/>
            <pc:sldMk cId="458790636" sldId="837"/>
            <ac:picMk id="6" creationId="{DAC1BFB1-2EF3-4023-B727-91081D5BAC26}"/>
          </ac:picMkLst>
        </pc:picChg>
      </pc:sldChg>
      <pc:sldChg chg="modSp mod ord">
        <pc:chgData name="Neamul AKHTER" userId="d8348a17-a688-4a12-b18d-5594537b638d" providerId="ADAL" clId="{F2ADF9D9-3FD9-46B2-9E22-25335EA33D59}" dt="2021-10-19T03:58:37.396" v="2092" actId="20577"/>
        <pc:sldMkLst>
          <pc:docMk/>
          <pc:sldMk cId="2012227723" sldId="842"/>
        </pc:sldMkLst>
        <pc:spChg chg="mod">
          <ac:chgData name="Neamul AKHTER" userId="d8348a17-a688-4a12-b18d-5594537b638d" providerId="ADAL" clId="{F2ADF9D9-3FD9-46B2-9E22-25335EA33D59}" dt="2021-10-19T03:58:37.396" v="2092" actId="20577"/>
          <ac:spMkLst>
            <pc:docMk/>
            <pc:sldMk cId="2012227723" sldId="842"/>
            <ac:spMk id="7" creationId="{B4851A34-9536-42AB-AAD9-9633CAB1FEFC}"/>
          </ac:spMkLst>
        </pc:spChg>
      </pc:sldChg>
      <pc:sldChg chg="modSp del mod">
        <pc:chgData name="Neamul AKHTER" userId="d8348a17-a688-4a12-b18d-5594537b638d" providerId="ADAL" clId="{F2ADF9D9-3FD9-46B2-9E22-25335EA33D59}" dt="2021-10-18T10:38:09.464" v="1559" actId="47"/>
        <pc:sldMkLst>
          <pc:docMk/>
          <pc:sldMk cId="2423504493" sldId="843"/>
        </pc:sldMkLst>
        <pc:graphicFrameChg chg="modGraphic">
          <ac:chgData name="Neamul AKHTER" userId="d8348a17-a688-4a12-b18d-5594537b638d" providerId="ADAL" clId="{F2ADF9D9-3FD9-46B2-9E22-25335EA33D59}" dt="2021-10-18T05:10:34.063" v="28" actId="13926"/>
          <ac:graphicFrameMkLst>
            <pc:docMk/>
            <pc:sldMk cId="2423504493" sldId="843"/>
            <ac:graphicFrameMk id="4" creationId="{520B0693-04FC-456D-B8ED-71F46895EFFA}"/>
          </ac:graphicFrameMkLst>
        </pc:graphicFrameChg>
      </pc:sldChg>
      <pc:sldChg chg="modSp del mod">
        <pc:chgData name="Neamul AKHTER" userId="d8348a17-a688-4a12-b18d-5594537b638d" providerId="ADAL" clId="{F2ADF9D9-3FD9-46B2-9E22-25335EA33D59}" dt="2021-10-18T10:38:10.836" v="1560" actId="47"/>
        <pc:sldMkLst>
          <pc:docMk/>
          <pc:sldMk cId="2173133420" sldId="844"/>
        </pc:sldMkLst>
        <pc:graphicFrameChg chg="modGraphic">
          <ac:chgData name="Neamul AKHTER" userId="d8348a17-a688-4a12-b18d-5594537b638d" providerId="ADAL" clId="{F2ADF9D9-3FD9-46B2-9E22-25335EA33D59}" dt="2021-10-18T05:10:51.520" v="29" actId="13926"/>
          <ac:graphicFrameMkLst>
            <pc:docMk/>
            <pc:sldMk cId="2173133420" sldId="844"/>
            <ac:graphicFrameMk id="5" creationId="{D65F25E3-17D4-4F2F-A524-AA31BA4A34AF}"/>
          </ac:graphicFrameMkLst>
        </pc:graphicFrameChg>
      </pc:sldChg>
      <pc:sldChg chg="modSp mod ord">
        <pc:chgData name="Neamul AKHTER" userId="d8348a17-a688-4a12-b18d-5594537b638d" providerId="ADAL" clId="{F2ADF9D9-3FD9-46B2-9E22-25335EA33D59}" dt="2021-10-18T10:35:44.311" v="1462"/>
        <pc:sldMkLst>
          <pc:docMk/>
          <pc:sldMk cId="2084016124" sldId="847"/>
        </pc:sldMkLst>
        <pc:spChg chg="mod">
          <ac:chgData name="Neamul AKHTER" userId="d8348a17-a688-4a12-b18d-5594537b638d" providerId="ADAL" clId="{F2ADF9D9-3FD9-46B2-9E22-25335EA33D59}" dt="2021-10-18T10:35:29.116" v="1460" actId="20577"/>
          <ac:spMkLst>
            <pc:docMk/>
            <pc:sldMk cId="2084016124" sldId="847"/>
            <ac:spMk id="7" creationId="{B4851A34-9536-42AB-AAD9-9633CAB1FEFC}"/>
          </ac:spMkLst>
        </pc:spChg>
      </pc:sldChg>
      <pc:sldChg chg="modSp mod ord">
        <pc:chgData name="Neamul AKHTER" userId="d8348a17-a688-4a12-b18d-5594537b638d" providerId="ADAL" clId="{F2ADF9D9-3FD9-46B2-9E22-25335EA33D59}" dt="2021-10-19T03:46:30.422" v="1973" actId="20577"/>
        <pc:sldMkLst>
          <pc:docMk/>
          <pc:sldMk cId="2808787745" sldId="849"/>
        </pc:sldMkLst>
        <pc:spChg chg="mod">
          <ac:chgData name="Neamul AKHTER" userId="d8348a17-a688-4a12-b18d-5594537b638d" providerId="ADAL" clId="{F2ADF9D9-3FD9-46B2-9E22-25335EA33D59}" dt="2021-10-19T03:46:30.422" v="1973" actId="20577"/>
          <ac:spMkLst>
            <pc:docMk/>
            <pc:sldMk cId="2808787745" sldId="849"/>
            <ac:spMk id="7" creationId="{B4851A34-9536-42AB-AAD9-9633CAB1FEFC}"/>
          </ac:spMkLst>
        </pc:spChg>
      </pc:sldChg>
      <pc:sldChg chg="delSp modSp mod">
        <pc:chgData name="Neamul AKHTER" userId="d8348a17-a688-4a12-b18d-5594537b638d" providerId="ADAL" clId="{F2ADF9D9-3FD9-46B2-9E22-25335EA33D59}" dt="2021-10-18T10:59:41.950" v="1641" actId="478"/>
        <pc:sldMkLst>
          <pc:docMk/>
          <pc:sldMk cId="185899084" sldId="850"/>
        </pc:sldMkLst>
        <pc:spChg chg="mod">
          <ac:chgData name="Neamul AKHTER" userId="d8348a17-a688-4a12-b18d-5594537b638d" providerId="ADAL" clId="{F2ADF9D9-3FD9-46B2-9E22-25335EA33D59}" dt="2021-10-18T10:59:32.755" v="1639" actId="6549"/>
          <ac:spMkLst>
            <pc:docMk/>
            <pc:sldMk cId="185899084" sldId="850"/>
            <ac:spMk id="6" creationId="{5F13D0AF-4B48-4A85-B2F4-9EED3C1F6A55}"/>
          </ac:spMkLst>
        </pc:spChg>
        <pc:graphicFrameChg chg="del">
          <ac:chgData name="Neamul AKHTER" userId="d8348a17-a688-4a12-b18d-5594537b638d" providerId="ADAL" clId="{F2ADF9D9-3FD9-46B2-9E22-25335EA33D59}" dt="2021-10-18T10:59:36.992" v="1640" actId="478"/>
          <ac:graphicFrameMkLst>
            <pc:docMk/>
            <pc:sldMk cId="185899084" sldId="850"/>
            <ac:graphicFrameMk id="2" creationId="{44BD4CDE-EAF1-409F-AB3D-E1B5B86349D4}"/>
          </ac:graphicFrameMkLst>
        </pc:graphicFrameChg>
        <pc:graphicFrameChg chg="del">
          <ac:chgData name="Neamul AKHTER" userId="d8348a17-a688-4a12-b18d-5594537b638d" providerId="ADAL" clId="{F2ADF9D9-3FD9-46B2-9E22-25335EA33D59}" dt="2021-10-18T10:59:41.950" v="1641" actId="478"/>
          <ac:graphicFrameMkLst>
            <pc:docMk/>
            <pc:sldMk cId="185899084" sldId="850"/>
            <ac:graphicFrameMk id="5" creationId="{A86CB7A8-16C3-4BB5-8B9A-D11C2B19127B}"/>
          </ac:graphicFrameMkLst>
        </pc:graphicFrameChg>
      </pc:sldChg>
      <pc:sldChg chg="modSp del mod ord">
        <pc:chgData name="Neamul AKHTER" userId="d8348a17-a688-4a12-b18d-5594537b638d" providerId="ADAL" clId="{F2ADF9D9-3FD9-46B2-9E22-25335EA33D59}" dt="2021-10-18T10:36:38.856" v="1465" actId="47"/>
        <pc:sldMkLst>
          <pc:docMk/>
          <pc:sldMk cId="2104839892" sldId="851"/>
        </pc:sldMkLst>
        <pc:spChg chg="mod">
          <ac:chgData name="Neamul AKHTER" userId="d8348a17-a688-4a12-b18d-5594537b638d" providerId="ADAL" clId="{F2ADF9D9-3FD9-46B2-9E22-25335EA33D59}" dt="2021-10-18T05:10:26.539" v="27" actId="13926"/>
          <ac:spMkLst>
            <pc:docMk/>
            <pc:sldMk cId="2104839892" sldId="851"/>
            <ac:spMk id="7" creationId="{B4851A34-9536-42AB-AAD9-9633CAB1FEFC}"/>
          </ac:spMkLst>
        </pc:spChg>
      </pc:sldChg>
      <pc:sldChg chg="add del ord">
        <pc:chgData name="Neamul AKHTER" userId="d8348a17-a688-4a12-b18d-5594537b638d" providerId="ADAL" clId="{F2ADF9D9-3FD9-46B2-9E22-25335EA33D59}" dt="2021-10-25T07:16:36.293" v="2627"/>
        <pc:sldMkLst>
          <pc:docMk/>
          <pc:sldMk cId="1998968172" sldId="852"/>
        </pc:sldMkLst>
      </pc:sldChg>
      <pc:sldChg chg="ord">
        <pc:chgData name="Neamul AKHTER" userId="d8348a17-a688-4a12-b18d-5594537b638d" providerId="ADAL" clId="{F2ADF9D9-3FD9-46B2-9E22-25335EA33D59}" dt="2021-10-18T10:02:40.613" v="602"/>
        <pc:sldMkLst>
          <pc:docMk/>
          <pc:sldMk cId="2777991922" sldId="853"/>
        </pc:sldMkLst>
      </pc:sldChg>
      <pc:sldChg chg="modSp del mod">
        <pc:chgData name="Neamul AKHTER" userId="d8348a17-a688-4a12-b18d-5594537b638d" providerId="ADAL" clId="{F2ADF9D9-3FD9-46B2-9E22-25335EA33D59}" dt="2021-10-18T10:39:05.026" v="1568" actId="47"/>
        <pc:sldMkLst>
          <pc:docMk/>
          <pc:sldMk cId="1908069951" sldId="854"/>
        </pc:sldMkLst>
        <pc:graphicFrameChg chg="modGraphic">
          <ac:chgData name="Neamul AKHTER" userId="d8348a17-a688-4a12-b18d-5594537b638d" providerId="ADAL" clId="{F2ADF9D9-3FD9-46B2-9E22-25335EA33D59}" dt="2021-10-18T05:10:14.188" v="25" actId="13926"/>
          <ac:graphicFrameMkLst>
            <pc:docMk/>
            <pc:sldMk cId="1908069951" sldId="854"/>
            <ac:graphicFrameMk id="2" creationId="{A4C826DB-0B11-4300-A8D3-246167BC5368}"/>
          </ac:graphicFrameMkLst>
        </pc:graphicFrameChg>
      </pc:sldChg>
      <pc:sldChg chg="addSp delSp modSp del mod ord">
        <pc:chgData name="Neamul AKHTER" userId="d8348a17-a688-4a12-b18d-5594537b638d" providerId="ADAL" clId="{F2ADF9D9-3FD9-46B2-9E22-25335EA33D59}" dt="2021-10-19T03:38:25.547" v="1948" actId="2696"/>
        <pc:sldMkLst>
          <pc:docMk/>
          <pc:sldMk cId="1785985439" sldId="855"/>
        </pc:sldMkLst>
        <pc:spChg chg="mod">
          <ac:chgData name="Neamul AKHTER" userId="d8348a17-a688-4a12-b18d-5594537b638d" providerId="ADAL" clId="{F2ADF9D9-3FD9-46B2-9E22-25335EA33D59}" dt="2021-10-18T05:12:04.977" v="39" actId="13926"/>
          <ac:spMkLst>
            <pc:docMk/>
            <pc:sldMk cId="1785985439" sldId="855"/>
            <ac:spMk id="7" creationId="{B4851A34-9536-42AB-AAD9-9633CAB1FEFC}"/>
          </ac:spMkLst>
        </pc:spChg>
        <pc:picChg chg="add mod">
          <ac:chgData name="Neamul AKHTER" userId="d8348a17-a688-4a12-b18d-5594537b638d" providerId="ADAL" clId="{F2ADF9D9-3FD9-46B2-9E22-25335EA33D59}" dt="2021-10-19T03:32:33.922" v="1944" actId="1036"/>
          <ac:picMkLst>
            <pc:docMk/>
            <pc:sldMk cId="1785985439" sldId="855"/>
            <ac:picMk id="4" creationId="{61F570E0-51A9-4DB1-9BF2-28C644AAF135}"/>
          </ac:picMkLst>
        </pc:picChg>
        <pc:picChg chg="del mod">
          <ac:chgData name="Neamul AKHTER" userId="d8348a17-a688-4a12-b18d-5594537b638d" providerId="ADAL" clId="{F2ADF9D9-3FD9-46B2-9E22-25335EA33D59}" dt="2021-10-18T11:02:47.098" v="1659" actId="478"/>
          <ac:picMkLst>
            <pc:docMk/>
            <pc:sldMk cId="1785985439" sldId="855"/>
            <ac:picMk id="6" creationId="{B0232C7A-EAD3-43C9-B2EF-546F2C9591C0}"/>
          </ac:picMkLst>
        </pc:picChg>
      </pc:sldChg>
      <pc:sldChg chg="modSp del mod">
        <pc:chgData name="Neamul AKHTER" userId="d8348a17-a688-4a12-b18d-5594537b638d" providerId="ADAL" clId="{F2ADF9D9-3FD9-46B2-9E22-25335EA33D59}" dt="2021-10-18T10:39:04.035" v="1567" actId="47"/>
        <pc:sldMkLst>
          <pc:docMk/>
          <pc:sldMk cId="2992891967" sldId="856"/>
        </pc:sldMkLst>
        <pc:spChg chg="mod">
          <ac:chgData name="Neamul AKHTER" userId="d8348a17-a688-4a12-b18d-5594537b638d" providerId="ADAL" clId="{F2ADF9D9-3FD9-46B2-9E22-25335EA33D59}" dt="2021-10-18T05:10:06.328" v="24" actId="13926"/>
          <ac:spMkLst>
            <pc:docMk/>
            <pc:sldMk cId="2992891967" sldId="856"/>
            <ac:spMk id="7" creationId="{B4851A34-9536-42AB-AAD9-9633CAB1FEFC}"/>
          </ac:spMkLst>
        </pc:spChg>
      </pc:sldChg>
      <pc:sldChg chg="modSp mod">
        <pc:chgData name="Neamul AKHTER" userId="d8348a17-a688-4a12-b18d-5594537b638d" providerId="ADAL" clId="{F2ADF9D9-3FD9-46B2-9E22-25335EA33D59}" dt="2021-10-18T10:39:36.636" v="1571" actId="20577"/>
        <pc:sldMkLst>
          <pc:docMk/>
          <pc:sldMk cId="2840760164" sldId="858"/>
        </pc:sldMkLst>
        <pc:spChg chg="mod">
          <ac:chgData name="Neamul AKHTER" userId="d8348a17-a688-4a12-b18d-5594537b638d" providerId="ADAL" clId="{F2ADF9D9-3FD9-46B2-9E22-25335EA33D59}" dt="2021-10-18T10:39:36.636" v="1571" actId="20577"/>
          <ac:spMkLst>
            <pc:docMk/>
            <pc:sldMk cId="2840760164" sldId="858"/>
            <ac:spMk id="7" creationId="{B4851A34-9536-42AB-AAD9-9633CAB1FEFC}"/>
          </ac:spMkLst>
        </pc:spChg>
      </pc:sldChg>
      <pc:sldChg chg="modSp mod">
        <pc:chgData name="Neamul AKHTER" userId="d8348a17-a688-4a12-b18d-5594537b638d" providerId="ADAL" clId="{F2ADF9D9-3FD9-46B2-9E22-25335EA33D59}" dt="2021-10-18T05:11:14.107" v="32" actId="13926"/>
        <pc:sldMkLst>
          <pc:docMk/>
          <pc:sldMk cId="1936655023" sldId="859"/>
        </pc:sldMkLst>
        <pc:graphicFrameChg chg="modGraphic">
          <ac:chgData name="Neamul AKHTER" userId="d8348a17-a688-4a12-b18d-5594537b638d" providerId="ADAL" clId="{F2ADF9D9-3FD9-46B2-9E22-25335EA33D59}" dt="2021-10-18T05:11:14.107" v="32" actId="13926"/>
          <ac:graphicFrameMkLst>
            <pc:docMk/>
            <pc:sldMk cId="1936655023" sldId="859"/>
            <ac:graphicFrameMk id="4" creationId="{0E62ED3E-758F-4175-9D44-04377E4A4A2D}"/>
          </ac:graphicFrameMkLst>
        </pc:graphicFrameChg>
      </pc:sldChg>
      <pc:sldChg chg="modSp mod">
        <pc:chgData name="Neamul AKHTER" userId="d8348a17-a688-4a12-b18d-5594537b638d" providerId="ADAL" clId="{F2ADF9D9-3FD9-46B2-9E22-25335EA33D59}" dt="2021-10-18T10:39:52.908" v="1574" actId="207"/>
        <pc:sldMkLst>
          <pc:docMk/>
          <pc:sldMk cId="214098240" sldId="860"/>
        </pc:sldMkLst>
        <pc:spChg chg="mod">
          <ac:chgData name="Neamul AKHTER" userId="d8348a17-a688-4a12-b18d-5594537b638d" providerId="ADAL" clId="{F2ADF9D9-3FD9-46B2-9E22-25335EA33D59}" dt="2021-10-18T10:39:52.908" v="1574" actId="207"/>
          <ac:spMkLst>
            <pc:docMk/>
            <pc:sldMk cId="214098240" sldId="860"/>
            <ac:spMk id="7" creationId="{B4851A34-9536-42AB-AAD9-9633CAB1FEFC}"/>
          </ac:spMkLst>
        </pc:spChg>
      </pc:sldChg>
      <pc:sldChg chg="modSp del mod">
        <pc:chgData name="Neamul AKHTER" userId="d8348a17-a688-4a12-b18d-5594537b638d" providerId="ADAL" clId="{F2ADF9D9-3FD9-46B2-9E22-25335EA33D59}" dt="2021-10-18T10:58:47.391" v="1635" actId="47"/>
        <pc:sldMkLst>
          <pc:docMk/>
          <pc:sldMk cId="944138227" sldId="861"/>
        </pc:sldMkLst>
        <pc:spChg chg="mod">
          <ac:chgData name="Neamul AKHTER" userId="d8348a17-a688-4a12-b18d-5594537b638d" providerId="ADAL" clId="{F2ADF9D9-3FD9-46B2-9E22-25335EA33D59}" dt="2021-10-18T10:58:43.267" v="1632" actId="21"/>
          <ac:spMkLst>
            <pc:docMk/>
            <pc:sldMk cId="944138227" sldId="861"/>
            <ac:spMk id="7" creationId="{B4851A34-9536-42AB-AAD9-9633CAB1FEFC}"/>
          </ac:spMkLst>
        </pc:spChg>
      </pc:sldChg>
      <pc:sldChg chg="delSp mod">
        <pc:chgData name="Neamul AKHTER" userId="d8348a17-a688-4a12-b18d-5594537b638d" providerId="ADAL" clId="{F2ADF9D9-3FD9-46B2-9E22-25335EA33D59}" dt="2021-10-18T10:57:28.431" v="1628" actId="478"/>
        <pc:sldMkLst>
          <pc:docMk/>
          <pc:sldMk cId="3906296991" sldId="862"/>
        </pc:sldMkLst>
        <pc:picChg chg="del">
          <ac:chgData name="Neamul AKHTER" userId="d8348a17-a688-4a12-b18d-5594537b638d" providerId="ADAL" clId="{F2ADF9D9-3FD9-46B2-9E22-25335EA33D59}" dt="2021-10-18T10:57:28.431" v="1628" actId="478"/>
          <ac:picMkLst>
            <pc:docMk/>
            <pc:sldMk cId="3906296991" sldId="862"/>
            <ac:picMk id="2" creationId="{52E18D4D-3E13-427A-92FE-9E98BF73CC82}"/>
          </ac:picMkLst>
        </pc:picChg>
      </pc:sldChg>
      <pc:sldChg chg="ord">
        <pc:chgData name="Neamul AKHTER" userId="d8348a17-a688-4a12-b18d-5594537b638d" providerId="ADAL" clId="{F2ADF9D9-3FD9-46B2-9E22-25335EA33D59}" dt="2021-10-25T07:15:31.054" v="2624"/>
        <pc:sldMkLst>
          <pc:docMk/>
          <pc:sldMk cId="2532525049" sldId="863"/>
        </pc:sldMkLst>
      </pc:sldChg>
      <pc:sldChg chg="del">
        <pc:chgData name="Neamul AKHTER" userId="d8348a17-a688-4a12-b18d-5594537b638d" providerId="ADAL" clId="{F2ADF9D9-3FD9-46B2-9E22-25335EA33D59}" dt="2021-10-18T05:12:11.942" v="41" actId="47"/>
        <pc:sldMkLst>
          <pc:docMk/>
          <pc:sldMk cId="3097731996" sldId="863"/>
        </pc:sldMkLst>
      </pc:sldChg>
      <pc:sldChg chg="del">
        <pc:chgData name="Neamul AKHTER" userId="d8348a17-a688-4a12-b18d-5594537b638d" providerId="ADAL" clId="{F2ADF9D9-3FD9-46B2-9E22-25335EA33D59}" dt="2021-10-18T05:12:12.627" v="42" actId="47"/>
        <pc:sldMkLst>
          <pc:docMk/>
          <pc:sldMk cId="578647032" sldId="864"/>
        </pc:sldMkLst>
      </pc:sldChg>
      <pc:sldChg chg="addSp modSp add mod ord">
        <pc:chgData name="Neamul AKHTER" userId="d8348a17-a688-4a12-b18d-5594537b638d" providerId="ADAL" clId="{F2ADF9D9-3FD9-46B2-9E22-25335EA33D59}" dt="2021-10-19T03:19:27.128" v="1897" actId="20577"/>
        <pc:sldMkLst>
          <pc:docMk/>
          <pc:sldMk cId="2272087179" sldId="864"/>
        </pc:sldMkLst>
        <pc:spChg chg="mod">
          <ac:chgData name="Neamul AKHTER" userId="d8348a17-a688-4a12-b18d-5594537b638d" providerId="ADAL" clId="{F2ADF9D9-3FD9-46B2-9E22-25335EA33D59}" dt="2021-10-19T03:19:27.128" v="1897" actId="20577"/>
          <ac:spMkLst>
            <pc:docMk/>
            <pc:sldMk cId="2272087179" sldId="864"/>
            <ac:spMk id="7" creationId="{B4851A34-9536-42AB-AAD9-9633CAB1FEFC}"/>
          </ac:spMkLst>
        </pc:spChg>
        <pc:graphicFrameChg chg="add mod modGraphic">
          <ac:chgData name="Neamul AKHTER" userId="d8348a17-a688-4a12-b18d-5594537b638d" providerId="ADAL" clId="{F2ADF9D9-3FD9-46B2-9E22-25335EA33D59}" dt="2021-10-18T10:01:04.234" v="591" actId="1035"/>
          <ac:graphicFrameMkLst>
            <pc:docMk/>
            <pc:sldMk cId="2272087179" sldId="864"/>
            <ac:graphicFrameMk id="2" creationId="{FA637F0C-5C98-4456-B5B2-2FE05D33F802}"/>
          </ac:graphicFrameMkLst>
        </pc:graphicFrameChg>
      </pc:sldChg>
      <pc:sldChg chg="addSp modSp add mod">
        <pc:chgData name="Neamul AKHTER" userId="d8348a17-a688-4a12-b18d-5594537b638d" providerId="ADAL" clId="{F2ADF9D9-3FD9-46B2-9E22-25335EA33D59}" dt="2021-10-18T10:12:54.212" v="782" actId="20577"/>
        <pc:sldMkLst>
          <pc:docMk/>
          <pc:sldMk cId="541301547" sldId="865"/>
        </pc:sldMkLst>
        <pc:spChg chg="mod">
          <ac:chgData name="Neamul AKHTER" userId="d8348a17-a688-4a12-b18d-5594537b638d" providerId="ADAL" clId="{F2ADF9D9-3FD9-46B2-9E22-25335EA33D59}" dt="2021-10-18T10:12:27.406" v="745" actId="14100"/>
          <ac:spMkLst>
            <pc:docMk/>
            <pc:sldMk cId="541301547" sldId="865"/>
            <ac:spMk id="7" creationId="{B4851A34-9536-42AB-AAD9-9633CAB1FEFC}"/>
          </ac:spMkLst>
        </pc:spChg>
        <pc:spChg chg="add mod">
          <ac:chgData name="Neamul AKHTER" userId="d8348a17-a688-4a12-b18d-5594537b638d" providerId="ADAL" clId="{F2ADF9D9-3FD9-46B2-9E22-25335EA33D59}" dt="2021-10-18T10:12:54.212" v="782" actId="20577"/>
          <ac:spMkLst>
            <pc:docMk/>
            <pc:sldMk cId="541301547" sldId="865"/>
            <ac:spMk id="9" creationId="{7261799C-3926-4FC3-98B1-FCDD7C950637}"/>
          </ac:spMkLst>
        </pc:spChg>
        <pc:picChg chg="add mod">
          <ac:chgData name="Neamul AKHTER" userId="d8348a17-a688-4a12-b18d-5594537b638d" providerId="ADAL" clId="{F2ADF9D9-3FD9-46B2-9E22-25335EA33D59}" dt="2021-10-18T10:12:31.978" v="755" actId="1036"/>
          <ac:picMkLst>
            <pc:docMk/>
            <pc:sldMk cId="541301547" sldId="865"/>
            <ac:picMk id="4" creationId="{2DA45F3F-351A-4585-BC32-899DC485327C}"/>
          </ac:picMkLst>
        </pc:picChg>
        <pc:picChg chg="add mod">
          <ac:chgData name="Neamul AKHTER" userId="d8348a17-a688-4a12-b18d-5594537b638d" providerId="ADAL" clId="{F2ADF9D9-3FD9-46B2-9E22-25335EA33D59}" dt="2021-10-18T10:12:35.590" v="766" actId="1035"/>
          <ac:picMkLst>
            <pc:docMk/>
            <pc:sldMk cId="541301547" sldId="865"/>
            <ac:picMk id="6" creationId="{BB202D14-D9C7-441B-8923-BBD94B7A1A2A}"/>
          </ac:picMkLst>
        </pc:picChg>
      </pc:sldChg>
      <pc:sldChg chg="del">
        <pc:chgData name="Neamul AKHTER" userId="d8348a17-a688-4a12-b18d-5594537b638d" providerId="ADAL" clId="{F2ADF9D9-3FD9-46B2-9E22-25335EA33D59}" dt="2021-10-18T05:12:13.285" v="43" actId="47"/>
        <pc:sldMkLst>
          <pc:docMk/>
          <pc:sldMk cId="601382941" sldId="865"/>
        </pc:sldMkLst>
      </pc:sldChg>
      <pc:sldChg chg="del">
        <pc:chgData name="Neamul AKHTER" userId="d8348a17-a688-4a12-b18d-5594537b638d" providerId="ADAL" clId="{F2ADF9D9-3FD9-46B2-9E22-25335EA33D59}" dt="2021-10-18T05:12:13.972" v="44" actId="47"/>
        <pc:sldMkLst>
          <pc:docMk/>
          <pc:sldMk cId="2470834469" sldId="866"/>
        </pc:sldMkLst>
      </pc:sldChg>
      <pc:sldChg chg="delSp modSp add mod">
        <pc:chgData name="Neamul AKHTER" userId="d8348a17-a688-4a12-b18d-5594537b638d" providerId="ADAL" clId="{F2ADF9D9-3FD9-46B2-9E22-25335EA33D59}" dt="2021-10-19T04:07:30.729" v="2176" actId="207"/>
        <pc:sldMkLst>
          <pc:docMk/>
          <pc:sldMk cId="2873358535" sldId="866"/>
        </pc:sldMkLst>
        <pc:spChg chg="mod">
          <ac:chgData name="Neamul AKHTER" userId="d8348a17-a688-4a12-b18d-5594537b638d" providerId="ADAL" clId="{F2ADF9D9-3FD9-46B2-9E22-25335EA33D59}" dt="2021-10-19T04:07:30.729" v="2176" actId="207"/>
          <ac:spMkLst>
            <pc:docMk/>
            <pc:sldMk cId="2873358535" sldId="866"/>
            <ac:spMk id="7" creationId="{B4851A34-9536-42AB-AAD9-9633CAB1FEFC}"/>
          </ac:spMkLst>
        </pc:spChg>
        <pc:picChg chg="del">
          <ac:chgData name="Neamul AKHTER" userId="d8348a17-a688-4a12-b18d-5594537b638d" providerId="ADAL" clId="{F2ADF9D9-3FD9-46B2-9E22-25335EA33D59}" dt="2021-10-18T10:27:55.237" v="1008" actId="478"/>
          <ac:picMkLst>
            <pc:docMk/>
            <pc:sldMk cId="2873358535" sldId="866"/>
            <ac:picMk id="4" creationId="{9767B9BD-9F6B-4EA1-9EC4-37E565316BDD}"/>
          </ac:picMkLst>
        </pc:picChg>
        <pc:picChg chg="del">
          <ac:chgData name="Neamul AKHTER" userId="d8348a17-a688-4a12-b18d-5594537b638d" providerId="ADAL" clId="{F2ADF9D9-3FD9-46B2-9E22-25335EA33D59}" dt="2021-10-18T10:27:57.189" v="1009" actId="478"/>
          <ac:picMkLst>
            <pc:docMk/>
            <pc:sldMk cId="2873358535" sldId="866"/>
            <ac:picMk id="6" creationId="{DAC1BFB1-2EF3-4023-B727-91081D5BAC26}"/>
          </ac:picMkLst>
        </pc:picChg>
      </pc:sldChg>
      <pc:sldChg chg="add">
        <pc:chgData name="Neamul AKHTER" userId="d8348a17-a688-4a12-b18d-5594537b638d" providerId="ADAL" clId="{F2ADF9D9-3FD9-46B2-9E22-25335EA33D59}" dt="2021-10-25T06:51:34.269" v="2267" actId="2890"/>
        <pc:sldMkLst>
          <pc:docMk/>
          <pc:sldMk cId="411547815" sldId="867"/>
        </pc:sldMkLst>
      </pc:sldChg>
      <pc:sldChg chg="modSp add del mod">
        <pc:chgData name="Neamul AKHTER" userId="d8348a17-a688-4a12-b18d-5594537b638d" providerId="ADAL" clId="{F2ADF9D9-3FD9-46B2-9E22-25335EA33D59}" dt="2021-10-19T06:17:41.012" v="2249" actId="47"/>
        <pc:sldMkLst>
          <pc:docMk/>
          <pc:sldMk cId="612305300" sldId="867"/>
        </pc:sldMkLst>
        <pc:spChg chg="mod">
          <ac:chgData name="Neamul AKHTER" userId="d8348a17-a688-4a12-b18d-5594537b638d" providerId="ADAL" clId="{F2ADF9D9-3FD9-46B2-9E22-25335EA33D59}" dt="2021-10-19T04:48:51.398" v="2230" actId="255"/>
          <ac:spMkLst>
            <pc:docMk/>
            <pc:sldMk cId="612305300" sldId="867"/>
            <ac:spMk id="7" creationId="{2268F41C-AD7C-A44A-8B63-20AA4CE000EB}"/>
          </ac:spMkLst>
        </pc:spChg>
      </pc:sldChg>
      <pc:sldChg chg="del">
        <pc:chgData name="Neamul AKHTER" userId="d8348a17-a688-4a12-b18d-5594537b638d" providerId="ADAL" clId="{F2ADF9D9-3FD9-46B2-9E22-25335EA33D59}" dt="2021-10-18T05:12:14.865" v="45" actId="47"/>
        <pc:sldMkLst>
          <pc:docMk/>
          <pc:sldMk cId="4020762237" sldId="867"/>
        </pc:sldMkLst>
      </pc:sldChg>
      <pc:sldChg chg="add del">
        <pc:chgData name="Neamul AKHTER" userId="d8348a17-a688-4a12-b18d-5594537b638d" providerId="ADAL" clId="{F2ADF9D9-3FD9-46B2-9E22-25335EA33D59}" dt="2021-10-19T06:17:46.635" v="2258" actId="47"/>
        <pc:sldMkLst>
          <pc:docMk/>
          <pc:sldMk cId="2194066718" sldId="868"/>
        </pc:sldMkLst>
      </pc:sldChg>
      <pc:sldChg chg="del">
        <pc:chgData name="Neamul AKHTER" userId="d8348a17-a688-4a12-b18d-5594537b638d" providerId="ADAL" clId="{F2ADF9D9-3FD9-46B2-9E22-25335EA33D59}" dt="2021-10-18T05:12:15.580" v="46" actId="47"/>
        <pc:sldMkLst>
          <pc:docMk/>
          <pc:sldMk cId="2875780445" sldId="868"/>
        </pc:sldMkLst>
      </pc:sldChg>
      <pc:sldChg chg="del">
        <pc:chgData name="Neamul AKHTER" userId="d8348a17-a688-4a12-b18d-5594537b638d" providerId="ADAL" clId="{F2ADF9D9-3FD9-46B2-9E22-25335EA33D59}" dt="2021-10-18T05:12:16.234" v="47" actId="47"/>
        <pc:sldMkLst>
          <pc:docMk/>
          <pc:sldMk cId="315928289" sldId="869"/>
        </pc:sldMkLst>
      </pc:sldChg>
      <pc:sldChg chg="del">
        <pc:chgData name="Neamul AKHTER" userId="d8348a17-a688-4a12-b18d-5594537b638d" providerId="ADAL" clId="{F2ADF9D9-3FD9-46B2-9E22-25335EA33D59}" dt="2021-10-19T04:45:34.078" v="2191" actId="47"/>
        <pc:sldMkLst>
          <pc:docMk/>
          <pc:sldMk cId="2783875596" sldId="869"/>
        </pc:sldMkLst>
      </pc:sldChg>
      <pc:sldChg chg="del">
        <pc:chgData name="Neamul AKHTER" userId="d8348a17-a688-4a12-b18d-5594537b638d" providerId="ADAL" clId="{F2ADF9D9-3FD9-46B2-9E22-25335EA33D59}" dt="2021-10-19T04:45:34.549" v="2192" actId="47"/>
        <pc:sldMkLst>
          <pc:docMk/>
          <pc:sldMk cId="199407217" sldId="870"/>
        </pc:sldMkLst>
      </pc:sldChg>
      <pc:sldChg chg="del">
        <pc:chgData name="Neamul AKHTER" userId="d8348a17-a688-4a12-b18d-5594537b638d" providerId="ADAL" clId="{F2ADF9D9-3FD9-46B2-9E22-25335EA33D59}" dt="2021-10-18T05:12:17.530" v="48" actId="47"/>
        <pc:sldMkLst>
          <pc:docMk/>
          <pc:sldMk cId="239060139" sldId="870"/>
        </pc:sldMkLst>
      </pc:sldChg>
      <pc:sldChg chg="del">
        <pc:chgData name="Neamul AKHTER" userId="d8348a17-a688-4a12-b18d-5594537b638d" providerId="ADAL" clId="{F2ADF9D9-3FD9-46B2-9E22-25335EA33D59}" dt="2021-10-18T05:12:18.497" v="49" actId="47"/>
        <pc:sldMkLst>
          <pc:docMk/>
          <pc:sldMk cId="2306902749" sldId="871"/>
        </pc:sldMkLst>
      </pc:sldChg>
      <pc:sldChg chg="del">
        <pc:chgData name="Neamul AKHTER" userId="d8348a17-a688-4a12-b18d-5594537b638d" providerId="ADAL" clId="{F2ADF9D9-3FD9-46B2-9E22-25335EA33D59}" dt="2021-10-19T04:45:35.118" v="2193" actId="47"/>
        <pc:sldMkLst>
          <pc:docMk/>
          <pc:sldMk cId="4118504979" sldId="871"/>
        </pc:sldMkLst>
      </pc:sldChg>
      <pc:sldChg chg="del">
        <pc:chgData name="Neamul AKHTER" userId="d8348a17-a688-4a12-b18d-5594537b638d" providerId="ADAL" clId="{F2ADF9D9-3FD9-46B2-9E22-25335EA33D59}" dt="2021-10-19T04:45:35.473" v="2194" actId="47"/>
        <pc:sldMkLst>
          <pc:docMk/>
          <pc:sldMk cId="3055974969" sldId="872"/>
        </pc:sldMkLst>
      </pc:sldChg>
      <pc:sldChg chg="modSp add del mod ord">
        <pc:chgData name="Neamul AKHTER" userId="d8348a17-a688-4a12-b18d-5594537b638d" providerId="ADAL" clId="{F2ADF9D9-3FD9-46B2-9E22-25335EA33D59}" dt="2021-10-25T06:59:43.185" v="2524" actId="20577"/>
        <pc:sldMkLst>
          <pc:docMk/>
          <pc:sldMk cId="3762633715" sldId="872"/>
        </pc:sldMkLst>
        <pc:spChg chg="mod">
          <ac:chgData name="Neamul AKHTER" userId="d8348a17-a688-4a12-b18d-5594537b638d" providerId="ADAL" clId="{F2ADF9D9-3FD9-46B2-9E22-25335EA33D59}" dt="2021-10-25T06:59:43.185" v="2524" actId="20577"/>
          <ac:spMkLst>
            <pc:docMk/>
            <pc:sldMk cId="3762633715" sldId="872"/>
            <ac:spMk id="3" creationId="{2BA485C7-D916-495F-AEC6-B315393A6A72}"/>
          </ac:spMkLst>
        </pc:spChg>
        <pc:spChg chg="mod">
          <ac:chgData name="Neamul AKHTER" userId="d8348a17-a688-4a12-b18d-5594537b638d" providerId="ADAL" clId="{F2ADF9D9-3FD9-46B2-9E22-25335EA33D59}" dt="2021-10-25T06:53:39.973" v="2294" actId="122"/>
          <ac:spMkLst>
            <pc:docMk/>
            <pc:sldMk cId="3762633715" sldId="872"/>
            <ac:spMk id="6" creationId="{BCF24794-C94E-44AF-AD7A-7FB4882853A5}"/>
          </ac:spMkLst>
        </pc:spChg>
        <pc:graphicFrameChg chg="mod modGraphic">
          <ac:chgData name="Neamul AKHTER" userId="d8348a17-a688-4a12-b18d-5594537b638d" providerId="ADAL" clId="{F2ADF9D9-3FD9-46B2-9E22-25335EA33D59}" dt="2021-10-25T06:58:01.649" v="2491" actId="255"/>
          <ac:graphicFrameMkLst>
            <pc:docMk/>
            <pc:sldMk cId="3762633715" sldId="872"/>
            <ac:graphicFrameMk id="4" creationId="{40DFE8A9-722D-445A-9F6B-288104F161F4}"/>
          </ac:graphicFrameMkLst>
        </pc:graphicFrameChg>
      </pc:sldChg>
      <pc:sldChg chg="del">
        <pc:chgData name="Neamul AKHTER" userId="d8348a17-a688-4a12-b18d-5594537b638d" providerId="ADAL" clId="{F2ADF9D9-3FD9-46B2-9E22-25335EA33D59}" dt="2021-10-19T04:45:35.823" v="2195" actId="47"/>
        <pc:sldMkLst>
          <pc:docMk/>
          <pc:sldMk cId="394808212" sldId="873"/>
        </pc:sldMkLst>
      </pc:sldChg>
      <pc:sldChg chg="modSp add mod">
        <pc:chgData name="Neamul AKHTER" userId="d8348a17-a688-4a12-b18d-5594537b638d" providerId="ADAL" clId="{F2ADF9D9-3FD9-46B2-9E22-25335EA33D59}" dt="2021-10-25T06:59:49.651" v="2545" actId="20577"/>
        <pc:sldMkLst>
          <pc:docMk/>
          <pc:sldMk cId="1737510365" sldId="873"/>
        </pc:sldMkLst>
        <pc:spChg chg="mod">
          <ac:chgData name="Neamul AKHTER" userId="d8348a17-a688-4a12-b18d-5594537b638d" providerId="ADAL" clId="{F2ADF9D9-3FD9-46B2-9E22-25335EA33D59}" dt="2021-10-25T06:59:49.651" v="2545" actId="20577"/>
          <ac:spMkLst>
            <pc:docMk/>
            <pc:sldMk cId="1737510365" sldId="873"/>
            <ac:spMk id="3" creationId="{2BA485C7-D916-495F-AEC6-B315393A6A72}"/>
          </ac:spMkLst>
        </pc:spChg>
        <pc:spChg chg="mod">
          <ac:chgData name="Neamul AKHTER" userId="d8348a17-a688-4a12-b18d-5594537b638d" providerId="ADAL" clId="{F2ADF9D9-3FD9-46B2-9E22-25335EA33D59}" dt="2021-10-25T06:58:56.102" v="2499" actId="313"/>
          <ac:spMkLst>
            <pc:docMk/>
            <pc:sldMk cId="1737510365" sldId="873"/>
            <ac:spMk id="6" creationId="{BCF24794-C94E-44AF-AD7A-7FB4882853A5}"/>
          </ac:spMkLst>
        </pc:spChg>
      </pc:sldChg>
      <pc:sldChg chg="del">
        <pc:chgData name="Neamul AKHTER" userId="d8348a17-a688-4a12-b18d-5594537b638d" providerId="ADAL" clId="{F2ADF9D9-3FD9-46B2-9E22-25335EA33D59}" dt="2021-10-18T05:07:25.874" v="5" actId="47"/>
        <pc:sldMkLst>
          <pc:docMk/>
          <pc:sldMk cId="4249071873" sldId="873"/>
        </pc:sldMkLst>
      </pc:sldChg>
      <pc:sldChg chg="del">
        <pc:chgData name="Neamul AKHTER" userId="d8348a17-a688-4a12-b18d-5594537b638d" providerId="ADAL" clId="{F2ADF9D9-3FD9-46B2-9E22-25335EA33D59}" dt="2021-10-18T05:07:28.919" v="6" actId="47"/>
        <pc:sldMkLst>
          <pc:docMk/>
          <pc:sldMk cId="1870700980" sldId="874"/>
        </pc:sldMkLst>
      </pc:sldChg>
      <pc:sldChg chg="del">
        <pc:chgData name="Neamul AKHTER" userId="d8348a17-a688-4a12-b18d-5594537b638d" providerId="ADAL" clId="{F2ADF9D9-3FD9-46B2-9E22-25335EA33D59}" dt="2021-10-19T04:45:36.089" v="2196" actId="47"/>
        <pc:sldMkLst>
          <pc:docMk/>
          <pc:sldMk cId="2248834426" sldId="874"/>
        </pc:sldMkLst>
      </pc:sldChg>
      <pc:sldChg chg="modSp add mod">
        <pc:chgData name="Neamul AKHTER" userId="d8348a17-a688-4a12-b18d-5594537b638d" providerId="ADAL" clId="{F2ADF9D9-3FD9-46B2-9E22-25335EA33D59}" dt="2021-10-25T06:59:57.202" v="2557" actId="20577"/>
        <pc:sldMkLst>
          <pc:docMk/>
          <pc:sldMk cId="3108053216" sldId="874"/>
        </pc:sldMkLst>
        <pc:spChg chg="mod">
          <ac:chgData name="Neamul AKHTER" userId="d8348a17-a688-4a12-b18d-5594537b638d" providerId="ADAL" clId="{F2ADF9D9-3FD9-46B2-9E22-25335EA33D59}" dt="2021-10-25T06:59:57.202" v="2557" actId="20577"/>
          <ac:spMkLst>
            <pc:docMk/>
            <pc:sldMk cId="3108053216" sldId="874"/>
            <ac:spMk id="3" creationId="{2BA485C7-D916-495F-AEC6-B315393A6A72}"/>
          </ac:spMkLst>
        </pc:spChg>
        <pc:spChg chg="mod">
          <ac:chgData name="Neamul AKHTER" userId="d8348a17-a688-4a12-b18d-5594537b638d" providerId="ADAL" clId="{F2ADF9D9-3FD9-46B2-9E22-25335EA33D59}" dt="2021-10-25T06:59:29.706" v="2503" actId="255"/>
          <ac:spMkLst>
            <pc:docMk/>
            <pc:sldMk cId="3108053216" sldId="874"/>
            <ac:spMk id="6" creationId="{BCF24794-C94E-44AF-AD7A-7FB4882853A5}"/>
          </ac:spMkLst>
        </pc:spChg>
      </pc:sldChg>
      <pc:sldChg chg="add del">
        <pc:chgData name="Neamul AKHTER" userId="d8348a17-a688-4a12-b18d-5594537b638d" providerId="ADAL" clId="{F2ADF9D9-3FD9-46B2-9E22-25335EA33D59}" dt="2021-10-25T07:15:18.816" v="2622"/>
        <pc:sldMkLst>
          <pc:docMk/>
          <pc:sldMk cId="612305300" sldId="875"/>
        </pc:sldMkLst>
      </pc:sldChg>
      <pc:sldChg chg="del">
        <pc:chgData name="Neamul AKHTER" userId="d8348a17-a688-4a12-b18d-5594537b638d" providerId="ADAL" clId="{F2ADF9D9-3FD9-46B2-9E22-25335EA33D59}" dt="2021-10-19T04:45:36.283" v="2197" actId="47"/>
        <pc:sldMkLst>
          <pc:docMk/>
          <pc:sldMk cId="3280949016" sldId="875"/>
        </pc:sldMkLst>
      </pc:sldChg>
      <pc:sldChg chg="add del">
        <pc:chgData name="Neamul AKHTER" userId="d8348a17-a688-4a12-b18d-5594537b638d" providerId="ADAL" clId="{F2ADF9D9-3FD9-46B2-9E22-25335EA33D59}" dt="2021-10-25T07:15:18.816" v="2622"/>
        <pc:sldMkLst>
          <pc:docMk/>
          <pc:sldMk cId="2194066718" sldId="876"/>
        </pc:sldMkLst>
      </pc:sldChg>
      <pc:sldChg chg="del">
        <pc:chgData name="Neamul AKHTER" userId="d8348a17-a688-4a12-b18d-5594537b638d" providerId="ADAL" clId="{F2ADF9D9-3FD9-46B2-9E22-25335EA33D59}" dt="2021-10-19T04:45:36.556" v="2198" actId="47"/>
        <pc:sldMkLst>
          <pc:docMk/>
          <pc:sldMk cId="4059003467" sldId="876"/>
        </pc:sldMkLst>
      </pc:sldChg>
      <pc:sldChg chg="add del">
        <pc:chgData name="Neamul AKHTER" userId="d8348a17-a688-4a12-b18d-5594537b638d" providerId="ADAL" clId="{F2ADF9D9-3FD9-46B2-9E22-25335EA33D59}" dt="2021-10-25T07:17:26.457" v="2630"/>
        <pc:sldMkLst>
          <pc:docMk/>
          <pc:sldMk cId="918925780" sldId="877"/>
        </pc:sldMkLst>
      </pc:sldChg>
      <pc:sldChg chg="add del">
        <pc:chgData name="Neamul AKHTER" userId="d8348a17-a688-4a12-b18d-5594537b638d" providerId="ADAL" clId="{F2ADF9D9-3FD9-46B2-9E22-25335EA33D59}" dt="2021-10-25T07:12:24.738" v="2566"/>
        <pc:sldMkLst>
          <pc:docMk/>
          <pc:sldMk cId="2396995384" sldId="877"/>
        </pc:sldMkLst>
      </pc:sldChg>
      <pc:sldChg chg="add del">
        <pc:chgData name="Neamul AKHTER" userId="d8348a17-a688-4a12-b18d-5594537b638d" providerId="ADAL" clId="{F2ADF9D9-3FD9-46B2-9E22-25335EA33D59}" dt="2021-10-25T07:14:35.233" v="2592"/>
        <pc:sldMkLst>
          <pc:docMk/>
          <pc:sldMk cId="2932274429" sldId="877"/>
        </pc:sldMkLst>
      </pc:sldChg>
      <pc:sldChg chg="modSp add mod ord">
        <pc:chgData name="Neamul AKHTER" userId="d8348a17-a688-4a12-b18d-5594537b638d" providerId="ADAL" clId="{F2ADF9D9-3FD9-46B2-9E22-25335EA33D59}" dt="2021-10-25T07:18:04.505" v="2652" actId="20577"/>
        <pc:sldMkLst>
          <pc:docMk/>
          <pc:sldMk cId="3637691539" sldId="877"/>
        </pc:sldMkLst>
        <pc:spChg chg="mod">
          <ac:chgData name="Neamul AKHTER" userId="d8348a17-a688-4a12-b18d-5594537b638d" providerId="ADAL" clId="{F2ADF9D9-3FD9-46B2-9E22-25335EA33D59}" dt="2021-10-25T07:18:04.505" v="2652" actId="20577"/>
          <ac:spMkLst>
            <pc:docMk/>
            <pc:sldMk cId="3637691539" sldId="877"/>
            <ac:spMk id="2" creationId="{72FE0E43-8A27-407F-9963-D841D1189A3D}"/>
          </ac:spMkLst>
        </pc:spChg>
      </pc:sldChg>
      <pc:sldChg chg="add del">
        <pc:chgData name="Neamul AKHTER" userId="d8348a17-a688-4a12-b18d-5594537b638d" providerId="ADAL" clId="{F2ADF9D9-3FD9-46B2-9E22-25335EA33D59}" dt="2021-10-25T07:13:56.017" v="2570" actId="47"/>
        <pc:sldMkLst>
          <pc:docMk/>
          <pc:sldMk cId="4242067926" sldId="877"/>
        </pc:sldMkLst>
      </pc:sldChg>
      <pc:sldChg chg="add del">
        <pc:chgData name="Neamul AKHTER" userId="d8348a17-a688-4a12-b18d-5594537b638d" providerId="ADAL" clId="{F2ADF9D9-3FD9-46B2-9E22-25335EA33D59}" dt="2021-10-25T07:13:56.741" v="2571" actId="47"/>
        <pc:sldMkLst>
          <pc:docMk/>
          <pc:sldMk cId="761704097" sldId="878"/>
        </pc:sldMkLst>
      </pc:sldChg>
      <pc:sldChg chg="add del">
        <pc:chgData name="Neamul AKHTER" userId="d8348a17-a688-4a12-b18d-5594537b638d" providerId="ADAL" clId="{F2ADF9D9-3FD9-46B2-9E22-25335EA33D59}" dt="2021-10-25T07:18:17.729" v="2657" actId="47"/>
        <pc:sldMkLst>
          <pc:docMk/>
          <pc:sldMk cId="813471877" sldId="878"/>
        </pc:sldMkLst>
      </pc:sldChg>
      <pc:sldChg chg="add del">
        <pc:chgData name="Neamul AKHTER" userId="d8348a17-a688-4a12-b18d-5594537b638d" providerId="ADAL" clId="{F2ADF9D9-3FD9-46B2-9E22-25335EA33D59}" dt="2021-10-25T07:14:35.233" v="2592"/>
        <pc:sldMkLst>
          <pc:docMk/>
          <pc:sldMk cId="2790775574" sldId="878"/>
        </pc:sldMkLst>
      </pc:sldChg>
      <pc:sldChg chg="modSp add mod">
        <pc:chgData name="Neamul AKHTER" userId="d8348a17-a688-4a12-b18d-5594537b638d" providerId="ADAL" clId="{F2ADF9D9-3FD9-46B2-9E22-25335EA33D59}" dt="2021-10-25T07:18:11.121" v="2656" actId="20577"/>
        <pc:sldMkLst>
          <pc:docMk/>
          <pc:sldMk cId="2634440417" sldId="879"/>
        </pc:sldMkLst>
        <pc:spChg chg="mod">
          <ac:chgData name="Neamul AKHTER" userId="d8348a17-a688-4a12-b18d-5594537b638d" providerId="ADAL" clId="{F2ADF9D9-3FD9-46B2-9E22-25335EA33D59}" dt="2021-10-25T07:18:11.121" v="2656" actId="20577"/>
          <ac:spMkLst>
            <pc:docMk/>
            <pc:sldMk cId="2634440417" sldId="879"/>
            <ac:spMk id="2" creationId="{72FE0E43-8A27-407F-9963-D841D1189A3D}"/>
          </ac:spMkLst>
        </pc:spChg>
      </pc:sldChg>
      <pc:sldChg chg="add del">
        <pc:chgData name="Neamul AKHTER" userId="d8348a17-a688-4a12-b18d-5594537b638d" providerId="ADAL" clId="{F2ADF9D9-3FD9-46B2-9E22-25335EA33D59}" dt="2021-10-25T07:14:35.233" v="2592"/>
        <pc:sldMkLst>
          <pc:docMk/>
          <pc:sldMk cId="3157550285" sldId="879"/>
        </pc:sldMkLst>
      </pc:sldChg>
      <pc:sldChg chg="add del">
        <pc:chgData name="Neamul AKHTER" userId="d8348a17-a688-4a12-b18d-5594537b638d" providerId="ADAL" clId="{F2ADF9D9-3FD9-46B2-9E22-25335EA33D59}" dt="2021-10-25T07:13:58.061" v="2572" actId="47"/>
        <pc:sldMkLst>
          <pc:docMk/>
          <pc:sldMk cId="4173971057" sldId="879"/>
        </pc:sldMkLst>
      </pc:sldChg>
      <pc:sldChg chg="add del">
        <pc:chgData name="Neamul AKHTER" userId="d8348a17-a688-4a12-b18d-5594537b638d" providerId="ADAL" clId="{F2ADF9D9-3FD9-46B2-9E22-25335EA33D59}" dt="2021-10-25T07:14:35.233" v="2592"/>
        <pc:sldMkLst>
          <pc:docMk/>
          <pc:sldMk cId="77691230" sldId="880"/>
        </pc:sldMkLst>
      </pc:sldChg>
      <pc:sldChg chg="add del">
        <pc:chgData name="Neamul AKHTER" userId="d8348a17-a688-4a12-b18d-5594537b638d" providerId="ADAL" clId="{F2ADF9D9-3FD9-46B2-9E22-25335EA33D59}" dt="2021-10-25T07:13:58.385" v="2573" actId="47"/>
        <pc:sldMkLst>
          <pc:docMk/>
          <pc:sldMk cId="2073528966" sldId="880"/>
        </pc:sldMkLst>
      </pc:sldChg>
      <pc:sldChg chg="add del">
        <pc:chgData name="Neamul AKHTER" userId="d8348a17-a688-4a12-b18d-5594537b638d" providerId="ADAL" clId="{F2ADF9D9-3FD9-46B2-9E22-25335EA33D59}" dt="2021-10-25T07:13:58.637" v="2574" actId="47"/>
        <pc:sldMkLst>
          <pc:docMk/>
          <pc:sldMk cId="3478639504" sldId="881"/>
        </pc:sldMkLst>
      </pc:sldChg>
      <pc:sldChg chg="add del">
        <pc:chgData name="Neamul AKHTER" userId="d8348a17-a688-4a12-b18d-5594537b638d" providerId="ADAL" clId="{F2ADF9D9-3FD9-46B2-9E22-25335EA33D59}" dt="2021-10-25T07:14:35.233" v="2592"/>
        <pc:sldMkLst>
          <pc:docMk/>
          <pc:sldMk cId="3807916405" sldId="881"/>
        </pc:sldMkLst>
      </pc:sldChg>
      <pc:sldChg chg="add del">
        <pc:chgData name="Neamul AKHTER" userId="d8348a17-a688-4a12-b18d-5594537b638d" providerId="ADAL" clId="{F2ADF9D9-3FD9-46B2-9E22-25335EA33D59}" dt="2021-10-25T07:13:58.840" v="2575" actId="47"/>
        <pc:sldMkLst>
          <pc:docMk/>
          <pc:sldMk cId="1600937412" sldId="882"/>
        </pc:sldMkLst>
      </pc:sldChg>
      <pc:sldChg chg="add del">
        <pc:chgData name="Neamul AKHTER" userId="d8348a17-a688-4a12-b18d-5594537b638d" providerId="ADAL" clId="{F2ADF9D9-3FD9-46B2-9E22-25335EA33D59}" dt="2021-10-25T07:14:35.233" v="2592"/>
        <pc:sldMkLst>
          <pc:docMk/>
          <pc:sldMk cId="1991260542" sldId="882"/>
        </pc:sldMkLst>
      </pc:sldChg>
      <pc:sldChg chg="add del">
        <pc:chgData name="Neamul AKHTER" userId="d8348a17-a688-4a12-b18d-5594537b638d" providerId="ADAL" clId="{F2ADF9D9-3FD9-46B2-9E22-25335EA33D59}" dt="2021-10-25T07:14:35.233" v="2592"/>
        <pc:sldMkLst>
          <pc:docMk/>
          <pc:sldMk cId="469477432" sldId="883"/>
        </pc:sldMkLst>
      </pc:sldChg>
      <pc:sldChg chg="add del">
        <pc:chgData name="Neamul AKHTER" userId="d8348a17-a688-4a12-b18d-5594537b638d" providerId="ADAL" clId="{F2ADF9D9-3FD9-46B2-9E22-25335EA33D59}" dt="2021-10-25T07:13:59.022" v="2576" actId="47"/>
        <pc:sldMkLst>
          <pc:docMk/>
          <pc:sldMk cId="3118704954" sldId="883"/>
        </pc:sldMkLst>
      </pc:sldChg>
      <pc:sldChg chg="add del">
        <pc:chgData name="Neamul AKHTER" userId="d8348a17-a688-4a12-b18d-5594537b638d" providerId="ADAL" clId="{F2ADF9D9-3FD9-46B2-9E22-25335EA33D59}" dt="2021-10-25T07:14:35.233" v="2592"/>
        <pc:sldMkLst>
          <pc:docMk/>
          <pc:sldMk cId="1022621698" sldId="884"/>
        </pc:sldMkLst>
      </pc:sldChg>
      <pc:sldChg chg="add del">
        <pc:chgData name="Neamul AKHTER" userId="d8348a17-a688-4a12-b18d-5594537b638d" providerId="ADAL" clId="{F2ADF9D9-3FD9-46B2-9E22-25335EA33D59}" dt="2021-10-25T07:13:59.216" v="2577" actId="47"/>
        <pc:sldMkLst>
          <pc:docMk/>
          <pc:sldMk cId="1092096026" sldId="884"/>
        </pc:sldMkLst>
      </pc:sldChg>
      <pc:sldChg chg="add del">
        <pc:chgData name="Neamul AKHTER" userId="d8348a17-a688-4a12-b18d-5594537b638d" providerId="ADAL" clId="{F2ADF9D9-3FD9-46B2-9E22-25335EA33D59}" dt="2021-10-25T07:14:35.233" v="2592"/>
        <pc:sldMkLst>
          <pc:docMk/>
          <pc:sldMk cId="238650204" sldId="885"/>
        </pc:sldMkLst>
      </pc:sldChg>
      <pc:sldChg chg="add del">
        <pc:chgData name="Neamul AKHTER" userId="d8348a17-a688-4a12-b18d-5594537b638d" providerId="ADAL" clId="{F2ADF9D9-3FD9-46B2-9E22-25335EA33D59}" dt="2021-10-25T07:13:59.425" v="2578" actId="47"/>
        <pc:sldMkLst>
          <pc:docMk/>
          <pc:sldMk cId="3443833466" sldId="885"/>
        </pc:sldMkLst>
      </pc:sldChg>
      <pc:sldChg chg="add del">
        <pc:chgData name="Neamul AKHTER" userId="d8348a17-a688-4a12-b18d-5594537b638d" providerId="ADAL" clId="{F2ADF9D9-3FD9-46B2-9E22-25335EA33D59}" dt="2021-10-25T07:14:35.233" v="2592"/>
        <pc:sldMkLst>
          <pc:docMk/>
          <pc:sldMk cId="225671366" sldId="886"/>
        </pc:sldMkLst>
      </pc:sldChg>
      <pc:sldChg chg="add del">
        <pc:chgData name="Neamul AKHTER" userId="d8348a17-a688-4a12-b18d-5594537b638d" providerId="ADAL" clId="{F2ADF9D9-3FD9-46B2-9E22-25335EA33D59}" dt="2021-10-25T07:13:59.606" v="2579" actId="47"/>
        <pc:sldMkLst>
          <pc:docMk/>
          <pc:sldMk cId="3138104459" sldId="886"/>
        </pc:sldMkLst>
      </pc:sldChg>
      <pc:sldChg chg="add del">
        <pc:chgData name="Neamul AKHTER" userId="d8348a17-a688-4a12-b18d-5594537b638d" providerId="ADAL" clId="{F2ADF9D9-3FD9-46B2-9E22-25335EA33D59}" dt="2021-10-25T07:14:00.109" v="2580" actId="47"/>
        <pc:sldMkLst>
          <pc:docMk/>
          <pc:sldMk cId="544378329" sldId="887"/>
        </pc:sldMkLst>
      </pc:sldChg>
      <pc:sldChg chg="add del">
        <pc:chgData name="Neamul AKHTER" userId="d8348a17-a688-4a12-b18d-5594537b638d" providerId="ADAL" clId="{F2ADF9D9-3FD9-46B2-9E22-25335EA33D59}" dt="2021-10-25T07:14:35.233" v="2592"/>
        <pc:sldMkLst>
          <pc:docMk/>
          <pc:sldMk cId="3105039318" sldId="887"/>
        </pc:sldMkLst>
      </pc:sldChg>
      <pc:sldChg chg="add del">
        <pc:chgData name="Neamul AKHTER" userId="d8348a17-a688-4a12-b18d-5594537b638d" providerId="ADAL" clId="{F2ADF9D9-3FD9-46B2-9E22-25335EA33D59}" dt="2021-10-25T07:14:35.233" v="2592"/>
        <pc:sldMkLst>
          <pc:docMk/>
          <pc:sldMk cId="1195119857" sldId="888"/>
        </pc:sldMkLst>
      </pc:sldChg>
      <pc:sldChg chg="add del">
        <pc:chgData name="Neamul AKHTER" userId="d8348a17-a688-4a12-b18d-5594537b638d" providerId="ADAL" clId="{F2ADF9D9-3FD9-46B2-9E22-25335EA33D59}" dt="2021-10-25T07:14:00.385" v="2581" actId="47"/>
        <pc:sldMkLst>
          <pc:docMk/>
          <pc:sldMk cId="2775614485" sldId="888"/>
        </pc:sldMkLst>
      </pc:sldChg>
      <pc:sldChg chg="add del">
        <pc:chgData name="Neamul AKHTER" userId="d8348a17-a688-4a12-b18d-5594537b638d" providerId="ADAL" clId="{F2ADF9D9-3FD9-46B2-9E22-25335EA33D59}" dt="2021-10-25T07:14:35.233" v="2592"/>
        <pc:sldMkLst>
          <pc:docMk/>
          <pc:sldMk cId="2067655341" sldId="889"/>
        </pc:sldMkLst>
      </pc:sldChg>
      <pc:sldChg chg="add del">
        <pc:chgData name="Neamul AKHTER" userId="d8348a17-a688-4a12-b18d-5594537b638d" providerId="ADAL" clId="{F2ADF9D9-3FD9-46B2-9E22-25335EA33D59}" dt="2021-10-25T07:14:00.646" v="2582" actId="47"/>
        <pc:sldMkLst>
          <pc:docMk/>
          <pc:sldMk cId="3384788175" sldId="889"/>
        </pc:sldMkLst>
      </pc:sldChg>
      <pc:sldChg chg="add del">
        <pc:chgData name="Neamul AKHTER" userId="d8348a17-a688-4a12-b18d-5594537b638d" providerId="ADAL" clId="{F2ADF9D9-3FD9-46B2-9E22-25335EA33D59}" dt="2021-10-25T07:14:35.233" v="2592"/>
        <pc:sldMkLst>
          <pc:docMk/>
          <pc:sldMk cId="2510729460" sldId="890"/>
        </pc:sldMkLst>
      </pc:sldChg>
      <pc:sldChg chg="add del">
        <pc:chgData name="Neamul AKHTER" userId="d8348a17-a688-4a12-b18d-5594537b638d" providerId="ADAL" clId="{F2ADF9D9-3FD9-46B2-9E22-25335EA33D59}" dt="2021-10-25T07:14:00.910" v="2583" actId="47"/>
        <pc:sldMkLst>
          <pc:docMk/>
          <pc:sldMk cId="3215428046" sldId="890"/>
        </pc:sldMkLst>
      </pc:sldChg>
      <pc:sldChg chg="add del">
        <pc:chgData name="Neamul AKHTER" userId="d8348a17-a688-4a12-b18d-5594537b638d" providerId="ADAL" clId="{F2ADF9D9-3FD9-46B2-9E22-25335EA33D59}" dt="2021-10-25T07:14:35.233" v="2592"/>
        <pc:sldMkLst>
          <pc:docMk/>
          <pc:sldMk cId="2030774088" sldId="891"/>
        </pc:sldMkLst>
      </pc:sldChg>
      <pc:sldChg chg="add del">
        <pc:chgData name="Neamul AKHTER" userId="d8348a17-a688-4a12-b18d-5594537b638d" providerId="ADAL" clId="{F2ADF9D9-3FD9-46B2-9E22-25335EA33D59}" dt="2021-10-25T07:14:01.424" v="2584" actId="47"/>
        <pc:sldMkLst>
          <pc:docMk/>
          <pc:sldMk cId="2567007759" sldId="891"/>
        </pc:sldMkLst>
      </pc:sldChg>
      <pc:sldChg chg="add del">
        <pc:chgData name="Neamul AKHTER" userId="d8348a17-a688-4a12-b18d-5594537b638d" providerId="ADAL" clId="{F2ADF9D9-3FD9-46B2-9E22-25335EA33D59}" dt="2021-10-25T07:14:01.649" v="2585" actId="47"/>
        <pc:sldMkLst>
          <pc:docMk/>
          <pc:sldMk cId="235814967" sldId="892"/>
        </pc:sldMkLst>
      </pc:sldChg>
      <pc:sldChg chg="add del">
        <pc:chgData name="Neamul AKHTER" userId="d8348a17-a688-4a12-b18d-5594537b638d" providerId="ADAL" clId="{F2ADF9D9-3FD9-46B2-9E22-25335EA33D59}" dt="2021-10-25T07:14:35.233" v="2592"/>
        <pc:sldMkLst>
          <pc:docMk/>
          <pc:sldMk cId="520425135" sldId="892"/>
        </pc:sldMkLst>
      </pc:sldChg>
      <pc:sldChg chg="add del">
        <pc:chgData name="Neamul AKHTER" userId="d8348a17-a688-4a12-b18d-5594537b638d" providerId="ADAL" clId="{F2ADF9D9-3FD9-46B2-9E22-25335EA33D59}" dt="2021-10-25T07:14:01.857" v="2586" actId="47"/>
        <pc:sldMkLst>
          <pc:docMk/>
          <pc:sldMk cId="720767877" sldId="893"/>
        </pc:sldMkLst>
      </pc:sldChg>
      <pc:sldChg chg="add del">
        <pc:chgData name="Neamul AKHTER" userId="d8348a17-a688-4a12-b18d-5594537b638d" providerId="ADAL" clId="{F2ADF9D9-3FD9-46B2-9E22-25335EA33D59}" dt="2021-10-25T07:14:35.233" v="2592"/>
        <pc:sldMkLst>
          <pc:docMk/>
          <pc:sldMk cId="3025005291" sldId="893"/>
        </pc:sldMkLst>
      </pc:sldChg>
      <pc:sldChg chg="add del">
        <pc:chgData name="Neamul AKHTER" userId="d8348a17-a688-4a12-b18d-5594537b638d" providerId="ADAL" clId="{F2ADF9D9-3FD9-46B2-9E22-25335EA33D59}" dt="2021-10-25T07:14:02.060" v="2587" actId="47"/>
        <pc:sldMkLst>
          <pc:docMk/>
          <pc:sldMk cId="105053411" sldId="894"/>
        </pc:sldMkLst>
      </pc:sldChg>
      <pc:sldChg chg="add del">
        <pc:chgData name="Neamul AKHTER" userId="d8348a17-a688-4a12-b18d-5594537b638d" providerId="ADAL" clId="{F2ADF9D9-3FD9-46B2-9E22-25335EA33D59}" dt="2021-10-25T07:14:35.233" v="2592"/>
        <pc:sldMkLst>
          <pc:docMk/>
          <pc:sldMk cId="3467359474" sldId="894"/>
        </pc:sldMkLst>
      </pc:sldChg>
      <pc:sldChg chg="add del">
        <pc:chgData name="Neamul AKHTER" userId="d8348a17-a688-4a12-b18d-5594537b638d" providerId="ADAL" clId="{F2ADF9D9-3FD9-46B2-9E22-25335EA33D59}" dt="2021-10-25T07:14:02.277" v="2588" actId="47"/>
        <pc:sldMkLst>
          <pc:docMk/>
          <pc:sldMk cId="1355788375" sldId="895"/>
        </pc:sldMkLst>
      </pc:sldChg>
      <pc:sldChg chg="add del">
        <pc:chgData name="Neamul AKHTER" userId="d8348a17-a688-4a12-b18d-5594537b638d" providerId="ADAL" clId="{F2ADF9D9-3FD9-46B2-9E22-25335EA33D59}" dt="2021-10-25T07:14:35.233" v="2592"/>
        <pc:sldMkLst>
          <pc:docMk/>
          <pc:sldMk cId="2377132670" sldId="895"/>
        </pc:sldMkLst>
      </pc:sldChg>
      <pc:sldMasterChg chg="delSldLayout">
        <pc:chgData name="Neamul AKHTER" userId="d8348a17-a688-4a12-b18d-5594537b638d" providerId="ADAL" clId="{F2ADF9D9-3FD9-46B2-9E22-25335EA33D59}" dt="2021-10-25T07:15:05.392" v="2621" actId="47"/>
        <pc:sldMasterMkLst>
          <pc:docMk/>
          <pc:sldMasterMk cId="1915994808" sldId="2147483777"/>
        </pc:sldMasterMkLst>
        <pc:sldLayoutChg chg="del">
          <pc:chgData name="Neamul AKHTER" userId="d8348a17-a688-4a12-b18d-5594537b638d" providerId="ADAL" clId="{F2ADF9D9-3FD9-46B2-9E22-25335EA33D59}" dt="2021-10-18T05:12:18.497" v="49" actId="47"/>
          <pc:sldLayoutMkLst>
            <pc:docMk/>
            <pc:sldMasterMk cId="1915994808" sldId="2147483777"/>
            <pc:sldLayoutMk cId="1802760722" sldId="2147483908"/>
          </pc:sldLayoutMkLst>
        </pc:sldLayoutChg>
        <pc:sldLayoutChg chg="del">
          <pc:chgData name="Neamul AKHTER" userId="d8348a17-a688-4a12-b18d-5594537b638d" providerId="ADAL" clId="{F2ADF9D9-3FD9-46B2-9E22-25335EA33D59}" dt="2021-10-25T07:15:05.392" v="2621" actId="47"/>
          <pc:sldLayoutMkLst>
            <pc:docMk/>
            <pc:sldMasterMk cId="1915994808" sldId="2147483777"/>
            <pc:sldLayoutMk cId="2107190528" sldId="2147483912"/>
          </pc:sldLayoutMkLst>
        </pc:sldLayoutChg>
        <pc:sldLayoutChg chg="del">
          <pc:chgData name="Neamul AKHTER" userId="d8348a17-a688-4a12-b18d-5594537b638d" providerId="ADAL" clId="{F2ADF9D9-3FD9-46B2-9E22-25335EA33D59}" dt="2021-10-19T04:45:46.075" v="2211" actId="47"/>
          <pc:sldLayoutMkLst>
            <pc:docMk/>
            <pc:sldMasterMk cId="1915994808" sldId="2147483777"/>
            <pc:sldLayoutMk cId="3614109909" sldId="2147483912"/>
          </pc:sldLayoutMkLst>
        </pc:sldLayoutChg>
        <pc:sldLayoutChg chg="del">
          <pc:chgData name="Neamul AKHTER" userId="d8348a17-a688-4a12-b18d-5594537b638d" providerId="ADAL" clId="{F2ADF9D9-3FD9-46B2-9E22-25335EA33D59}" dt="2021-10-19T06:17:46.635" v="2258" actId="47"/>
          <pc:sldLayoutMkLst>
            <pc:docMk/>
            <pc:sldMasterMk cId="1915994808" sldId="2147483777"/>
            <pc:sldLayoutMk cId="488497840" sldId="2147483913"/>
          </pc:sldLayoutMkLst>
        </pc:sldLayoutChg>
        <pc:sldLayoutChg chg="del">
          <pc:chgData name="Neamul AKHTER" userId="d8348a17-a688-4a12-b18d-5594537b638d" providerId="ADAL" clId="{F2ADF9D9-3FD9-46B2-9E22-25335EA33D59}" dt="2021-10-19T04:45:49.699" v="2217" actId="47"/>
          <pc:sldLayoutMkLst>
            <pc:docMk/>
            <pc:sldMasterMk cId="1915994808" sldId="2147483777"/>
            <pc:sldLayoutMk cId="596137409" sldId="2147483913"/>
          </pc:sldLayoutMkLst>
        </pc:sldLayoutChg>
        <pc:sldLayoutChg chg="del">
          <pc:chgData name="Neamul AKHTER" userId="d8348a17-a688-4a12-b18d-5594537b638d" providerId="ADAL" clId="{F2ADF9D9-3FD9-46B2-9E22-25335EA33D59}" dt="2021-10-25T07:15:00.203" v="2613" actId="47"/>
          <pc:sldLayoutMkLst>
            <pc:docMk/>
            <pc:sldMasterMk cId="1915994808" sldId="2147483777"/>
            <pc:sldLayoutMk cId="3111748162" sldId="2147483913"/>
          </pc:sldLayoutMkLst>
        </pc:sldLayoutChg>
        <pc:sldLayoutChg chg="del">
          <pc:chgData name="Neamul AKHTER" userId="d8348a17-a688-4a12-b18d-5594537b638d" providerId="ADAL" clId="{F2ADF9D9-3FD9-46B2-9E22-25335EA33D59}" dt="2021-10-25T07:14:46.836" v="2600" actId="47"/>
          <pc:sldLayoutMkLst>
            <pc:docMk/>
            <pc:sldMasterMk cId="1915994808" sldId="2147483777"/>
            <pc:sldLayoutMk cId="523457289" sldId="2147483914"/>
          </pc:sldLayoutMkLst>
        </pc:sldLayoutChg>
        <pc:sldLayoutChg chg="del">
          <pc:chgData name="Neamul AKHTER" userId="d8348a17-a688-4a12-b18d-5594537b638d" providerId="ADAL" clId="{F2ADF9D9-3FD9-46B2-9E22-25335EA33D59}" dt="2021-10-19T04:45:49.100" v="2216" actId="47"/>
          <pc:sldLayoutMkLst>
            <pc:docMk/>
            <pc:sldMasterMk cId="1915994808" sldId="2147483777"/>
            <pc:sldLayoutMk cId="631437078" sldId="2147483914"/>
          </pc:sldLayoutMkLst>
        </pc:sldLayoutChg>
        <pc:sldLayoutChg chg="del">
          <pc:chgData name="Neamul AKHTER" userId="d8348a17-a688-4a12-b18d-5594537b638d" providerId="ADAL" clId="{F2ADF9D9-3FD9-46B2-9E22-25335EA33D59}" dt="2021-10-19T06:17:51.943" v="2263" actId="47"/>
          <pc:sldLayoutMkLst>
            <pc:docMk/>
            <pc:sldMasterMk cId="1915994808" sldId="2147483777"/>
            <pc:sldLayoutMk cId="3198155065" sldId="2147483914"/>
          </pc:sldLayoutMkLst>
        </pc:sldLayoutChg>
      </pc:sldMasterChg>
    </pc:docChg>
  </pc:docChgLst>
  <pc:docChgLst>
    <pc:chgData name="Martina IANNIZZOTTO" userId="S::martina.iannizzotto@wfp.org::3026dcc6-e8fb-42f1-af0c-becbf21bb0b1" providerId="AD" clId="Web-{345AFF2D-E05F-3DCA-9422-C403F2F3257C}"/>
    <pc:docChg chg="delSld modSld">
      <pc:chgData name="Martina IANNIZZOTTO" userId="S::martina.iannizzotto@wfp.org::3026dcc6-e8fb-42f1-af0c-becbf21bb0b1" providerId="AD" clId="Web-{345AFF2D-E05F-3DCA-9422-C403F2F3257C}" dt="2021-09-10T06:28:19.991" v="90"/>
      <pc:docMkLst>
        <pc:docMk/>
      </pc:docMkLst>
      <pc:sldChg chg="modSp">
        <pc:chgData name="Martina IANNIZZOTTO" userId="S::martina.iannizzotto@wfp.org::3026dcc6-e8fb-42f1-af0c-becbf21bb0b1" providerId="AD" clId="Web-{345AFF2D-E05F-3DCA-9422-C403F2F3257C}" dt="2021-09-10T06:28:14.241" v="89" actId="20577"/>
        <pc:sldMkLst>
          <pc:docMk/>
          <pc:sldMk cId="4154344469" sldId="379"/>
        </pc:sldMkLst>
        <pc:spChg chg="mod">
          <ac:chgData name="Martina IANNIZZOTTO" userId="S::martina.iannizzotto@wfp.org::3026dcc6-e8fb-42f1-af0c-becbf21bb0b1" providerId="AD" clId="Web-{345AFF2D-E05F-3DCA-9422-C403F2F3257C}" dt="2021-09-10T06:28:14.241" v="89" actId="20577"/>
          <ac:spMkLst>
            <pc:docMk/>
            <pc:sldMk cId="4154344469" sldId="379"/>
            <ac:spMk id="4" creationId="{26ACF568-0263-470A-A353-26FBDE98F7D0}"/>
          </ac:spMkLst>
        </pc:spChg>
      </pc:sldChg>
      <pc:sldChg chg="del">
        <pc:chgData name="Martina IANNIZZOTTO" userId="S::martina.iannizzotto@wfp.org::3026dcc6-e8fb-42f1-af0c-becbf21bb0b1" providerId="AD" clId="Web-{345AFF2D-E05F-3DCA-9422-C403F2F3257C}" dt="2021-09-10T06:28:19.991" v="90"/>
        <pc:sldMkLst>
          <pc:docMk/>
          <pc:sldMk cId="2032988622" sldId="380"/>
        </pc:sldMkLst>
      </pc:sldChg>
      <pc:sldChg chg="modSp">
        <pc:chgData name="Martina IANNIZZOTTO" userId="S::martina.iannizzotto@wfp.org::3026dcc6-e8fb-42f1-af0c-becbf21bb0b1" providerId="AD" clId="Web-{345AFF2D-E05F-3DCA-9422-C403F2F3257C}" dt="2021-09-10T06:23:52.125" v="20" actId="20577"/>
        <pc:sldMkLst>
          <pc:docMk/>
          <pc:sldMk cId="2106471562" sldId="799"/>
        </pc:sldMkLst>
        <pc:spChg chg="mod">
          <ac:chgData name="Martina IANNIZZOTTO" userId="S::martina.iannizzotto@wfp.org::3026dcc6-e8fb-42f1-af0c-becbf21bb0b1" providerId="AD" clId="Web-{345AFF2D-E05F-3DCA-9422-C403F2F3257C}" dt="2021-09-10T06:23:52.125" v="20" actId="20577"/>
          <ac:spMkLst>
            <pc:docMk/>
            <pc:sldMk cId="2106471562" sldId="799"/>
            <ac:spMk id="6" creationId="{BCF24794-C94E-44AF-AD7A-7FB4882853A5}"/>
          </ac:spMkLst>
        </pc:spChg>
      </pc:sldChg>
      <pc:sldChg chg="modSp">
        <pc:chgData name="Martina IANNIZZOTTO" userId="S::martina.iannizzotto@wfp.org::3026dcc6-e8fb-42f1-af0c-becbf21bb0b1" providerId="AD" clId="Web-{345AFF2D-E05F-3DCA-9422-C403F2F3257C}" dt="2021-09-10T06:25:02.346" v="36" actId="20577"/>
        <pc:sldMkLst>
          <pc:docMk/>
          <pc:sldMk cId="3762633715" sldId="831"/>
        </pc:sldMkLst>
        <pc:spChg chg="mod">
          <ac:chgData name="Martina IANNIZZOTTO" userId="S::martina.iannizzotto@wfp.org::3026dcc6-e8fb-42f1-af0c-becbf21bb0b1" providerId="AD" clId="Web-{345AFF2D-E05F-3DCA-9422-C403F2F3257C}" dt="2021-09-10T06:25:02.346" v="36" actId="20577"/>
          <ac:spMkLst>
            <pc:docMk/>
            <pc:sldMk cId="3762633715" sldId="831"/>
            <ac:spMk id="6" creationId="{BCF24794-C94E-44AF-AD7A-7FB4882853A5}"/>
          </ac:spMkLst>
        </pc:spChg>
      </pc:sldChg>
      <pc:sldChg chg="modSp">
        <pc:chgData name="Martina IANNIZZOTTO" userId="S::martina.iannizzotto@wfp.org::3026dcc6-e8fb-42f1-af0c-becbf21bb0b1" providerId="AD" clId="Web-{345AFF2D-E05F-3DCA-9422-C403F2F3257C}" dt="2021-09-10T06:27:26.381" v="64" actId="20577"/>
        <pc:sldMkLst>
          <pc:docMk/>
          <pc:sldMk cId="3294301666" sldId="832"/>
        </pc:sldMkLst>
        <pc:spChg chg="mod">
          <ac:chgData name="Martina IANNIZZOTTO" userId="S::martina.iannizzotto@wfp.org::3026dcc6-e8fb-42f1-af0c-becbf21bb0b1" providerId="AD" clId="Web-{345AFF2D-E05F-3DCA-9422-C403F2F3257C}" dt="2021-09-10T06:27:26.381" v="64" actId="20577"/>
          <ac:spMkLst>
            <pc:docMk/>
            <pc:sldMk cId="3294301666" sldId="832"/>
            <ac:spMk id="6" creationId="{BCF24794-C94E-44AF-AD7A-7FB4882853A5}"/>
          </ac:spMkLst>
        </pc:spChg>
      </pc:sldChg>
    </pc:docChg>
  </pc:docChgLst>
  <pc:docChgLst>
    <pc:chgData name="Anna RZYM" userId="S::anna.rzym@wfp.org::0111bd45-5452-4f96-b324-140b95791be2" providerId="AD" clId="Web-{17D06058-98B5-C5FD-4EF6-0FCE8190420F}"/>
    <pc:docChg chg="addSld delSld modSld sldOrd">
      <pc:chgData name="Anna RZYM" userId="S::anna.rzym@wfp.org::0111bd45-5452-4f96-b324-140b95791be2" providerId="AD" clId="Web-{17D06058-98B5-C5FD-4EF6-0FCE8190420F}" dt="2021-11-15T07:21:17.806" v="660" actId="20577"/>
      <pc:docMkLst>
        <pc:docMk/>
      </pc:docMkLst>
      <pc:sldChg chg="modSp">
        <pc:chgData name="Anna RZYM" userId="S::anna.rzym@wfp.org::0111bd45-5452-4f96-b324-140b95791be2" providerId="AD" clId="Web-{17D06058-98B5-C5FD-4EF6-0FCE8190420F}" dt="2021-11-14T07:55:55.614" v="5" actId="20577"/>
        <pc:sldMkLst>
          <pc:docMk/>
          <pc:sldMk cId="647780113" sldId="257"/>
        </pc:sldMkLst>
        <pc:spChg chg="mod">
          <ac:chgData name="Anna RZYM" userId="S::anna.rzym@wfp.org::0111bd45-5452-4f96-b324-140b95791be2" providerId="AD" clId="Web-{17D06058-98B5-C5FD-4EF6-0FCE8190420F}" dt="2021-11-14T07:55:55.614" v="5" actId="20577"/>
          <ac:spMkLst>
            <pc:docMk/>
            <pc:sldMk cId="647780113" sldId="257"/>
            <ac:spMk id="4" creationId="{D392D0AA-D589-43A6-9EB5-271A1B1047D1}"/>
          </ac:spMkLst>
        </pc:spChg>
      </pc:sldChg>
      <pc:sldChg chg="modSp ord">
        <pc:chgData name="Anna RZYM" userId="S::anna.rzym@wfp.org::0111bd45-5452-4f96-b324-140b95791be2" providerId="AD" clId="Web-{17D06058-98B5-C5FD-4EF6-0FCE8190420F}" dt="2021-11-15T03:45:47.444" v="520" actId="20577"/>
        <pc:sldMkLst>
          <pc:docMk/>
          <pc:sldMk cId="3682180391" sldId="839"/>
        </pc:sldMkLst>
        <pc:spChg chg="mod">
          <ac:chgData name="Anna RZYM" userId="S::anna.rzym@wfp.org::0111bd45-5452-4f96-b324-140b95791be2" providerId="AD" clId="Web-{17D06058-98B5-C5FD-4EF6-0FCE8190420F}" dt="2021-11-15T03:45:47.444" v="520" actId="20577"/>
          <ac:spMkLst>
            <pc:docMk/>
            <pc:sldMk cId="3682180391" sldId="839"/>
            <ac:spMk id="2" creationId="{72FE0E43-8A27-407F-9963-D841D1189A3D}"/>
          </ac:spMkLst>
        </pc:spChg>
      </pc:sldChg>
      <pc:sldChg chg="addSp delSp modSp ord">
        <pc:chgData name="Anna RZYM" userId="S::anna.rzym@wfp.org::0111bd45-5452-4f96-b324-140b95791be2" providerId="AD" clId="Web-{17D06058-98B5-C5FD-4EF6-0FCE8190420F}" dt="2021-11-15T03:32:37.933" v="268" actId="20577"/>
        <pc:sldMkLst>
          <pc:docMk/>
          <pc:sldMk cId="1032554221" sldId="963"/>
        </pc:sldMkLst>
        <pc:spChg chg="add mod">
          <ac:chgData name="Anna RZYM" userId="S::anna.rzym@wfp.org::0111bd45-5452-4f96-b324-140b95791be2" providerId="AD" clId="Web-{17D06058-98B5-C5FD-4EF6-0FCE8190420F}" dt="2021-11-15T03:32:37.933" v="268" actId="20577"/>
          <ac:spMkLst>
            <pc:docMk/>
            <pc:sldMk cId="1032554221" sldId="963"/>
            <ac:spMk id="2" creationId="{458D38B1-8443-4136-81AB-83B7135AAB34}"/>
          </ac:spMkLst>
        </pc:spChg>
        <pc:spChg chg="del">
          <ac:chgData name="Anna RZYM" userId="S::anna.rzym@wfp.org::0111bd45-5452-4f96-b324-140b95791be2" providerId="AD" clId="Web-{17D06058-98B5-C5FD-4EF6-0FCE8190420F}" dt="2021-11-15T02:51:40.132" v="9"/>
          <ac:spMkLst>
            <pc:docMk/>
            <pc:sldMk cId="1032554221" sldId="963"/>
            <ac:spMk id="10" creationId="{E6B3982A-9BF3-4937-AF8F-C688FBB07E8E}"/>
          </ac:spMkLst>
        </pc:spChg>
        <pc:picChg chg="del">
          <ac:chgData name="Anna RZYM" userId="S::anna.rzym@wfp.org::0111bd45-5452-4f96-b324-140b95791be2" providerId="AD" clId="Web-{17D06058-98B5-C5FD-4EF6-0FCE8190420F}" dt="2021-11-15T02:51:35.413" v="6"/>
          <ac:picMkLst>
            <pc:docMk/>
            <pc:sldMk cId="1032554221" sldId="963"/>
            <ac:picMk id="6" creationId="{00C612CC-9B0A-43B0-926D-E44F564094AC}"/>
          </ac:picMkLst>
        </pc:picChg>
        <pc:picChg chg="del">
          <ac:chgData name="Anna RZYM" userId="S::anna.rzym@wfp.org::0111bd45-5452-4f96-b324-140b95791be2" providerId="AD" clId="Web-{17D06058-98B5-C5FD-4EF6-0FCE8190420F}" dt="2021-11-15T02:51:36.866" v="7"/>
          <ac:picMkLst>
            <pc:docMk/>
            <pc:sldMk cId="1032554221" sldId="963"/>
            <ac:picMk id="8" creationId="{D28FB338-6C5C-4C05-A0CC-40CEC5FC71E5}"/>
          </ac:picMkLst>
        </pc:picChg>
        <pc:picChg chg="del">
          <ac:chgData name="Anna RZYM" userId="S::anna.rzym@wfp.org::0111bd45-5452-4f96-b324-140b95791be2" providerId="AD" clId="Web-{17D06058-98B5-C5FD-4EF6-0FCE8190420F}" dt="2021-11-15T02:51:38.507" v="8"/>
          <ac:picMkLst>
            <pc:docMk/>
            <pc:sldMk cId="1032554221" sldId="963"/>
            <ac:picMk id="9" creationId="{D68F02EE-0EA0-482F-A999-67B8600C6B7C}"/>
          </ac:picMkLst>
        </pc:picChg>
      </pc:sldChg>
      <pc:sldChg chg="modSp add ord replId">
        <pc:chgData name="Anna RZYM" userId="S::anna.rzym@wfp.org::0111bd45-5452-4f96-b324-140b95791be2" providerId="AD" clId="Web-{17D06058-98B5-C5FD-4EF6-0FCE8190420F}" dt="2021-11-15T03:43:58.879" v="510" actId="1076"/>
        <pc:sldMkLst>
          <pc:docMk/>
          <pc:sldMk cId="544350459" sldId="964"/>
        </pc:sldMkLst>
        <pc:spChg chg="mod">
          <ac:chgData name="Anna RZYM" userId="S::anna.rzym@wfp.org::0111bd45-5452-4f96-b324-140b95791be2" providerId="AD" clId="Web-{17D06058-98B5-C5FD-4EF6-0FCE8190420F}" dt="2021-11-15T03:43:58.879" v="510" actId="1076"/>
          <ac:spMkLst>
            <pc:docMk/>
            <pc:sldMk cId="544350459" sldId="964"/>
            <ac:spMk id="2" creationId="{458D38B1-8443-4136-81AB-83B7135AAB34}"/>
          </ac:spMkLst>
        </pc:spChg>
      </pc:sldChg>
      <pc:sldChg chg="new del">
        <pc:chgData name="Anna RZYM" userId="S::anna.rzym@wfp.org::0111bd45-5452-4f96-b324-140b95791be2" providerId="AD" clId="Web-{17D06058-98B5-C5FD-4EF6-0FCE8190420F}" dt="2021-11-15T02:55:52.732" v="50"/>
        <pc:sldMkLst>
          <pc:docMk/>
          <pc:sldMk cId="3574042137" sldId="964"/>
        </pc:sldMkLst>
      </pc:sldChg>
      <pc:sldChg chg="add replId">
        <pc:chgData name="Anna RZYM" userId="S::anna.rzym@wfp.org::0111bd45-5452-4f96-b324-140b95791be2" providerId="AD" clId="Web-{17D06058-98B5-C5FD-4EF6-0FCE8190420F}" dt="2021-11-15T03:45:17.209" v="511"/>
        <pc:sldMkLst>
          <pc:docMk/>
          <pc:sldMk cId="2591027268" sldId="965"/>
        </pc:sldMkLst>
      </pc:sldChg>
      <pc:sldChg chg="addSp delSp modSp add ord replId">
        <pc:chgData name="Anna RZYM" userId="S::anna.rzym@wfp.org::0111bd45-5452-4f96-b324-140b95791be2" providerId="AD" clId="Web-{17D06058-98B5-C5FD-4EF6-0FCE8190420F}" dt="2021-11-15T07:19:13.802" v="655" actId="20577"/>
        <pc:sldMkLst>
          <pc:docMk/>
          <pc:sldMk cId="2007183418" sldId="966"/>
        </pc:sldMkLst>
        <pc:spChg chg="add mod">
          <ac:chgData name="Anna RZYM" userId="S::anna.rzym@wfp.org::0111bd45-5452-4f96-b324-140b95791be2" providerId="AD" clId="Web-{17D06058-98B5-C5FD-4EF6-0FCE8190420F}" dt="2021-11-15T06:18:28.073" v="569" actId="20577"/>
          <ac:spMkLst>
            <pc:docMk/>
            <pc:sldMk cId="2007183418" sldId="966"/>
            <ac:spMk id="2" creationId="{F6311064-F67B-442B-A5D0-B9CB1C7E082F}"/>
          </ac:spMkLst>
        </pc:spChg>
        <pc:spChg chg="mod">
          <ac:chgData name="Anna RZYM" userId="S::anna.rzym@wfp.org::0111bd45-5452-4f96-b324-140b95791be2" providerId="AD" clId="Web-{17D06058-98B5-C5FD-4EF6-0FCE8190420F}" dt="2021-11-15T03:46:04.944" v="527" actId="20577"/>
          <ac:spMkLst>
            <pc:docMk/>
            <pc:sldMk cId="2007183418" sldId="966"/>
            <ac:spMk id="3" creationId="{2BA485C7-D916-495F-AEC6-B315393A6A72}"/>
          </ac:spMkLst>
        </pc:spChg>
        <pc:spChg chg="mod">
          <ac:chgData name="Anna RZYM" userId="S::anna.rzym@wfp.org::0111bd45-5452-4f96-b324-140b95791be2" providerId="AD" clId="Web-{17D06058-98B5-C5FD-4EF6-0FCE8190420F}" dt="2021-11-15T07:19:13.802" v="655" actId="20577"/>
          <ac:spMkLst>
            <pc:docMk/>
            <pc:sldMk cId="2007183418" sldId="966"/>
            <ac:spMk id="7" creationId="{B4851A34-9536-42AB-AAD9-9633CAB1FEFC}"/>
          </ac:spMkLst>
        </pc:spChg>
        <pc:graphicFrameChg chg="del">
          <ac:chgData name="Anna RZYM" userId="S::anna.rzym@wfp.org::0111bd45-5452-4f96-b324-140b95791be2" providerId="AD" clId="Web-{17D06058-98B5-C5FD-4EF6-0FCE8190420F}" dt="2021-11-15T03:46:11.820" v="529"/>
          <ac:graphicFrameMkLst>
            <pc:docMk/>
            <pc:sldMk cId="2007183418" sldId="966"/>
            <ac:graphicFrameMk id="4" creationId="{140911E2-7439-4219-B69F-85AF80E7922D}"/>
          </ac:graphicFrameMkLst>
        </pc:graphicFrameChg>
        <pc:picChg chg="mod">
          <ac:chgData name="Anna RZYM" userId="S::anna.rzym@wfp.org::0111bd45-5452-4f96-b324-140b95791be2" providerId="AD" clId="Web-{17D06058-98B5-C5FD-4EF6-0FCE8190420F}" dt="2021-11-15T07:16:45.595" v="622" actId="1076"/>
          <ac:picMkLst>
            <pc:docMk/>
            <pc:sldMk cId="2007183418" sldId="966"/>
            <ac:picMk id="8" creationId="{C4A52BF8-66A1-475C-8B58-5267660D6E04}"/>
          </ac:picMkLst>
        </pc:picChg>
      </pc:sldChg>
      <pc:sldChg chg="modSp add replId">
        <pc:chgData name="Anna RZYM" userId="S::anna.rzym@wfp.org::0111bd45-5452-4f96-b324-140b95791be2" providerId="AD" clId="Web-{17D06058-98B5-C5FD-4EF6-0FCE8190420F}" dt="2021-11-15T07:21:17.806" v="660" actId="20577"/>
        <pc:sldMkLst>
          <pc:docMk/>
          <pc:sldMk cId="2679661390" sldId="967"/>
        </pc:sldMkLst>
        <pc:spChg chg="mod">
          <ac:chgData name="Anna RZYM" userId="S::anna.rzym@wfp.org::0111bd45-5452-4f96-b324-140b95791be2" providerId="AD" clId="Web-{17D06058-98B5-C5FD-4EF6-0FCE8190420F}" dt="2021-11-15T07:21:17.806" v="660" actId="20577"/>
          <ac:spMkLst>
            <pc:docMk/>
            <pc:sldMk cId="2679661390" sldId="967"/>
            <ac:spMk id="7" creationId="{B4851A34-9536-42AB-AAD9-9633CAB1FEFC}"/>
          </ac:spMkLst>
        </pc:spChg>
        <pc:picChg chg="mod">
          <ac:chgData name="Anna RZYM" userId="S::anna.rzym@wfp.org::0111bd45-5452-4f96-b324-140b95791be2" providerId="AD" clId="Web-{17D06058-98B5-C5FD-4EF6-0FCE8190420F}" dt="2021-11-15T07:19:51.710" v="659" actId="1076"/>
          <ac:picMkLst>
            <pc:docMk/>
            <pc:sldMk cId="2679661390" sldId="967"/>
            <ac:picMk id="8" creationId="{C4A52BF8-66A1-475C-8B58-5267660D6E04}"/>
          </ac:picMkLst>
        </pc:picChg>
      </pc:sldChg>
    </pc:docChg>
  </pc:docChgLst>
  <pc:docChgLst>
    <pc:chgData name="Anna RZYM" userId="S::anna.rzym@wfp.org::0111bd45-5452-4f96-b324-140b95791be2" providerId="AD" clId="Web-{DFF72190-0E89-C25E-464B-D457140383CD}"/>
    <pc:docChg chg="addSld delSld modSld">
      <pc:chgData name="Anna RZYM" userId="S::anna.rzym@wfp.org::0111bd45-5452-4f96-b324-140b95791be2" providerId="AD" clId="Web-{DFF72190-0E89-C25E-464B-D457140383CD}" dt="2021-10-04T08:01:04.155" v="121" actId="20577"/>
      <pc:docMkLst>
        <pc:docMk/>
      </pc:docMkLst>
      <pc:sldChg chg="delSp modSp">
        <pc:chgData name="Anna RZYM" userId="S::anna.rzym@wfp.org::0111bd45-5452-4f96-b324-140b95791be2" providerId="AD" clId="Web-{DFF72190-0E89-C25E-464B-D457140383CD}" dt="2021-10-04T07:58:45.136" v="68" actId="20577"/>
        <pc:sldMkLst>
          <pc:docMk/>
          <pc:sldMk cId="3043906177" sldId="791"/>
        </pc:sldMkLst>
        <pc:spChg chg="mod">
          <ac:chgData name="Anna RZYM" userId="S::anna.rzym@wfp.org::0111bd45-5452-4f96-b324-140b95791be2" providerId="AD" clId="Web-{DFF72190-0E89-C25E-464B-D457140383CD}" dt="2021-10-04T07:58:45.136" v="68" actId="20577"/>
          <ac:spMkLst>
            <pc:docMk/>
            <pc:sldMk cId="3043906177" sldId="791"/>
            <ac:spMk id="7" creationId="{B4851A34-9536-42AB-AAD9-9633CAB1FEFC}"/>
          </ac:spMkLst>
        </pc:spChg>
        <pc:graphicFrameChg chg="del">
          <ac:chgData name="Anna RZYM" userId="S::anna.rzym@wfp.org::0111bd45-5452-4f96-b324-140b95791be2" providerId="AD" clId="Web-{DFF72190-0E89-C25E-464B-D457140383CD}" dt="2021-10-04T07:57:50.228" v="56"/>
          <ac:graphicFrameMkLst>
            <pc:docMk/>
            <pc:sldMk cId="3043906177" sldId="791"/>
            <ac:graphicFrameMk id="5" creationId="{3EA3E60B-4F9A-4BAD-BED2-F12F1737057D}"/>
          </ac:graphicFrameMkLst>
        </pc:graphicFrameChg>
      </pc:sldChg>
      <pc:sldChg chg="addSp delSp modSp add replId">
        <pc:chgData name="Anna RZYM" userId="S::anna.rzym@wfp.org::0111bd45-5452-4f96-b324-140b95791be2" providerId="AD" clId="Web-{DFF72190-0E89-C25E-464B-D457140383CD}" dt="2021-10-04T07:54:25.284" v="48" actId="20577"/>
        <pc:sldMkLst>
          <pc:docMk/>
          <pc:sldMk cId="2423504493" sldId="843"/>
        </pc:sldMkLst>
        <pc:spChg chg="mod">
          <ac:chgData name="Anna RZYM" userId="S::anna.rzym@wfp.org::0111bd45-5452-4f96-b324-140b95791be2" providerId="AD" clId="Web-{DFF72190-0E89-C25E-464B-D457140383CD}" dt="2021-10-04T07:48:08.100" v="21" actId="20577"/>
          <ac:spMkLst>
            <pc:docMk/>
            <pc:sldMk cId="2423504493" sldId="843"/>
            <ac:spMk id="3" creationId="{2BA485C7-D916-495F-AEC6-B315393A6A72}"/>
          </ac:spMkLst>
        </pc:spChg>
        <pc:spChg chg="add del mod">
          <ac:chgData name="Anna RZYM" userId="S::anna.rzym@wfp.org::0111bd45-5452-4f96-b324-140b95791be2" providerId="AD" clId="Web-{DFF72190-0E89-C25E-464B-D457140383CD}" dt="2021-10-04T07:48:57.805" v="34"/>
          <ac:spMkLst>
            <pc:docMk/>
            <pc:sldMk cId="2423504493" sldId="843"/>
            <ac:spMk id="5" creationId="{F38599D9-C3E7-4FF2-9856-2E5D6331CDFF}"/>
          </ac:spMkLst>
        </pc:spChg>
        <pc:spChg chg="mod">
          <ac:chgData name="Anna RZYM" userId="S::anna.rzym@wfp.org::0111bd45-5452-4f96-b324-140b95791be2" providerId="AD" clId="Web-{DFF72190-0E89-C25E-464B-D457140383CD}" dt="2021-10-04T07:54:25.284" v="48" actId="20577"/>
          <ac:spMkLst>
            <pc:docMk/>
            <pc:sldMk cId="2423504493" sldId="843"/>
            <ac:spMk id="7" creationId="{B4851A34-9536-42AB-AAD9-9633CAB1FEFC}"/>
          </ac:spMkLst>
        </pc:spChg>
        <pc:graphicFrameChg chg="add del mod modGraphic">
          <ac:chgData name="Anna RZYM" userId="S::anna.rzym@wfp.org::0111bd45-5452-4f96-b324-140b95791be2" providerId="AD" clId="Web-{DFF72190-0E89-C25E-464B-D457140383CD}" dt="2021-10-04T07:49:39.509" v="44"/>
          <ac:graphicFrameMkLst>
            <pc:docMk/>
            <pc:sldMk cId="2423504493" sldId="843"/>
            <ac:graphicFrameMk id="4" creationId="{520B0693-04FC-456D-B8ED-71F46895EFFA}"/>
          </ac:graphicFrameMkLst>
        </pc:graphicFrameChg>
      </pc:sldChg>
      <pc:sldChg chg="new del">
        <pc:chgData name="Anna RZYM" userId="S::anna.rzym@wfp.org::0111bd45-5452-4f96-b324-140b95791be2" providerId="AD" clId="Web-{DFF72190-0E89-C25E-464B-D457140383CD}" dt="2021-10-04T07:47:23.786" v="1"/>
        <pc:sldMkLst>
          <pc:docMk/>
          <pc:sldMk cId="4129899559" sldId="843"/>
        </pc:sldMkLst>
      </pc:sldChg>
      <pc:sldChg chg="addSp delSp modSp add replId">
        <pc:chgData name="Anna RZYM" userId="S::anna.rzym@wfp.org::0111bd45-5452-4f96-b324-140b95791be2" providerId="AD" clId="Web-{DFF72190-0E89-C25E-464B-D457140383CD}" dt="2021-10-04T07:55:12.816" v="55"/>
        <pc:sldMkLst>
          <pc:docMk/>
          <pc:sldMk cId="2173133420" sldId="844"/>
        </pc:sldMkLst>
        <pc:spChg chg="add del mod">
          <ac:chgData name="Anna RZYM" userId="S::anna.rzym@wfp.org::0111bd45-5452-4f96-b324-140b95791be2" providerId="AD" clId="Web-{DFF72190-0E89-C25E-464B-D457140383CD}" dt="2021-10-04T07:55:12.816" v="55"/>
          <ac:spMkLst>
            <pc:docMk/>
            <pc:sldMk cId="2173133420" sldId="844"/>
            <ac:spMk id="6" creationId="{E6181062-A53C-493C-B49C-2500CA539DDD}"/>
          </ac:spMkLst>
        </pc:spChg>
        <pc:spChg chg="mod">
          <ac:chgData name="Anna RZYM" userId="S::anna.rzym@wfp.org::0111bd45-5452-4f96-b324-140b95791be2" providerId="AD" clId="Web-{DFF72190-0E89-C25E-464B-D457140383CD}" dt="2021-10-04T07:54:20.034" v="47" actId="20577"/>
          <ac:spMkLst>
            <pc:docMk/>
            <pc:sldMk cId="2173133420" sldId="844"/>
            <ac:spMk id="7" creationId="{B4851A34-9536-42AB-AAD9-9633CAB1FEFC}"/>
          </ac:spMkLst>
        </pc:spChg>
        <pc:graphicFrameChg chg="del">
          <ac:chgData name="Anna RZYM" userId="S::anna.rzym@wfp.org::0111bd45-5452-4f96-b324-140b95791be2" providerId="AD" clId="Web-{DFF72190-0E89-C25E-464B-D457140383CD}" dt="2021-10-04T07:54:39.956" v="49"/>
          <ac:graphicFrameMkLst>
            <pc:docMk/>
            <pc:sldMk cId="2173133420" sldId="844"/>
            <ac:graphicFrameMk id="4" creationId="{520B0693-04FC-456D-B8ED-71F46895EFFA}"/>
          </ac:graphicFrameMkLst>
        </pc:graphicFrameChg>
        <pc:graphicFrameChg chg="add mod">
          <ac:chgData name="Anna RZYM" userId="S::anna.rzym@wfp.org::0111bd45-5452-4f96-b324-140b95791be2" providerId="AD" clId="Web-{DFF72190-0E89-C25E-464B-D457140383CD}" dt="2021-10-04T07:55:08.019" v="53" actId="1076"/>
          <ac:graphicFrameMkLst>
            <pc:docMk/>
            <pc:sldMk cId="2173133420" sldId="844"/>
            <ac:graphicFrameMk id="5" creationId="{D65F25E3-17D4-4F2F-A524-AA31BA4A34AF}"/>
          </ac:graphicFrameMkLst>
        </pc:graphicFrameChg>
      </pc:sldChg>
      <pc:sldChg chg="modSp add replId">
        <pc:chgData name="Anna RZYM" userId="S::anna.rzym@wfp.org::0111bd45-5452-4f96-b324-140b95791be2" providerId="AD" clId="Web-{DFF72190-0E89-C25E-464B-D457140383CD}" dt="2021-10-04T08:01:04.155" v="121" actId="20577"/>
        <pc:sldMkLst>
          <pc:docMk/>
          <pc:sldMk cId="3000317316" sldId="845"/>
        </pc:sldMkLst>
        <pc:spChg chg="mod">
          <ac:chgData name="Anna RZYM" userId="S::anna.rzym@wfp.org::0111bd45-5452-4f96-b324-140b95791be2" providerId="AD" clId="Web-{DFF72190-0E89-C25E-464B-D457140383CD}" dt="2021-10-04T08:01:04.155" v="121" actId="20577"/>
          <ac:spMkLst>
            <pc:docMk/>
            <pc:sldMk cId="3000317316" sldId="845"/>
            <ac:spMk id="7" creationId="{B4851A34-9536-42AB-AAD9-9633CAB1FEFC}"/>
          </ac:spMkLst>
        </pc:spChg>
      </pc:sldChg>
      <pc:sldChg chg="add del replId">
        <pc:chgData name="Anna RZYM" userId="S::anna.rzym@wfp.org::0111bd45-5452-4f96-b324-140b95791be2" providerId="AD" clId="Web-{DFF72190-0E89-C25E-464B-D457140383CD}" dt="2021-10-04T07:58:25.651" v="63"/>
        <pc:sldMkLst>
          <pc:docMk/>
          <pc:sldMk cId="2947346272" sldId="846"/>
        </pc:sldMkLst>
      </pc:sldChg>
    </pc:docChg>
  </pc:docChgLst>
  <pc:docChgLst>
    <pc:chgData name="Anna RZYM" userId="S::anna.rzym@wfp.org::0111bd45-5452-4f96-b324-140b95791be2" providerId="AD" clId="Web-{12708EB6-326A-776C-D55E-EF7D62DF022D}"/>
    <pc:docChg chg="addSld delSld modSld addMainMaster">
      <pc:chgData name="Anna RZYM" userId="S::anna.rzym@wfp.org::0111bd45-5452-4f96-b324-140b95791be2" providerId="AD" clId="Web-{12708EB6-326A-776C-D55E-EF7D62DF022D}" dt="2021-11-15T10:55:48.834" v="95" actId="1076"/>
      <pc:docMkLst>
        <pc:docMk/>
      </pc:docMkLst>
      <pc:sldChg chg="del">
        <pc:chgData name="Anna RZYM" userId="S::anna.rzym@wfp.org::0111bd45-5452-4f96-b324-140b95791be2" providerId="AD" clId="Web-{12708EB6-326A-776C-D55E-EF7D62DF022D}" dt="2021-11-15T10:47:29.134" v="55"/>
        <pc:sldMkLst>
          <pc:docMk/>
          <pc:sldMk cId="2084016124" sldId="847"/>
        </pc:sldMkLst>
      </pc:sldChg>
      <pc:sldChg chg="del">
        <pc:chgData name="Anna RZYM" userId="S::anna.rzym@wfp.org::0111bd45-5452-4f96-b324-140b95791be2" providerId="AD" clId="Web-{12708EB6-326A-776C-D55E-EF7D62DF022D}" dt="2021-11-15T10:46:47.773" v="21"/>
        <pc:sldMkLst>
          <pc:docMk/>
          <pc:sldMk cId="2532525049" sldId="863"/>
        </pc:sldMkLst>
      </pc:sldChg>
      <pc:sldChg chg="del">
        <pc:chgData name="Anna RZYM" userId="S::anna.rzym@wfp.org::0111bd45-5452-4f96-b324-140b95791be2" providerId="AD" clId="Web-{12708EB6-326A-776C-D55E-EF7D62DF022D}" dt="2021-11-15T10:47:58.166" v="57"/>
        <pc:sldMkLst>
          <pc:docMk/>
          <pc:sldMk cId="411547815" sldId="867"/>
        </pc:sldMkLst>
      </pc:sldChg>
      <pc:sldChg chg="modSp">
        <pc:chgData name="Anna RZYM" userId="S::anna.rzym@wfp.org::0111bd45-5452-4f96-b324-140b95791be2" providerId="AD" clId="Web-{12708EB6-326A-776C-D55E-EF7D62DF022D}" dt="2021-11-15T10:52:48.017" v="92" actId="20577"/>
        <pc:sldMkLst>
          <pc:docMk/>
          <pc:sldMk cId="3445355830" sldId="936"/>
        </pc:sldMkLst>
        <pc:spChg chg="mod">
          <ac:chgData name="Anna RZYM" userId="S::anna.rzym@wfp.org::0111bd45-5452-4f96-b324-140b95791be2" providerId="AD" clId="Web-{12708EB6-326A-776C-D55E-EF7D62DF022D}" dt="2021-11-15T10:51:59.906" v="89" actId="20577"/>
          <ac:spMkLst>
            <pc:docMk/>
            <pc:sldMk cId="3445355830" sldId="936"/>
            <ac:spMk id="3" creationId="{2BA485C7-D916-495F-AEC6-B315393A6A72}"/>
          </ac:spMkLst>
        </pc:spChg>
        <pc:spChg chg="mod">
          <ac:chgData name="Anna RZYM" userId="S::anna.rzym@wfp.org::0111bd45-5452-4f96-b324-140b95791be2" providerId="AD" clId="Web-{12708EB6-326A-776C-D55E-EF7D62DF022D}" dt="2021-11-15T10:52:48.017" v="92" actId="20577"/>
          <ac:spMkLst>
            <pc:docMk/>
            <pc:sldMk cId="3445355830" sldId="936"/>
            <ac:spMk id="4" creationId="{75804524-5270-4631-B640-55A95F581CB5}"/>
          </ac:spMkLst>
        </pc:spChg>
      </pc:sldChg>
      <pc:sldChg chg="del">
        <pc:chgData name="Anna RZYM" userId="S::anna.rzym@wfp.org::0111bd45-5452-4f96-b324-140b95791be2" providerId="AD" clId="Web-{12708EB6-326A-776C-D55E-EF7D62DF022D}" dt="2021-11-15T10:42:44.924" v="1"/>
        <pc:sldMkLst>
          <pc:docMk/>
          <pc:sldMk cId="3795429149" sldId="940"/>
        </pc:sldMkLst>
      </pc:sldChg>
      <pc:sldChg chg="del">
        <pc:chgData name="Anna RZYM" userId="S::anna.rzym@wfp.org::0111bd45-5452-4f96-b324-140b95791be2" providerId="AD" clId="Web-{12708EB6-326A-776C-D55E-EF7D62DF022D}" dt="2021-11-15T10:42:47.877" v="2"/>
        <pc:sldMkLst>
          <pc:docMk/>
          <pc:sldMk cId="649501158" sldId="941"/>
        </pc:sldMkLst>
      </pc:sldChg>
      <pc:sldChg chg="del">
        <pc:chgData name="Anna RZYM" userId="S::anna.rzym@wfp.org::0111bd45-5452-4f96-b324-140b95791be2" providerId="AD" clId="Web-{12708EB6-326A-776C-D55E-EF7D62DF022D}" dt="2021-11-15T10:42:50.064" v="3"/>
        <pc:sldMkLst>
          <pc:docMk/>
          <pc:sldMk cId="2601480115" sldId="942"/>
        </pc:sldMkLst>
      </pc:sldChg>
      <pc:sldChg chg="del">
        <pc:chgData name="Anna RZYM" userId="S::anna.rzym@wfp.org::0111bd45-5452-4f96-b324-140b95791be2" providerId="AD" clId="Web-{12708EB6-326A-776C-D55E-EF7D62DF022D}" dt="2021-11-15T10:42:52.611" v="4"/>
        <pc:sldMkLst>
          <pc:docMk/>
          <pc:sldMk cId="3510195084" sldId="943"/>
        </pc:sldMkLst>
      </pc:sldChg>
      <pc:sldChg chg="del">
        <pc:chgData name="Anna RZYM" userId="S::anna.rzym@wfp.org::0111bd45-5452-4f96-b324-140b95791be2" providerId="AD" clId="Web-{12708EB6-326A-776C-D55E-EF7D62DF022D}" dt="2021-11-15T10:42:55.455" v="5"/>
        <pc:sldMkLst>
          <pc:docMk/>
          <pc:sldMk cId="30712790" sldId="944"/>
        </pc:sldMkLst>
      </pc:sldChg>
      <pc:sldChg chg="del">
        <pc:chgData name="Anna RZYM" userId="S::anna.rzym@wfp.org::0111bd45-5452-4f96-b324-140b95791be2" providerId="AD" clId="Web-{12708EB6-326A-776C-D55E-EF7D62DF022D}" dt="2021-11-15T10:42:57.471" v="6"/>
        <pc:sldMkLst>
          <pc:docMk/>
          <pc:sldMk cId="982310993" sldId="945"/>
        </pc:sldMkLst>
      </pc:sldChg>
      <pc:sldChg chg="del">
        <pc:chgData name="Anna RZYM" userId="S::anna.rzym@wfp.org::0111bd45-5452-4f96-b324-140b95791be2" providerId="AD" clId="Web-{12708EB6-326A-776C-D55E-EF7D62DF022D}" dt="2021-11-15T10:42:59.721" v="7"/>
        <pc:sldMkLst>
          <pc:docMk/>
          <pc:sldMk cId="3233581358" sldId="946"/>
        </pc:sldMkLst>
      </pc:sldChg>
      <pc:sldChg chg="del">
        <pc:chgData name="Anna RZYM" userId="S::anna.rzym@wfp.org::0111bd45-5452-4f96-b324-140b95791be2" providerId="AD" clId="Web-{12708EB6-326A-776C-D55E-EF7D62DF022D}" dt="2021-11-15T10:43:01.846" v="8"/>
        <pc:sldMkLst>
          <pc:docMk/>
          <pc:sldMk cId="1136794192" sldId="947"/>
        </pc:sldMkLst>
      </pc:sldChg>
      <pc:sldChg chg="del">
        <pc:chgData name="Anna RZYM" userId="S::anna.rzym@wfp.org::0111bd45-5452-4f96-b324-140b95791be2" providerId="AD" clId="Web-{12708EB6-326A-776C-D55E-EF7D62DF022D}" dt="2021-11-15T10:43:04.486" v="9"/>
        <pc:sldMkLst>
          <pc:docMk/>
          <pc:sldMk cId="105613562" sldId="948"/>
        </pc:sldMkLst>
      </pc:sldChg>
      <pc:sldChg chg="del">
        <pc:chgData name="Anna RZYM" userId="S::anna.rzym@wfp.org::0111bd45-5452-4f96-b324-140b95791be2" providerId="AD" clId="Web-{12708EB6-326A-776C-D55E-EF7D62DF022D}" dt="2021-11-15T10:43:07.362" v="10"/>
        <pc:sldMkLst>
          <pc:docMk/>
          <pc:sldMk cId="107835578" sldId="949"/>
        </pc:sldMkLst>
      </pc:sldChg>
      <pc:sldChg chg="del">
        <pc:chgData name="Anna RZYM" userId="S::anna.rzym@wfp.org::0111bd45-5452-4f96-b324-140b95791be2" providerId="AD" clId="Web-{12708EB6-326A-776C-D55E-EF7D62DF022D}" dt="2021-11-15T10:43:09.768" v="11"/>
        <pc:sldMkLst>
          <pc:docMk/>
          <pc:sldMk cId="677839859" sldId="950"/>
        </pc:sldMkLst>
      </pc:sldChg>
      <pc:sldChg chg="del">
        <pc:chgData name="Anna RZYM" userId="S::anna.rzym@wfp.org::0111bd45-5452-4f96-b324-140b95791be2" providerId="AD" clId="Web-{12708EB6-326A-776C-D55E-EF7D62DF022D}" dt="2021-11-15T10:46:19.476" v="20"/>
        <pc:sldMkLst>
          <pc:docMk/>
          <pc:sldMk cId="500970583" sldId="951"/>
        </pc:sldMkLst>
      </pc:sldChg>
      <pc:sldChg chg="del">
        <pc:chgData name="Anna RZYM" userId="S::anna.rzym@wfp.org::0111bd45-5452-4f96-b324-140b95791be2" providerId="AD" clId="Web-{12708EB6-326A-776C-D55E-EF7D62DF022D}" dt="2021-11-15T10:47:34.587" v="56"/>
        <pc:sldMkLst>
          <pc:docMk/>
          <pc:sldMk cId="2975941444" sldId="952"/>
        </pc:sldMkLst>
      </pc:sldChg>
      <pc:sldChg chg="modSp">
        <pc:chgData name="Anna RZYM" userId="S::anna.rzym@wfp.org::0111bd45-5452-4f96-b324-140b95791be2" providerId="AD" clId="Web-{12708EB6-326A-776C-D55E-EF7D62DF022D}" dt="2021-11-15T10:55:43.771" v="94" actId="1076"/>
        <pc:sldMkLst>
          <pc:docMk/>
          <pc:sldMk cId="2007183418" sldId="966"/>
        </pc:sldMkLst>
        <pc:picChg chg="mod">
          <ac:chgData name="Anna RZYM" userId="S::anna.rzym@wfp.org::0111bd45-5452-4f96-b324-140b95791be2" providerId="AD" clId="Web-{12708EB6-326A-776C-D55E-EF7D62DF022D}" dt="2021-11-15T10:55:43.771" v="94" actId="1076"/>
          <ac:picMkLst>
            <pc:docMk/>
            <pc:sldMk cId="2007183418" sldId="966"/>
            <ac:picMk id="8" creationId="{C4A52BF8-66A1-475C-8B58-5267660D6E04}"/>
          </ac:picMkLst>
        </pc:picChg>
      </pc:sldChg>
      <pc:sldChg chg="modSp">
        <pc:chgData name="Anna RZYM" userId="S::anna.rzym@wfp.org::0111bd45-5452-4f96-b324-140b95791be2" providerId="AD" clId="Web-{12708EB6-326A-776C-D55E-EF7D62DF022D}" dt="2021-11-15T10:55:48.834" v="95" actId="1076"/>
        <pc:sldMkLst>
          <pc:docMk/>
          <pc:sldMk cId="2679661390" sldId="967"/>
        </pc:sldMkLst>
        <pc:picChg chg="mod">
          <ac:chgData name="Anna RZYM" userId="S::anna.rzym@wfp.org::0111bd45-5452-4f96-b324-140b95791be2" providerId="AD" clId="Web-{12708EB6-326A-776C-D55E-EF7D62DF022D}" dt="2021-11-15T10:55:48.834" v="95" actId="1076"/>
          <ac:picMkLst>
            <pc:docMk/>
            <pc:sldMk cId="2679661390" sldId="967"/>
            <ac:picMk id="8" creationId="{C4A52BF8-66A1-475C-8B58-5267660D6E04}"/>
          </ac:picMkLst>
        </pc:picChg>
      </pc:sldChg>
      <pc:sldChg chg="modSp">
        <pc:chgData name="Anna RZYM" userId="S::anna.rzym@wfp.org::0111bd45-5452-4f96-b324-140b95791be2" providerId="AD" clId="Web-{12708EB6-326A-776C-D55E-EF7D62DF022D}" dt="2021-11-15T10:47:18.790" v="54" actId="20577"/>
        <pc:sldMkLst>
          <pc:docMk/>
          <pc:sldMk cId="1353463563" sldId="968"/>
        </pc:sldMkLst>
        <pc:spChg chg="mod">
          <ac:chgData name="Anna RZYM" userId="S::anna.rzym@wfp.org::0111bd45-5452-4f96-b324-140b95791be2" providerId="AD" clId="Web-{12708EB6-326A-776C-D55E-EF7D62DF022D}" dt="2021-11-15T10:47:18.790" v="54" actId="20577"/>
          <ac:spMkLst>
            <pc:docMk/>
            <pc:sldMk cId="1353463563" sldId="968"/>
            <ac:spMk id="4" creationId="{9F0E3CDC-3503-45C0-8846-E524D2560C46}"/>
          </ac:spMkLst>
        </pc:spChg>
      </pc:sldChg>
      <pc:sldChg chg="add">
        <pc:chgData name="Anna RZYM" userId="S::anna.rzym@wfp.org::0111bd45-5452-4f96-b324-140b95791be2" providerId="AD" clId="Web-{12708EB6-326A-776C-D55E-EF7D62DF022D}" dt="2021-11-15T10:42:35.173" v="0"/>
        <pc:sldMkLst>
          <pc:docMk/>
          <pc:sldMk cId="73094473" sldId="969"/>
        </pc:sldMkLst>
      </pc:sldChg>
      <pc:sldChg chg="add">
        <pc:chgData name="Anna RZYM" userId="S::anna.rzym@wfp.org::0111bd45-5452-4f96-b324-140b95791be2" providerId="AD" clId="Web-{12708EB6-326A-776C-D55E-EF7D62DF022D}" dt="2021-11-15T10:43:17.346" v="12"/>
        <pc:sldMkLst>
          <pc:docMk/>
          <pc:sldMk cId="1454173224" sldId="970"/>
        </pc:sldMkLst>
      </pc:sldChg>
      <pc:sldChg chg="add">
        <pc:chgData name="Anna RZYM" userId="S::anna.rzym@wfp.org::0111bd45-5452-4f96-b324-140b95791be2" providerId="AD" clId="Web-{12708EB6-326A-776C-D55E-EF7D62DF022D}" dt="2021-11-15T10:45:50.241" v="13"/>
        <pc:sldMkLst>
          <pc:docMk/>
          <pc:sldMk cId="1045712434" sldId="971"/>
        </pc:sldMkLst>
      </pc:sldChg>
      <pc:sldChg chg="add">
        <pc:chgData name="Anna RZYM" userId="S::anna.rzym@wfp.org::0111bd45-5452-4f96-b324-140b95791be2" providerId="AD" clId="Web-{12708EB6-326A-776C-D55E-EF7D62DF022D}" dt="2021-11-15T10:45:54.663" v="14"/>
        <pc:sldMkLst>
          <pc:docMk/>
          <pc:sldMk cId="4274057831" sldId="972"/>
        </pc:sldMkLst>
      </pc:sldChg>
      <pc:sldChg chg="add">
        <pc:chgData name="Anna RZYM" userId="S::anna.rzym@wfp.org::0111bd45-5452-4f96-b324-140b95791be2" providerId="AD" clId="Web-{12708EB6-326A-776C-D55E-EF7D62DF022D}" dt="2021-11-15T10:45:57.975" v="15"/>
        <pc:sldMkLst>
          <pc:docMk/>
          <pc:sldMk cId="1994414350" sldId="973"/>
        </pc:sldMkLst>
      </pc:sldChg>
      <pc:sldChg chg="add">
        <pc:chgData name="Anna RZYM" userId="S::anna.rzym@wfp.org::0111bd45-5452-4f96-b324-140b95791be2" providerId="AD" clId="Web-{12708EB6-326A-776C-D55E-EF7D62DF022D}" dt="2021-11-15T10:46:00.944" v="16"/>
        <pc:sldMkLst>
          <pc:docMk/>
          <pc:sldMk cId="240633214" sldId="974"/>
        </pc:sldMkLst>
      </pc:sldChg>
      <pc:sldChg chg="add">
        <pc:chgData name="Anna RZYM" userId="S::anna.rzym@wfp.org::0111bd45-5452-4f96-b324-140b95791be2" providerId="AD" clId="Web-{12708EB6-326A-776C-D55E-EF7D62DF022D}" dt="2021-11-15T10:46:04.350" v="17"/>
        <pc:sldMkLst>
          <pc:docMk/>
          <pc:sldMk cId="3544961239" sldId="975"/>
        </pc:sldMkLst>
      </pc:sldChg>
      <pc:sldChg chg="add">
        <pc:chgData name="Anna RZYM" userId="S::anna.rzym@wfp.org::0111bd45-5452-4f96-b324-140b95791be2" providerId="AD" clId="Web-{12708EB6-326A-776C-D55E-EF7D62DF022D}" dt="2021-11-15T10:46:09.194" v="18"/>
        <pc:sldMkLst>
          <pc:docMk/>
          <pc:sldMk cId="2604515435" sldId="976"/>
        </pc:sldMkLst>
      </pc:sldChg>
      <pc:sldChg chg="add">
        <pc:chgData name="Anna RZYM" userId="S::anna.rzym@wfp.org::0111bd45-5452-4f96-b324-140b95791be2" providerId="AD" clId="Web-{12708EB6-326A-776C-D55E-EF7D62DF022D}" dt="2021-11-15T10:46:12.726" v="19"/>
        <pc:sldMkLst>
          <pc:docMk/>
          <pc:sldMk cId="3680700447" sldId="977"/>
        </pc:sldMkLst>
      </pc:sldChg>
      <pc:sldMasterChg chg="addSldLayout">
        <pc:chgData name="Anna RZYM" userId="S::anna.rzym@wfp.org::0111bd45-5452-4f96-b324-140b95791be2" providerId="AD" clId="Web-{12708EB6-326A-776C-D55E-EF7D62DF022D}" dt="2021-11-15T10:43:17.346" v="12"/>
        <pc:sldMasterMkLst>
          <pc:docMk/>
          <pc:sldMasterMk cId="2332149017" sldId="2147483648"/>
        </pc:sldMasterMkLst>
        <pc:sldLayoutChg chg="add">
          <pc:chgData name="Anna RZYM" userId="S::anna.rzym@wfp.org::0111bd45-5452-4f96-b324-140b95791be2" providerId="AD" clId="Web-{12708EB6-326A-776C-D55E-EF7D62DF022D}" dt="2021-11-15T10:42:35.173" v="0"/>
          <pc:sldLayoutMkLst>
            <pc:docMk/>
            <pc:sldMasterMk cId="2332149017" sldId="2147483648"/>
            <pc:sldLayoutMk cId="3618267515" sldId="2147483649"/>
          </pc:sldLayoutMkLst>
        </pc:sldLayoutChg>
        <pc:sldLayoutChg chg="add">
          <pc:chgData name="Anna RZYM" userId="S::anna.rzym@wfp.org::0111bd45-5452-4f96-b324-140b95791be2" providerId="AD" clId="Web-{12708EB6-326A-776C-D55E-EF7D62DF022D}" dt="2021-11-15T10:43:17.346" v="12"/>
          <pc:sldLayoutMkLst>
            <pc:docMk/>
            <pc:sldMasterMk cId="2332149017" sldId="2147483648"/>
            <pc:sldLayoutMk cId="3290005989" sldId="2147483650"/>
          </pc:sldLayoutMkLst>
        </pc:sldLayoutChg>
      </pc:sldMasterChg>
    </pc:docChg>
  </pc:docChgLst>
  <pc:docChgLst>
    <pc:chgData name="Anna RZYM" userId="S::anna.rzym@wfp.org::0111bd45-5452-4f96-b324-140b95791be2" providerId="AD" clId="Web-{44B271A3-2668-BB2D-58DE-9C2F8A8F6D88}"/>
    <pc:docChg chg="addSld modSld sldOrd">
      <pc:chgData name="Anna RZYM" userId="S::anna.rzym@wfp.org::0111bd45-5452-4f96-b324-140b95791be2" providerId="AD" clId="Web-{44B271A3-2668-BB2D-58DE-9C2F8A8F6D88}" dt="2021-10-04T11:20:20.920" v="38" actId="20577"/>
      <pc:docMkLst>
        <pc:docMk/>
      </pc:docMkLst>
      <pc:sldChg chg="ord">
        <pc:chgData name="Anna RZYM" userId="S::anna.rzym@wfp.org::0111bd45-5452-4f96-b324-140b95791be2" providerId="AD" clId="Web-{44B271A3-2668-BB2D-58DE-9C2F8A8F6D88}" dt="2021-10-04T11:17:53.865" v="6"/>
        <pc:sldMkLst>
          <pc:docMk/>
          <pc:sldMk cId="2462557643" sldId="818"/>
        </pc:sldMkLst>
      </pc:sldChg>
      <pc:sldChg chg="modSp">
        <pc:chgData name="Anna RZYM" userId="S::anna.rzym@wfp.org::0111bd45-5452-4f96-b324-140b95791be2" providerId="AD" clId="Web-{44B271A3-2668-BB2D-58DE-9C2F8A8F6D88}" dt="2021-10-04T10:47:47.991" v="4" actId="20577"/>
        <pc:sldMkLst>
          <pc:docMk/>
          <pc:sldMk cId="458790636" sldId="837"/>
        </pc:sldMkLst>
        <pc:spChg chg="mod">
          <ac:chgData name="Anna RZYM" userId="S::anna.rzym@wfp.org::0111bd45-5452-4f96-b324-140b95791be2" providerId="AD" clId="Web-{44B271A3-2668-BB2D-58DE-9C2F8A8F6D88}" dt="2021-10-04T10:47:47.991" v="4" actId="20577"/>
          <ac:spMkLst>
            <pc:docMk/>
            <pc:sldMk cId="458790636" sldId="837"/>
            <ac:spMk id="7" creationId="{B4851A34-9536-42AB-AAD9-9633CAB1FEFC}"/>
          </ac:spMkLst>
        </pc:spChg>
      </pc:sldChg>
      <pc:sldChg chg="modSp add replId">
        <pc:chgData name="Anna RZYM" userId="S::anna.rzym@wfp.org::0111bd45-5452-4f96-b324-140b95791be2" providerId="AD" clId="Web-{44B271A3-2668-BB2D-58DE-9C2F8A8F6D88}" dt="2021-10-04T11:20:20.920" v="38" actId="20577"/>
        <pc:sldMkLst>
          <pc:docMk/>
          <pc:sldMk cId="3401167406" sldId="848"/>
        </pc:sldMkLst>
        <pc:spChg chg="mod">
          <ac:chgData name="Anna RZYM" userId="S::anna.rzym@wfp.org::0111bd45-5452-4f96-b324-140b95791be2" providerId="AD" clId="Web-{44B271A3-2668-BB2D-58DE-9C2F8A8F6D88}" dt="2021-10-04T11:18:24.289" v="22" actId="20577"/>
          <ac:spMkLst>
            <pc:docMk/>
            <pc:sldMk cId="3401167406" sldId="848"/>
            <ac:spMk id="3" creationId="{2BA485C7-D916-495F-AEC6-B315393A6A72}"/>
          </ac:spMkLst>
        </pc:spChg>
        <pc:spChg chg="mod">
          <ac:chgData name="Anna RZYM" userId="S::anna.rzym@wfp.org::0111bd45-5452-4f96-b324-140b95791be2" providerId="AD" clId="Web-{44B271A3-2668-BB2D-58DE-9C2F8A8F6D88}" dt="2021-10-04T11:20:20.920" v="38" actId="20577"/>
          <ac:spMkLst>
            <pc:docMk/>
            <pc:sldMk cId="3401167406" sldId="848"/>
            <ac:spMk id="7" creationId="{B4851A34-9536-42AB-AAD9-9633CAB1FEFC}"/>
          </ac:spMkLst>
        </pc:spChg>
      </pc:sldChg>
    </pc:docChg>
  </pc:docChgLst>
  <pc:docChgLst>
    <pc:chgData name="Anna RZYM" userId="S::anna.rzym@wfp.org::0111bd45-5452-4f96-b324-140b95791be2" providerId="AD" clId="Web-{0DB43C55-6C77-803D-71A1-6878420BE441}"/>
    <pc:docChg chg="modSld">
      <pc:chgData name="Anna RZYM" userId="S::anna.rzym@wfp.org::0111bd45-5452-4f96-b324-140b95791be2" providerId="AD" clId="Web-{0DB43C55-6C77-803D-71A1-6878420BE441}" dt="2021-09-20T06:43:13.766" v="42" actId="20577"/>
      <pc:docMkLst>
        <pc:docMk/>
      </pc:docMkLst>
      <pc:sldChg chg="modSp">
        <pc:chgData name="Anna RZYM" userId="S::anna.rzym@wfp.org::0111bd45-5452-4f96-b324-140b95791be2" providerId="AD" clId="Web-{0DB43C55-6C77-803D-71A1-6878420BE441}" dt="2021-09-20T06:41:26.622" v="36" actId="20577"/>
        <pc:sldMkLst>
          <pc:docMk/>
          <pc:sldMk cId="3043906177" sldId="791"/>
        </pc:sldMkLst>
        <pc:spChg chg="mod">
          <ac:chgData name="Anna RZYM" userId="S::anna.rzym@wfp.org::0111bd45-5452-4f96-b324-140b95791be2" providerId="AD" clId="Web-{0DB43C55-6C77-803D-71A1-6878420BE441}" dt="2021-09-20T06:41:26.622" v="36" actId="20577"/>
          <ac:spMkLst>
            <pc:docMk/>
            <pc:sldMk cId="3043906177" sldId="791"/>
            <ac:spMk id="7" creationId="{B4851A34-9536-42AB-AAD9-9633CAB1FEFC}"/>
          </ac:spMkLst>
        </pc:spChg>
      </pc:sldChg>
      <pc:sldChg chg="modSp">
        <pc:chgData name="Anna RZYM" userId="S::anna.rzym@wfp.org::0111bd45-5452-4f96-b324-140b95791be2" providerId="AD" clId="Web-{0DB43C55-6C77-803D-71A1-6878420BE441}" dt="2021-09-20T06:33:11.751" v="32" actId="20577"/>
        <pc:sldMkLst>
          <pc:docMk/>
          <pc:sldMk cId="2616493" sldId="828"/>
        </pc:sldMkLst>
        <pc:spChg chg="mod">
          <ac:chgData name="Anna RZYM" userId="S::anna.rzym@wfp.org::0111bd45-5452-4f96-b324-140b95791be2" providerId="AD" clId="Web-{0DB43C55-6C77-803D-71A1-6878420BE441}" dt="2021-09-20T06:33:11.751" v="32" actId="20577"/>
          <ac:spMkLst>
            <pc:docMk/>
            <pc:sldMk cId="2616493" sldId="828"/>
            <ac:spMk id="7" creationId="{B4851A34-9536-42AB-AAD9-9633CAB1FEFC}"/>
          </ac:spMkLst>
        </pc:spChg>
      </pc:sldChg>
      <pc:sldChg chg="modSp">
        <pc:chgData name="Anna RZYM" userId="S::anna.rzym@wfp.org::0111bd45-5452-4f96-b324-140b95791be2" providerId="AD" clId="Web-{0DB43C55-6C77-803D-71A1-6878420BE441}" dt="2021-09-20T06:40:34.668" v="33" actId="20577"/>
        <pc:sldMkLst>
          <pc:docMk/>
          <pc:sldMk cId="96833907" sldId="831"/>
        </pc:sldMkLst>
        <pc:spChg chg="mod">
          <ac:chgData name="Anna RZYM" userId="S::anna.rzym@wfp.org::0111bd45-5452-4f96-b324-140b95791be2" providerId="AD" clId="Web-{0DB43C55-6C77-803D-71A1-6878420BE441}" dt="2021-09-20T06:40:34.668" v="33" actId="20577"/>
          <ac:spMkLst>
            <pc:docMk/>
            <pc:sldMk cId="96833907" sldId="831"/>
            <ac:spMk id="7" creationId="{B4851A34-9536-42AB-AAD9-9633CAB1FEFC}"/>
          </ac:spMkLst>
        </pc:spChg>
      </pc:sldChg>
      <pc:sldChg chg="delSp modSp">
        <pc:chgData name="Anna RZYM" userId="S::anna.rzym@wfp.org::0111bd45-5452-4f96-b324-140b95791be2" providerId="AD" clId="Web-{0DB43C55-6C77-803D-71A1-6878420BE441}" dt="2021-09-20T06:43:13.766" v="42" actId="20577"/>
        <pc:sldMkLst>
          <pc:docMk/>
          <pc:sldMk cId="1321110940" sldId="834"/>
        </pc:sldMkLst>
        <pc:spChg chg="mod">
          <ac:chgData name="Anna RZYM" userId="S::anna.rzym@wfp.org::0111bd45-5452-4f96-b324-140b95791be2" providerId="AD" clId="Web-{0DB43C55-6C77-803D-71A1-6878420BE441}" dt="2021-09-20T06:43:13.766" v="42" actId="20577"/>
          <ac:spMkLst>
            <pc:docMk/>
            <pc:sldMk cId="1321110940" sldId="834"/>
            <ac:spMk id="7" creationId="{B4851A34-9536-42AB-AAD9-9633CAB1FEFC}"/>
          </ac:spMkLst>
        </pc:spChg>
        <pc:spChg chg="del">
          <ac:chgData name="Anna RZYM" userId="S::anna.rzym@wfp.org::0111bd45-5452-4f96-b324-140b95791be2" providerId="AD" clId="Web-{0DB43C55-6C77-803D-71A1-6878420BE441}" dt="2021-09-20T06:42:14.889" v="38"/>
          <ac:spMkLst>
            <pc:docMk/>
            <pc:sldMk cId="1321110940" sldId="834"/>
            <ac:spMk id="10" creationId="{4401FC48-9081-443F-8FF4-E2DF5C90683F}"/>
          </ac:spMkLst>
        </pc:spChg>
      </pc:sldChg>
      <pc:sldChg chg="addSp modSp">
        <pc:chgData name="Anna RZYM" userId="S::anna.rzym@wfp.org::0111bd45-5452-4f96-b324-140b95791be2" providerId="AD" clId="Web-{0DB43C55-6C77-803D-71A1-6878420BE441}" dt="2021-09-20T06:22:51.627" v="29" actId="20577"/>
        <pc:sldMkLst>
          <pc:docMk/>
          <pc:sldMk cId="2011164577" sldId="835"/>
        </pc:sldMkLst>
        <pc:spChg chg="add mod">
          <ac:chgData name="Anna RZYM" userId="S::anna.rzym@wfp.org::0111bd45-5452-4f96-b324-140b95791be2" providerId="AD" clId="Web-{0DB43C55-6C77-803D-71A1-6878420BE441}" dt="2021-09-20T06:22:51.627" v="29" actId="20577"/>
          <ac:spMkLst>
            <pc:docMk/>
            <pc:sldMk cId="2011164577" sldId="835"/>
            <ac:spMk id="2" creationId="{91B80C31-A0C1-4F0B-8C5E-713C31C8B43C}"/>
          </ac:spMkLst>
        </pc:spChg>
      </pc:sldChg>
    </pc:docChg>
  </pc:docChgLst>
  <pc:docChgLst>
    <pc:chgData name="Ajmerry HOSSAIN" userId="S::ajmerry.hossain@wfp.org::654b8391-f5e8-4a5c-816c-a1d4cafae875" providerId="AD" clId="Web-{0FA079AE-6458-928E-69F2-7841F7C8D420}"/>
    <pc:docChg chg="modSld">
      <pc:chgData name="Ajmerry HOSSAIN" userId="S::ajmerry.hossain@wfp.org::654b8391-f5e8-4a5c-816c-a1d4cafae875" providerId="AD" clId="Web-{0FA079AE-6458-928E-69F2-7841F7C8D420}" dt="2021-09-07T03:20:10.133" v="113" actId="20577"/>
      <pc:docMkLst>
        <pc:docMk/>
      </pc:docMkLst>
      <pc:sldChg chg="addSp modSp">
        <pc:chgData name="Ajmerry HOSSAIN" userId="S::ajmerry.hossain@wfp.org::654b8391-f5e8-4a5c-816c-a1d4cafae875" providerId="AD" clId="Web-{0FA079AE-6458-928E-69F2-7841F7C8D420}" dt="2021-09-07T03:17:43.144" v="83" actId="20577"/>
        <pc:sldMkLst>
          <pc:docMk/>
          <pc:sldMk cId="4145856307" sldId="641"/>
        </pc:sldMkLst>
        <pc:spChg chg="mod">
          <ac:chgData name="Ajmerry HOSSAIN" userId="S::ajmerry.hossain@wfp.org::654b8391-f5e8-4a5c-816c-a1d4cafae875" providerId="AD" clId="Web-{0FA079AE-6458-928E-69F2-7841F7C8D420}" dt="2021-09-07T03:17:43.144" v="83" actId="20577"/>
          <ac:spMkLst>
            <pc:docMk/>
            <pc:sldMk cId="4145856307" sldId="641"/>
            <ac:spMk id="7" creationId="{B4851A34-9536-42AB-AAD9-9633CAB1FEFC}"/>
          </ac:spMkLst>
        </pc:spChg>
        <pc:graphicFrameChg chg="add mod modGraphic">
          <ac:chgData name="Ajmerry HOSSAIN" userId="S::ajmerry.hossain@wfp.org::654b8391-f5e8-4a5c-816c-a1d4cafae875" providerId="AD" clId="Web-{0FA079AE-6458-928E-69F2-7841F7C8D420}" dt="2021-09-07T03:17:13.769" v="54"/>
          <ac:graphicFrameMkLst>
            <pc:docMk/>
            <pc:sldMk cId="4145856307" sldId="641"/>
            <ac:graphicFrameMk id="4" creationId="{15E0D02E-550F-4140-BEBB-0562C6C9535E}"/>
          </ac:graphicFrameMkLst>
        </pc:graphicFrameChg>
      </pc:sldChg>
      <pc:sldChg chg="modSp">
        <pc:chgData name="Ajmerry HOSSAIN" userId="S::ajmerry.hossain@wfp.org::654b8391-f5e8-4a5c-816c-a1d4cafae875" providerId="AD" clId="Web-{0FA079AE-6458-928E-69F2-7841F7C8D420}" dt="2021-09-07T03:20:10.133" v="113" actId="20577"/>
        <pc:sldMkLst>
          <pc:docMk/>
          <pc:sldMk cId="1696162267" sldId="812"/>
        </pc:sldMkLst>
        <pc:spChg chg="mod">
          <ac:chgData name="Ajmerry HOSSAIN" userId="S::ajmerry.hossain@wfp.org::654b8391-f5e8-4a5c-816c-a1d4cafae875" providerId="AD" clId="Web-{0FA079AE-6458-928E-69F2-7841F7C8D420}" dt="2021-09-07T03:20:10.133" v="113" actId="20577"/>
          <ac:spMkLst>
            <pc:docMk/>
            <pc:sldMk cId="1696162267" sldId="812"/>
            <ac:spMk id="7" creationId="{B4851A34-9536-42AB-AAD9-9633CAB1FEFC}"/>
          </ac:spMkLst>
        </pc:spChg>
      </pc:sldChg>
      <pc:sldChg chg="modSp">
        <pc:chgData name="Ajmerry HOSSAIN" userId="S::ajmerry.hossain@wfp.org::654b8391-f5e8-4a5c-816c-a1d4cafae875" providerId="AD" clId="Web-{0FA079AE-6458-928E-69F2-7841F7C8D420}" dt="2021-09-07T03:18:41.661" v="84" actId="1076"/>
        <pc:sldMkLst>
          <pc:docMk/>
          <pc:sldMk cId="2716575438" sldId="826"/>
        </pc:sldMkLst>
        <pc:picChg chg="mod">
          <ac:chgData name="Ajmerry HOSSAIN" userId="S::ajmerry.hossain@wfp.org::654b8391-f5e8-4a5c-816c-a1d4cafae875" providerId="AD" clId="Web-{0FA079AE-6458-928E-69F2-7841F7C8D420}" dt="2021-09-07T03:18:41.661" v="84" actId="1076"/>
          <ac:picMkLst>
            <pc:docMk/>
            <pc:sldMk cId="2716575438" sldId="826"/>
            <ac:picMk id="4" creationId="{4DA051BD-34A9-4C5D-932A-2286D2FE2C29}"/>
          </ac:picMkLst>
        </pc:picChg>
      </pc:sldChg>
    </pc:docChg>
  </pc:docChgLst>
  <pc:docChgLst>
    <pc:chgData name="Anna RZYM" userId="S::anna.rzym@wfp.org::0111bd45-5452-4f96-b324-140b95791be2" providerId="AD" clId="Web-{833478CE-9F7A-5707-96AA-D07CAD2A1A2E}"/>
    <pc:docChg chg="modSld">
      <pc:chgData name="Anna RZYM" userId="S::anna.rzym@wfp.org::0111bd45-5452-4f96-b324-140b95791be2" providerId="AD" clId="Web-{833478CE-9F7A-5707-96AA-D07CAD2A1A2E}" dt="2021-09-20T07:05:29.211" v="16" actId="20577"/>
      <pc:docMkLst>
        <pc:docMk/>
      </pc:docMkLst>
      <pc:sldChg chg="modSp">
        <pc:chgData name="Anna RZYM" userId="S::anna.rzym@wfp.org::0111bd45-5452-4f96-b324-140b95791be2" providerId="AD" clId="Web-{833478CE-9F7A-5707-96AA-D07CAD2A1A2E}" dt="2021-09-20T07:05:29.211" v="16" actId="20577"/>
        <pc:sldMkLst>
          <pc:docMk/>
          <pc:sldMk cId="3043906177" sldId="791"/>
        </pc:sldMkLst>
        <pc:spChg chg="mod">
          <ac:chgData name="Anna RZYM" userId="S::anna.rzym@wfp.org::0111bd45-5452-4f96-b324-140b95791be2" providerId="AD" clId="Web-{833478CE-9F7A-5707-96AA-D07CAD2A1A2E}" dt="2021-09-20T07:05:29.211" v="16" actId="20577"/>
          <ac:spMkLst>
            <pc:docMk/>
            <pc:sldMk cId="3043906177" sldId="791"/>
            <ac:spMk id="7" creationId="{B4851A34-9536-42AB-AAD9-9633CAB1FEFC}"/>
          </ac:spMkLst>
        </pc:spChg>
      </pc:sldChg>
      <pc:sldChg chg="modSp">
        <pc:chgData name="Anna RZYM" userId="S::anna.rzym@wfp.org::0111bd45-5452-4f96-b324-140b95791be2" providerId="AD" clId="Web-{833478CE-9F7A-5707-96AA-D07CAD2A1A2E}" dt="2021-09-20T07:04:08.475" v="2" actId="20577"/>
        <pc:sldMkLst>
          <pc:docMk/>
          <pc:sldMk cId="2616493" sldId="828"/>
        </pc:sldMkLst>
        <pc:spChg chg="mod">
          <ac:chgData name="Anna RZYM" userId="S::anna.rzym@wfp.org::0111bd45-5452-4f96-b324-140b95791be2" providerId="AD" clId="Web-{833478CE-9F7A-5707-96AA-D07CAD2A1A2E}" dt="2021-09-20T07:04:08.475" v="2" actId="20577"/>
          <ac:spMkLst>
            <pc:docMk/>
            <pc:sldMk cId="2616493" sldId="828"/>
            <ac:spMk id="7" creationId="{B4851A34-9536-42AB-AAD9-9633CAB1FEFC}"/>
          </ac:spMkLst>
        </pc:spChg>
      </pc:sldChg>
    </pc:docChg>
  </pc:docChgLst>
  <pc:docChgLst>
    <pc:chgData name="Anna RZYM" userId="S::anna.rzym@wfp.org::0111bd45-5452-4f96-b324-140b95791be2" providerId="AD" clId="Web-{FA92B44D-94D6-3764-D84D-3A00521D5E70}"/>
    <pc:docChg chg="modSld">
      <pc:chgData name="Anna RZYM" userId="S::anna.rzym@wfp.org::0111bd45-5452-4f96-b324-140b95791be2" providerId="AD" clId="Web-{FA92B44D-94D6-3764-D84D-3A00521D5E70}" dt="2021-09-12T04:10:55.620" v="14" actId="20577"/>
      <pc:docMkLst>
        <pc:docMk/>
      </pc:docMkLst>
      <pc:sldChg chg="modSp">
        <pc:chgData name="Anna RZYM" userId="S::anna.rzym@wfp.org::0111bd45-5452-4f96-b324-140b95791be2" providerId="AD" clId="Web-{FA92B44D-94D6-3764-D84D-3A00521D5E70}" dt="2021-09-12T04:10:55.620" v="14" actId="20577"/>
        <pc:sldMkLst>
          <pc:docMk/>
          <pc:sldMk cId="4154344469" sldId="379"/>
        </pc:sldMkLst>
        <pc:spChg chg="mod">
          <ac:chgData name="Anna RZYM" userId="S::anna.rzym@wfp.org::0111bd45-5452-4f96-b324-140b95791be2" providerId="AD" clId="Web-{FA92B44D-94D6-3764-D84D-3A00521D5E70}" dt="2021-09-12T04:10:55.620" v="14" actId="20577"/>
          <ac:spMkLst>
            <pc:docMk/>
            <pc:sldMk cId="4154344469" sldId="379"/>
            <ac:spMk id="4" creationId="{26ACF568-0263-470A-A353-26FBDE98F7D0}"/>
          </ac:spMkLst>
        </pc:spChg>
      </pc:sldChg>
    </pc:docChg>
  </pc:docChgLst>
  <pc:docChgLst>
    <pc:chgData name="Neamul AKHTER" userId="S::neamul.akhter@wfp.org::d8348a17-a688-4a12-b18d-5594537b638d" providerId="AD" clId="Web-{F092BBAF-E735-5A73-641E-C47630C0933E}"/>
    <pc:docChg chg="addSld modSld">
      <pc:chgData name="Neamul AKHTER" userId="S::neamul.akhter@wfp.org::d8348a17-a688-4a12-b18d-5594537b638d" providerId="AD" clId="Web-{F092BBAF-E735-5A73-641E-C47630C0933E}" dt="2021-09-06T09:30:11.061" v="155"/>
      <pc:docMkLst>
        <pc:docMk/>
      </pc:docMkLst>
      <pc:sldChg chg="addSp delSp modSp">
        <pc:chgData name="Neamul AKHTER" userId="S::neamul.akhter@wfp.org::d8348a17-a688-4a12-b18d-5594537b638d" providerId="AD" clId="Web-{F092BBAF-E735-5A73-641E-C47630C0933E}" dt="2021-09-06T09:25:40.508" v="150"/>
        <pc:sldMkLst>
          <pc:docMk/>
          <pc:sldMk cId="3043906177" sldId="791"/>
        </pc:sldMkLst>
        <pc:spChg chg="add del mod">
          <ac:chgData name="Neamul AKHTER" userId="S::neamul.akhter@wfp.org::d8348a17-a688-4a12-b18d-5594537b638d" providerId="AD" clId="Web-{F092BBAF-E735-5A73-641E-C47630C0933E}" dt="2021-09-06T09:20:56.627" v="56"/>
          <ac:spMkLst>
            <pc:docMk/>
            <pc:sldMk cId="3043906177" sldId="791"/>
            <ac:spMk id="5" creationId="{EC9266B0-FEB1-4D19-84DD-697D2C29AA7F}"/>
          </ac:spMkLst>
        </pc:spChg>
        <pc:spChg chg="mod">
          <ac:chgData name="Neamul AKHTER" userId="S::neamul.akhter@wfp.org::d8348a17-a688-4a12-b18d-5594537b638d" providerId="AD" clId="Web-{F092BBAF-E735-5A73-641E-C47630C0933E}" dt="2021-09-06T09:24:56.945" v="145" actId="20577"/>
          <ac:spMkLst>
            <pc:docMk/>
            <pc:sldMk cId="3043906177" sldId="791"/>
            <ac:spMk id="7" creationId="{B4851A34-9536-42AB-AAD9-9633CAB1FEFC}"/>
          </ac:spMkLst>
        </pc:spChg>
        <pc:spChg chg="add del mod">
          <ac:chgData name="Neamul AKHTER" userId="S::neamul.akhter@wfp.org::d8348a17-a688-4a12-b18d-5594537b638d" providerId="AD" clId="Web-{F092BBAF-E735-5A73-641E-C47630C0933E}" dt="2021-09-06T09:21:50.503" v="64"/>
          <ac:spMkLst>
            <pc:docMk/>
            <pc:sldMk cId="3043906177" sldId="791"/>
            <ac:spMk id="9" creationId="{93F4610C-8A00-423B-9321-B19A7BA75065}"/>
          </ac:spMkLst>
        </pc:spChg>
        <pc:graphicFrameChg chg="add del mod">
          <ac:chgData name="Neamul AKHTER" userId="S::neamul.akhter@wfp.org::d8348a17-a688-4a12-b18d-5594537b638d" providerId="AD" clId="Web-{F092BBAF-E735-5A73-641E-C47630C0933E}" dt="2021-09-06T09:20:56.627" v="57"/>
          <ac:graphicFrameMkLst>
            <pc:docMk/>
            <pc:sldMk cId="3043906177" sldId="791"/>
            <ac:graphicFrameMk id="4" creationId="{4FD3878E-89BD-44DF-BA32-03A47044CB98}"/>
          </ac:graphicFrameMkLst>
        </pc:graphicFrameChg>
        <pc:graphicFrameChg chg="add mod modGraphic">
          <ac:chgData name="Neamul AKHTER" userId="S::neamul.akhter@wfp.org::d8348a17-a688-4a12-b18d-5594537b638d" providerId="AD" clId="Web-{F092BBAF-E735-5A73-641E-C47630C0933E}" dt="2021-09-06T09:25:40.508" v="150"/>
          <ac:graphicFrameMkLst>
            <pc:docMk/>
            <pc:sldMk cId="3043906177" sldId="791"/>
            <ac:graphicFrameMk id="8" creationId="{7C59348F-898E-454F-9EE9-3CA8350B2E78}"/>
          </ac:graphicFrameMkLst>
        </pc:graphicFrameChg>
      </pc:sldChg>
      <pc:sldChg chg="delSp modSp add replId">
        <pc:chgData name="Neamul AKHTER" userId="S::neamul.akhter@wfp.org::d8348a17-a688-4a12-b18d-5594537b638d" providerId="AD" clId="Web-{F092BBAF-E735-5A73-641E-C47630C0933E}" dt="2021-09-06T09:30:11.061" v="155"/>
        <pc:sldMkLst>
          <pc:docMk/>
          <pc:sldMk cId="2616493" sldId="828"/>
        </pc:sldMkLst>
        <pc:spChg chg="mod">
          <ac:chgData name="Neamul AKHTER" userId="S::neamul.akhter@wfp.org::d8348a17-a688-4a12-b18d-5594537b638d" providerId="AD" clId="Web-{F092BBAF-E735-5A73-641E-C47630C0933E}" dt="2021-09-06T09:29:52.998" v="152" actId="20577"/>
          <ac:spMkLst>
            <pc:docMk/>
            <pc:sldMk cId="2616493" sldId="828"/>
            <ac:spMk id="7" creationId="{B4851A34-9536-42AB-AAD9-9633CAB1FEFC}"/>
          </ac:spMkLst>
        </pc:spChg>
        <pc:graphicFrameChg chg="del mod modGraphic">
          <ac:chgData name="Neamul AKHTER" userId="S::neamul.akhter@wfp.org::d8348a17-a688-4a12-b18d-5594537b638d" providerId="AD" clId="Web-{F092BBAF-E735-5A73-641E-C47630C0933E}" dt="2021-09-06T09:30:11.061" v="155"/>
          <ac:graphicFrameMkLst>
            <pc:docMk/>
            <pc:sldMk cId="2616493" sldId="828"/>
            <ac:graphicFrameMk id="8" creationId="{7C59348F-898E-454F-9EE9-3CA8350B2E78}"/>
          </ac:graphicFrameMkLst>
        </pc:graphicFrameChg>
      </pc:sldChg>
    </pc:docChg>
  </pc:docChgLst>
  <pc:docChgLst>
    <pc:chgData name="Neamul AKHTER" userId="d8348a17-a688-4a12-b18d-5594537b638d" providerId="ADAL" clId="{57AB9E26-98CD-4249-B430-D0EB6F276975}"/>
    <pc:docChg chg="undo custSel addSld delSld modSld sldOrd">
      <pc:chgData name="Neamul AKHTER" userId="d8348a17-a688-4a12-b18d-5594537b638d" providerId="ADAL" clId="{57AB9E26-98CD-4249-B430-D0EB6F276975}" dt="2021-09-26T04:43:23.594" v="569" actId="14100"/>
      <pc:docMkLst>
        <pc:docMk/>
      </pc:docMkLst>
      <pc:sldChg chg="del">
        <pc:chgData name="Neamul AKHTER" userId="d8348a17-a688-4a12-b18d-5594537b638d" providerId="ADAL" clId="{57AB9E26-98CD-4249-B430-D0EB6F276975}" dt="2021-09-23T09:00:37.018" v="33" actId="47"/>
        <pc:sldMkLst>
          <pc:docMk/>
          <pc:sldMk cId="848212403" sldId="268"/>
        </pc:sldMkLst>
      </pc:sldChg>
      <pc:sldChg chg="del">
        <pc:chgData name="Neamul AKHTER" userId="d8348a17-a688-4a12-b18d-5594537b638d" providerId="ADAL" clId="{57AB9E26-98CD-4249-B430-D0EB6F276975}" dt="2021-09-23T09:00:23.195" v="32" actId="47"/>
        <pc:sldMkLst>
          <pc:docMk/>
          <pc:sldMk cId="3657587597" sldId="270"/>
        </pc:sldMkLst>
      </pc:sldChg>
      <pc:sldChg chg="del">
        <pc:chgData name="Neamul AKHTER" userId="d8348a17-a688-4a12-b18d-5594537b638d" providerId="ADAL" clId="{57AB9E26-98CD-4249-B430-D0EB6F276975}" dt="2021-09-23T09:00:22.480" v="31" actId="47"/>
        <pc:sldMkLst>
          <pc:docMk/>
          <pc:sldMk cId="1993780393" sldId="271"/>
        </pc:sldMkLst>
      </pc:sldChg>
      <pc:sldChg chg="add">
        <pc:chgData name="Neamul AKHTER" userId="d8348a17-a688-4a12-b18d-5594537b638d" providerId="ADAL" clId="{57AB9E26-98CD-4249-B430-D0EB6F276975}" dt="2021-09-23T09:00:18.609" v="30"/>
        <pc:sldMkLst>
          <pc:docMk/>
          <pc:sldMk cId="3285390795" sldId="495"/>
        </pc:sldMkLst>
      </pc:sldChg>
      <pc:sldChg chg="modSp mod">
        <pc:chgData name="Neamul AKHTER" userId="d8348a17-a688-4a12-b18d-5594537b638d" providerId="ADAL" clId="{57AB9E26-98CD-4249-B430-D0EB6F276975}" dt="2021-09-26T04:42:44.321" v="568" actId="255"/>
        <pc:sldMkLst>
          <pc:docMk/>
          <pc:sldMk cId="912871047" sldId="790"/>
        </pc:sldMkLst>
        <pc:spChg chg="mod">
          <ac:chgData name="Neamul AKHTER" userId="d8348a17-a688-4a12-b18d-5594537b638d" providerId="ADAL" clId="{57AB9E26-98CD-4249-B430-D0EB6F276975}" dt="2021-09-26T04:42:44.321" v="568" actId="255"/>
          <ac:spMkLst>
            <pc:docMk/>
            <pc:sldMk cId="912871047" sldId="790"/>
            <ac:spMk id="7" creationId="{B4851A34-9536-42AB-AAD9-9633CAB1FEFC}"/>
          </ac:spMkLst>
        </pc:spChg>
      </pc:sldChg>
      <pc:sldChg chg="modSp mod">
        <pc:chgData name="Neamul AKHTER" userId="d8348a17-a688-4a12-b18d-5594537b638d" providerId="ADAL" clId="{57AB9E26-98CD-4249-B430-D0EB6F276975}" dt="2021-09-26T04:43:23.594" v="569" actId="14100"/>
        <pc:sldMkLst>
          <pc:docMk/>
          <pc:sldMk cId="1890214348" sldId="840"/>
        </pc:sldMkLst>
        <pc:picChg chg="mod">
          <ac:chgData name="Neamul AKHTER" userId="d8348a17-a688-4a12-b18d-5594537b638d" providerId="ADAL" clId="{57AB9E26-98CD-4249-B430-D0EB6F276975}" dt="2021-09-26T04:43:23.594" v="569" actId="14100"/>
          <ac:picMkLst>
            <pc:docMk/>
            <pc:sldMk cId="1890214348" sldId="840"/>
            <ac:picMk id="4" creationId="{EE6FB7CF-DC76-404D-8964-0A74CFE3DC23}"/>
          </ac:picMkLst>
        </pc:picChg>
      </pc:sldChg>
      <pc:sldChg chg="modSp add del mod ord">
        <pc:chgData name="Neamul AKHTER" userId="d8348a17-a688-4a12-b18d-5594537b638d" providerId="ADAL" clId="{57AB9E26-98CD-4249-B430-D0EB6F276975}" dt="2021-09-23T11:12:37.654" v="482" actId="20577"/>
        <pc:sldMkLst>
          <pc:docMk/>
          <pc:sldMk cId="3762633715" sldId="843"/>
        </pc:sldMkLst>
        <pc:spChg chg="mod">
          <ac:chgData name="Neamul AKHTER" userId="d8348a17-a688-4a12-b18d-5594537b638d" providerId="ADAL" clId="{57AB9E26-98CD-4249-B430-D0EB6F276975}" dt="2021-09-23T11:12:37.654" v="482" actId="20577"/>
          <ac:spMkLst>
            <pc:docMk/>
            <pc:sldMk cId="3762633715" sldId="843"/>
            <ac:spMk id="6" creationId="{BCF24794-C94E-44AF-AD7A-7FB4882853A5}"/>
          </ac:spMkLst>
        </pc:spChg>
        <pc:spChg chg="mod">
          <ac:chgData name="Neamul AKHTER" userId="d8348a17-a688-4a12-b18d-5594537b638d" providerId="ADAL" clId="{57AB9E26-98CD-4249-B430-D0EB6F276975}" dt="2021-09-23T09:22:43.009" v="69" actId="1035"/>
          <ac:spMkLst>
            <pc:docMk/>
            <pc:sldMk cId="3762633715" sldId="843"/>
            <ac:spMk id="7" creationId="{B4851A34-9536-42AB-AAD9-9633CAB1FEFC}"/>
          </ac:spMkLst>
        </pc:spChg>
        <pc:graphicFrameChg chg="mod modGraphic">
          <ac:chgData name="Neamul AKHTER" userId="d8348a17-a688-4a12-b18d-5594537b638d" providerId="ADAL" clId="{57AB9E26-98CD-4249-B430-D0EB6F276975}" dt="2021-09-23T09:45:29.096" v="413" actId="14100"/>
          <ac:graphicFrameMkLst>
            <pc:docMk/>
            <pc:sldMk cId="3762633715" sldId="843"/>
            <ac:graphicFrameMk id="4" creationId="{40DFE8A9-722D-445A-9F6B-288104F161F4}"/>
          </ac:graphicFrameMkLst>
        </pc:graphicFrameChg>
      </pc:sldChg>
      <pc:sldChg chg="add">
        <pc:chgData name="Neamul AKHTER" userId="d8348a17-a688-4a12-b18d-5594537b638d" providerId="ADAL" clId="{57AB9E26-98CD-4249-B430-D0EB6F276975}" dt="2021-09-23T09:00:18.609" v="30"/>
        <pc:sldMkLst>
          <pc:docMk/>
          <pc:sldMk cId="3485724334" sldId="844"/>
        </pc:sldMkLst>
      </pc:sldChg>
      <pc:sldChg chg="add">
        <pc:chgData name="Neamul AKHTER" userId="d8348a17-a688-4a12-b18d-5594537b638d" providerId="ADAL" clId="{57AB9E26-98CD-4249-B430-D0EB6F276975}" dt="2021-09-23T09:00:18.609" v="30"/>
        <pc:sldMkLst>
          <pc:docMk/>
          <pc:sldMk cId="3442869073" sldId="845"/>
        </pc:sldMkLst>
      </pc:sldChg>
      <pc:sldChg chg="add">
        <pc:chgData name="Neamul AKHTER" userId="d8348a17-a688-4a12-b18d-5594537b638d" providerId="ADAL" clId="{57AB9E26-98CD-4249-B430-D0EB6F276975}" dt="2021-09-23T09:00:18.609" v="30"/>
        <pc:sldMkLst>
          <pc:docMk/>
          <pc:sldMk cId="671437481" sldId="846"/>
        </pc:sldMkLst>
      </pc:sldChg>
      <pc:sldChg chg="addSp delSp modSp add mod">
        <pc:chgData name="Neamul AKHTER" userId="d8348a17-a688-4a12-b18d-5594537b638d" providerId="ADAL" clId="{57AB9E26-98CD-4249-B430-D0EB6F276975}" dt="2021-09-23T11:27:38.330" v="563" actId="20577"/>
        <pc:sldMkLst>
          <pc:docMk/>
          <pc:sldMk cId="3047526892" sldId="847"/>
        </pc:sldMkLst>
        <pc:spChg chg="mod">
          <ac:chgData name="Neamul AKHTER" userId="d8348a17-a688-4a12-b18d-5594537b638d" providerId="ADAL" clId="{57AB9E26-98CD-4249-B430-D0EB6F276975}" dt="2021-09-23T11:27:38.330" v="563" actId="20577"/>
          <ac:spMkLst>
            <pc:docMk/>
            <pc:sldMk cId="3047526892" sldId="847"/>
            <ac:spMk id="6" creationId="{BCF24794-C94E-44AF-AD7A-7FB4882853A5}"/>
          </ac:spMkLst>
        </pc:spChg>
        <pc:spChg chg="mod">
          <ac:chgData name="Neamul AKHTER" userId="d8348a17-a688-4a12-b18d-5594537b638d" providerId="ADAL" clId="{57AB9E26-98CD-4249-B430-D0EB6F276975}" dt="2021-09-23T09:35:53.152" v="104" actId="20577"/>
          <ac:spMkLst>
            <pc:docMk/>
            <pc:sldMk cId="3047526892" sldId="847"/>
            <ac:spMk id="7" creationId="{B4851A34-9536-42AB-AAD9-9633CAB1FEFC}"/>
          </ac:spMkLst>
        </pc:spChg>
        <pc:graphicFrameChg chg="del">
          <ac:chgData name="Neamul AKHTER" userId="d8348a17-a688-4a12-b18d-5594537b638d" providerId="ADAL" clId="{57AB9E26-98CD-4249-B430-D0EB6F276975}" dt="2021-09-23T09:42:50.084" v="401" actId="478"/>
          <ac:graphicFrameMkLst>
            <pc:docMk/>
            <pc:sldMk cId="3047526892" sldId="847"/>
            <ac:graphicFrameMk id="4" creationId="{40DFE8A9-722D-445A-9F6B-288104F161F4}"/>
          </ac:graphicFrameMkLst>
        </pc:graphicFrameChg>
        <pc:graphicFrameChg chg="add mod">
          <ac:chgData name="Neamul AKHTER" userId="d8348a17-a688-4a12-b18d-5594537b638d" providerId="ADAL" clId="{57AB9E26-98CD-4249-B430-D0EB6F276975}" dt="2021-09-23T09:43:02.727" v="403"/>
          <ac:graphicFrameMkLst>
            <pc:docMk/>
            <pc:sldMk cId="3047526892" sldId="847"/>
            <ac:graphicFrameMk id="8" creationId="{D2E12686-E2A4-4E1A-8F8C-8CA7FF1E7E22}"/>
          </ac:graphicFrameMkLst>
        </pc:graphicFrameChg>
      </pc:sldChg>
      <pc:sldChg chg="addSp delSp modSp add mod">
        <pc:chgData name="Neamul AKHTER" userId="d8348a17-a688-4a12-b18d-5594537b638d" providerId="ADAL" clId="{57AB9E26-98CD-4249-B430-D0EB6F276975}" dt="2021-09-23T11:26:04.857" v="549" actId="20577"/>
        <pc:sldMkLst>
          <pc:docMk/>
          <pc:sldMk cId="4107765916" sldId="848"/>
        </pc:sldMkLst>
        <pc:spChg chg="mod">
          <ac:chgData name="Neamul AKHTER" userId="d8348a17-a688-4a12-b18d-5594537b638d" providerId="ADAL" clId="{57AB9E26-98CD-4249-B430-D0EB6F276975}" dt="2021-09-23T11:26:04.857" v="549" actId="20577"/>
          <ac:spMkLst>
            <pc:docMk/>
            <pc:sldMk cId="4107765916" sldId="848"/>
            <ac:spMk id="6" creationId="{BCF24794-C94E-44AF-AD7A-7FB4882853A5}"/>
          </ac:spMkLst>
        </pc:spChg>
        <pc:graphicFrameChg chg="del">
          <ac:chgData name="Neamul AKHTER" userId="d8348a17-a688-4a12-b18d-5594537b638d" providerId="ADAL" clId="{57AB9E26-98CD-4249-B430-D0EB6F276975}" dt="2021-09-23T09:42:46.338" v="400" actId="478"/>
          <ac:graphicFrameMkLst>
            <pc:docMk/>
            <pc:sldMk cId="4107765916" sldId="848"/>
            <ac:graphicFrameMk id="4" creationId="{40DFE8A9-722D-445A-9F6B-288104F161F4}"/>
          </ac:graphicFrameMkLst>
        </pc:graphicFrameChg>
        <pc:graphicFrameChg chg="add mod">
          <ac:chgData name="Neamul AKHTER" userId="d8348a17-a688-4a12-b18d-5594537b638d" providerId="ADAL" clId="{57AB9E26-98CD-4249-B430-D0EB6F276975}" dt="2021-09-23T09:43:00.541" v="402"/>
          <ac:graphicFrameMkLst>
            <pc:docMk/>
            <pc:sldMk cId="4107765916" sldId="848"/>
            <ac:graphicFrameMk id="8" creationId="{C4D07AF9-178A-4098-A7B9-BA88224D9B27}"/>
          </ac:graphicFrameMkLst>
        </pc:graphicFrameChg>
      </pc:sldChg>
    </pc:docChg>
  </pc:docChgLst>
  <pc:docChgLst>
    <pc:chgData name="Anna RZYM" userId="S::anna.rzym@wfp.org::0111bd45-5452-4f96-b324-140b95791be2" providerId="AD" clId="Web-{2D491818-3DD4-DBA5-1522-C84257FF373F}"/>
    <pc:docChg chg="modSld">
      <pc:chgData name="Anna RZYM" userId="S::anna.rzym@wfp.org::0111bd45-5452-4f96-b324-140b95791be2" providerId="AD" clId="Web-{2D491818-3DD4-DBA5-1522-C84257FF373F}" dt="2021-11-02T10:51:21.252" v="0" actId="20577"/>
      <pc:docMkLst>
        <pc:docMk/>
      </pc:docMkLst>
      <pc:sldChg chg="modSp">
        <pc:chgData name="Anna RZYM" userId="S::anna.rzym@wfp.org::0111bd45-5452-4f96-b324-140b95791be2" providerId="AD" clId="Web-{2D491818-3DD4-DBA5-1522-C84257FF373F}" dt="2021-11-02T10:51:21.252" v="0" actId="20577"/>
        <pc:sldMkLst>
          <pc:docMk/>
          <pc:sldMk cId="2098752188" sldId="811"/>
        </pc:sldMkLst>
        <pc:spChg chg="mod">
          <ac:chgData name="Anna RZYM" userId="S::anna.rzym@wfp.org::0111bd45-5452-4f96-b324-140b95791be2" providerId="AD" clId="Web-{2D491818-3DD4-DBA5-1522-C84257FF373F}" dt="2021-11-02T10:51:21.252" v="0" actId="20577"/>
          <ac:spMkLst>
            <pc:docMk/>
            <pc:sldMk cId="2098752188" sldId="811"/>
            <ac:spMk id="7" creationId="{B4851A34-9536-42AB-AAD9-9633CAB1FEFC}"/>
          </ac:spMkLst>
        </pc:spChg>
      </pc:sldChg>
    </pc:docChg>
  </pc:docChgLst>
  <pc:docChgLst>
    <pc:chgData name="Neamul AKHTER" userId="d8348a17-a688-4a12-b18d-5594537b638d" providerId="ADAL" clId="{6DF83C57-E298-4244-896F-37B5C6918FA8}"/>
    <pc:docChg chg="undo custSel addSld delSld modSld sldOrd addMainMaster delMainMaster">
      <pc:chgData name="Neamul AKHTER" userId="d8348a17-a688-4a12-b18d-5594537b638d" providerId="ADAL" clId="{6DF83C57-E298-4244-896F-37B5C6918FA8}" dt="2021-11-16T04:42:07.914" v="495" actId="2711"/>
      <pc:docMkLst>
        <pc:docMk/>
      </pc:docMkLst>
      <pc:sldChg chg="modSp mod">
        <pc:chgData name="Neamul AKHTER" userId="d8348a17-a688-4a12-b18d-5594537b638d" providerId="ADAL" clId="{6DF83C57-E298-4244-896F-37B5C6918FA8}" dt="2021-11-15T03:14:26.471" v="268" actId="120"/>
        <pc:sldMkLst>
          <pc:docMk/>
          <pc:sldMk cId="647780113" sldId="257"/>
        </pc:sldMkLst>
        <pc:spChg chg="mod">
          <ac:chgData name="Neamul AKHTER" userId="d8348a17-a688-4a12-b18d-5594537b638d" providerId="ADAL" clId="{6DF83C57-E298-4244-896F-37B5C6918FA8}" dt="2021-11-15T03:14:26.471" v="268" actId="120"/>
          <ac:spMkLst>
            <pc:docMk/>
            <pc:sldMk cId="647780113" sldId="257"/>
            <ac:spMk id="4" creationId="{D392D0AA-D589-43A6-9EB5-271A1B1047D1}"/>
          </ac:spMkLst>
        </pc:spChg>
      </pc:sldChg>
      <pc:sldChg chg="modSp mod">
        <pc:chgData name="Neamul AKHTER" userId="d8348a17-a688-4a12-b18d-5594537b638d" providerId="ADAL" clId="{6DF83C57-E298-4244-896F-37B5C6918FA8}" dt="2021-11-09T06:24:39.236" v="10" actId="20577"/>
        <pc:sldMkLst>
          <pc:docMk/>
          <pc:sldMk cId="1278483534" sldId="492"/>
        </pc:sldMkLst>
        <pc:spChg chg="mod">
          <ac:chgData name="Neamul AKHTER" userId="d8348a17-a688-4a12-b18d-5594537b638d" providerId="ADAL" clId="{6DF83C57-E298-4244-896F-37B5C6918FA8}" dt="2021-11-09T06:24:39.236" v="10" actId="20577"/>
          <ac:spMkLst>
            <pc:docMk/>
            <pc:sldMk cId="1278483534" sldId="492"/>
            <ac:spMk id="7" creationId="{4BC33822-59AB-4A96-BDFB-0856A009597C}"/>
          </ac:spMkLst>
        </pc:spChg>
      </pc:sldChg>
      <pc:sldChg chg="modSp mod">
        <pc:chgData name="Neamul AKHTER" userId="d8348a17-a688-4a12-b18d-5594537b638d" providerId="ADAL" clId="{6DF83C57-E298-4244-896F-37B5C6918FA8}" dt="2021-11-16T04:41:51.432" v="493" actId="13926"/>
        <pc:sldMkLst>
          <pc:docMk/>
          <pc:sldMk cId="2098752188" sldId="811"/>
        </pc:sldMkLst>
        <pc:spChg chg="mod">
          <ac:chgData name="Neamul AKHTER" userId="d8348a17-a688-4a12-b18d-5594537b638d" providerId="ADAL" clId="{6DF83C57-E298-4244-896F-37B5C6918FA8}" dt="2021-11-16T04:41:51.432" v="493" actId="13926"/>
          <ac:spMkLst>
            <pc:docMk/>
            <pc:sldMk cId="2098752188" sldId="811"/>
            <ac:spMk id="7" creationId="{B4851A34-9536-42AB-AAD9-9633CAB1FEFC}"/>
          </ac:spMkLst>
        </pc:spChg>
      </pc:sldChg>
      <pc:sldChg chg="modSp mod">
        <pc:chgData name="Neamul AKHTER" userId="d8348a17-a688-4a12-b18d-5594537b638d" providerId="ADAL" clId="{6DF83C57-E298-4244-896F-37B5C6918FA8}" dt="2021-11-15T02:58:42.948" v="146" actId="20577"/>
        <pc:sldMkLst>
          <pc:docMk/>
          <pc:sldMk cId="2012227723" sldId="842"/>
        </pc:sldMkLst>
        <pc:spChg chg="mod">
          <ac:chgData name="Neamul AKHTER" userId="d8348a17-a688-4a12-b18d-5594537b638d" providerId="ADAL" clId="{6DF83C57-E298-4244-896F-37B5C6918FA8}" dt="2021-11-15T02:58:42.948" v="146" actId="20577"/>
          <ac:spMkLst>
            <pc:docMk/>
            <pc:sldMk cId="2012227723" sldId="842"/>
            <ac:spMk id="7" creationId="{B4851A34-9536-42AB-AAD9-9633CAB1FEFC}"/>
          </ac:spMkLst>
        </pc:spChg>
      </pc:sldChg>
      <pc:sldChg chg="modSp mod">
        <pc:chgData name="Neamul AKHTER" userId="d8348a17-a688-4a12-b18d-5594537b638d" providerId="ADAL" clId="{6DF83C57-E298-4244-896F-37B5C6918FA8}" dt="2021-11-09T06:26:55.249" v="45" actId="13926"/>
        <pc:sldMkLst>
          <pc:docMk/>
          <pc:sldMk cId="2084016124" sldId="847"/>
        </pc:sldMkLst>
        <pc:spChg chg="mod">
          <ac:chgData name="Neamul AKHTER" userId="d8348a17-a688-4a12-b18d-5594537b638d" providerId="ADAL" clId="{6DF83C57-E298-4244-896F-37B5C6918FA8}" dt="2021-11-09T06:26:55.249" v="45" actId="13926"/>
          <ac:spMkLst>
            <pc:docMk/>
            <pc:sldMk cId="2084016124" sldId="847"/>
            <ac:spMk id="7" creationId="{B4851A34-9536-42AB-AAD9-9633CAB1FEFC}"/>
          </ac:spMkLst>
        </pc:spChg>
      </pc:sldChg>
      <pc:sldChg chg="add del">
        <pc:chgData name="Neamul AKHTER" userId="d8348a17-a688-4a12-b18d-5594537b638d" providerId="ADAL" clId="{6DF83C57-E298-4244-896F-37B5C6918FA8}" dt="2021-11-15T03:02:46.184" v="194" actId="47"/>
        <pc:sldMkLst>
          <pc:docMk/>
          <pc:sldMk cId="1998968172" sldId="852"/>
        </pc:sldMkLst>
      </pc:sldChg>
      <pc:sldChg chg="modSp mod">
        <pc:chgData name="Neamul AKHTER" userId="d8348a17-a688-4a12-b18d-5594537b638d" providerId="ADAL" clId="{6DF83C57-E298-4244-896F-37B5C6918FA8}" dt="2021-11-09T06:27:27.540" v="52" actId="13926"/>
        <pc:sldMkLst>
          <pc:docMk/>
          <pc:sldMk cId="2840760164" sldId="858"/>
        </pc:sldMkLst>
        <pc:spChg chg="mod">
          <ac:chgData name="Neamul AKHTER" userId="d8348a17-a688-4a12-b18d-5594537b638d" providerId="ADAL" clId="{6DF83C57-E298-4244-896F-37B5C6918FA8}" dt="2021-11-09T06:27:27.540" v="52" actId="13926"/>
          <ac:spMkLst>
            <pc:docMk/>
            <pc:sldMk cId="2840760164" sldId="858"/>
            <ac:spMk id="7" creationId="{B4851A34-9536-42AB-AAD9-9633CAB1FEFC}"/>
          </ac:spMkLst>
        </pc:spChg>
      </pc:sldChg>
      <pc:sldChg chg="modSp mod">
        <pc:chgData name="Neamul AKHTER" userId="d8348a17-a688-4a12-b18d-5594537b638d" providerId="ADAL" clId="{6DF83C57-E298-4244-896F-37B5C6918FA8}" dt="2021-11-09T06:26:47.863" v="44" actId="6549"/>
        <pc:sldMkLst>
          <pc:docMk/>
          <pc:sldMk cId="411547815" sldId="867"/>
        </pc:sldMkLst>
        <pc:spChg chg="mod">
          <ac:chgData name="Neamul AKHTER" userId="d8348a17-a688-4a12-b18d-5594537b638d" providerId="ADAL" clId="{6DF83C57-E298-4244-896F-37B5C6918FA8}" dt="2021-11-09T06:26:47.863" v="44" actId="6549"/>
          <ac:spMkLst>
            <pc:docMk/>
            <pc:sldMk cId="411547815" sldId="867"/>
            <ac:spMk id="7" creationId="{B4851A34-9536-42AB-AAD9-9633CAB1FEFC}"/>
          </ac:spMkLst>
        </pc:spChg>
      </pc:sldChg>
      <pc:sldChg chg="del">
        <pc:chgData name="Neamul AKHTER" userId="d8348a17-a688-4a12-b18d-5594537b638d" providerId="ADAL" clId="{6DF83C57-E298-4244-896F-37B5C6918FA8}" dt="2021-11-09T06:24:43.425" v="11" actId="47"/>
        <pc:sldMkLst>
          <pc:docMk/>
          <pc:sldMk cId="3762633715" sldId="872"/>
        </pc:sldMkLst>
      </pc:sldChg>
      <pc:sldChg chg="addSp delSp modSp mod">
        <pc:chgData name="Neamul AKHTER" userId="d8348a17-a688-4a12-b18d-5594537b638d" providerId="ADAL" clId="{6DF83C57-E298-4244-896F-37B5C6918FA8}" dt="2021-11-15T11:30:41.054" v="485" actId="113"/>
        <pc:sldMkLst>
          <pc:docMk/>
          <pc:sldMk cId="3445355830" sldId="936"/>
        </pc:sldMkLst>
        <pc:spChg chg="mod">
          <ac:chgData name="Neamul AKHTER" userId="d8348a17-a688-4a12-b18d-5594537b638d" providerId="ADAL" clId="{6DF83C57-E298-4244-896F-37B5C6918FA8}" dt="2021-11-15T11:30:41.054" v="485" actId="113"/>
          <ac:spMkLst>
            <pc:docMk/>
            <pc:sldMk cId="3445355830" sldId="936"/>
            <ac:spMk id="4" creationId="{75804524-5270-4631-B640-55A95F581CB5}"/>
          </ac:spMkLst>
        </pc:spChg>
        <pc:graphicFrameChg chg="add del mod">
          <ac:chgData name="Neamul AKHTER" userId="d8348a17-a688-4a12-b18d-5594537b638d" providerId="ADAL" clId="{6DF83C57-E298-4244-896F-37B5C6918FA8}" dt="2021-11-15T11:23:53.021" v="272" actId="478"/>
          <ac:graphicFrameMkLst>
            <pc:docMk/>
            <pc:sldMk cId="3445355830" sldId="936"/>
            <ac:graphicFrameMk id="2" creationId="{67ECF554-7B33-4D90-926C-9E5D69D3955E}"/>
          </ac:graphicFrameMkLst>
        </pc:graphicFrameChg>
        <pc:graphicFrameChg chg="add mod modGraphic">
          <ac:chgData name="Neamul AKHTER" userId="d8348a17-a688-4a12-b18d-5594537b638d" providerId="ADAL" clId="{6DF83C57-E298-4244-896F-37B5C6918FA8}" dt="2021-11-15T11:30:29.432" v="483" actId="113"/>
          <ac:graphicFrameMkLst>
            <pc:docMk/>
            <pc:sldMk cId="3445355830" sldId="936"/>
            <ac:graphicFrameMk id="5" creationId="{680BB1EA-D26D-4446-9121-144A8AFE0C7D}"/>
          </ac:graphicFrameMkLst>
        </pc:graphicFrameChg>
      </pc:sldChg>
      <pc:sldChg chg="modSp mod ord">
        <pc:chgData name="Neamul AKHTER" userId="d8348a17-a688-4a12-b18d-5594537b638d" providerId="ADAL" clId="{6DF83C57-E298-4244-896F-37B5C6918FA8}" dt="2021-11-15T03:03:38.868" v="202" actId="14100"/>
        <pc:sldMkLst>
          <pc:docMk/>
          <pc:sldMk cId="600616158" sldId="937"/>
        </pc:sldMkLst>
        <pc:spChg chg="mod">
          <ac:chgData name="Neamul AKHTER" userId="d8348a17-a688-4a12-b18d-5594537b638d" providerId="ADAL" clId="{6DF83C57-E298-4244-896F-37B5C6918FA8}" dt="2021-11-15T03:03:38.868" v="202" actId="14100"/>
          <ac:spMkLst>
            <pc:docMk/>
            <pc:sldMk cId="600616158" sldId="937"/>
            <ac:spMk id="2" creationId="{72FE0E43-8A27-407F-9963-D841D1189A3D}"/>
          </ac:spMkLst>
        </pc:spChg>
      </pc:sldChg>
      <pc:sldChg chg="del">
        <pc:chgData name="Neamul AKHTER" userId="d8348a17-a688-4a12-b18d-5594537b638d" providerId="ADAL" clId="{6DF83C57-E298-4244-896F-37B5C6918FA8}" dt="2021-11-09T06:27:41.757" v="54" actId="47"/>
        <pc:sldMkLst>
          <pc:docMk/>
          <pc:sldMk cId="3433460834" sldId="938"/>
        </pc:sldMkLst>
      </pc:sldChg>
      <pc:sldChg chg="del">
        <pc:chgData name="Neamul AKHTER" userId="d8348a17-a688-4a12-b18d-5594537b638d" providerId="ADAL" clId="{6DF83C57-E298-4244-896F-37B5C6918FA8}" dt="2021-11-09T06:27:43.102" v="55" actId="47"/>
        <pc:sldMkLst>
          <pc:docMk/>
          <pc:sldMk cId="3950333450" sldId="939"/>
        </pc:sldMkLst>
      </pc:sldChg>
      <pc:sldChg chg="add del">
        <pc:chgData name="Neamul AKHTER" userId="d8348a17-a688-4a12-b18d-5594537b638d" providerId="ADAL" clId="{6DF83C57-E298-4244-896F-37B5C6918FA8}" dt="2021-11-15T03:00:39.930" v="147"/>
        <pc:sldMkLst>
          <pc:docMk/>
          <pc:sldMk cId="3795429149" sldId="940"/>
        </pc:sldMkLst>
      </pc:sldChg>
      <pc:sldChg chg="modSp add del mod">
        <pc:chgData name="Neamul AKHTER" userId="d8348a17-a688-4a12-b18d-5594537b638d" providerId="ADAL" clId="{6DF83C57-E298-4244-896F-37B5C6918FA8}" dt="2021-11-15T03:09:30.352" v="211" actId="14100"/>
        <pc:sldMkLst>
          <pc:docMk/>
          <pc:sldMk cId="649501158" sldId="941"/>
        </pc:sldMkLst>
        <pc:spChg chg="mod">
          <ac:chgData name="Neamul AKHTER" userId="d8348a17-a688-4a12-b18d-5594537b638d" providerId="ADAL" clId="{6DF83C57-E298-4244-896F-37B5C6918FA8}" dt="2021-11-15T03:00:58.139" v="149" actId="1076"/>
          <ac:spMkLst>
            <pc:docMk/>
            <pc:sldMk cId="649501158" sldId="941"/>
            <ac:spMk id="2" creationId="{00000000-0000-0000-0000-000000000000}"/>
          </ac:spMkLst>
        </pc:spChg>
        <pc:spChg chg="mod">
          <ac:chgData name="Neamul AKHTER" userId="d8348a17-a688-4a12-b18d-5594537b638d" providerId="ADAL" clId="{6DF83C57-E298-4244-896F-37B5C6918FA8}" dt="2021-11-15T03:09:30.352" v="211" actId="14100"/>
          <ac:spMkLst>
            <pc:docMk/>
            <pc:sldMk cId="649501158" sldId="941"/>
            <ac:spMk id="3" creationId="{00000000-0000-0000-0000-000000000000}"/>
          </ac:spMkLst>
        </pc:spChg>
      </pc:sldChg>
      <pc:sldChg chg="modSp add del mod setBg">
        <pc:chgData name="Neamul AKHTER" userId="d8348a17-a688-4a12-b18d-5594537b638d" providerId="ADAL" clId="{6DF83C57-E298-4244-896F-37B5C6918FA8}" dt="2021-11-15T03:01:06.395" v="158" actId="1035"/>
        <pc:sldMkLst>
          <pc:docMk/>
          <pc:sldMk cId="2601480115" sldId="942"/>
        </pc:sldMkLst>
        <pc:spChg chg="mod">
          <ac:chgData name="Neamul AKHTER" userId="d8348a17-a688-4a12-b18d-5594537b638d" providerId="ADAL" clId="{6DF83C57-E298-4244-896F-37B5C6918FA8}" dt="2021-11-15T03:01:06.395" v="158" actId="1035"/>
          <ac:spMkLst>
            <pc:docMk/>
            <pc:sldMk cId="2601480115" sldId="942"/>
            <ac:spMk id="2" creationId="{00000000-0000-0000-0000-000000000000}"/>
          </ac:spMkLst>
        </pc:spChg>
      </pc:sldChg>
      <pc:sldChg chg="add del setBg">
        <pc:chgData name="Neamul AKHTER" userId="d8348a17-a688-4a12-b18d-5594537b638d" providerId="ADAL" clId="{6DF83C57-E298-4244-896F-37B5C6918FA8}" dt="2021-11-15T03:00:39.930" v="147"/>
        <pc:sldMkLst>
          <pc:docMk/>
          <pc:sldMk cId="3510195084" sldId="943"/>
        </pc:sldMkLst>
      </pc:sldChg>
      <pc:sldChg chg="modSp add del mod">
        <pc:chgData name="Neamul AKHTER" userId="d8348a17-a688-4a12-b18d-5594537b638d" providerId="ADAL" clId="{6DF83C57-E298-4244-896F-37B5C6918FA8}" dt="2021-11-15T03:00:39.969" v="148" actId="27636"/>
        <pc:sldMkLst>
          <pc:docMk/>
          <pc:sldMk cId="30712790" sldId="944"/>
        </pc:sldMkLst>
        <pc:spChg chg="mod">
          <ac:chgData name="Neamul AKHTER" userId="d8348a17-a688-4a12-b18d-5594537b638d" providerId="ADAL" clId="{6DF83C57-E298-4244-896F-37B5C6918FA8}" dt="2021-11-15T03:00:39.969" v="148" actId="27636"/>
          <ac:spMkLst>
            <pc:docMk/>
            <pc:sldMk cId="30712790" sldId="944"/>
            <ac:spMk id="2" creationId="{00000000-0000-0000-0000-000000000000}"/>
          </ac:spMkLst>
        </pc:spChg>
      </pc:sldChg>
      <pc:sldChg chg="modSp add del mod setBg">
        <pc:chgData name="Neamul AKHTER" userId="d8348a17-a688-4a12-b18d-5594537b638d" providerId="ADAL" clId="{6DF83C57-E298-4244-896F-37B5C6918FA8}" dt="2021-11-15T03:10:54.429" v="252" actId="14100"/>
        <pc:sldMkLst>
          <pc:docMk/>
          <pc:sldMk cId="982310993" sldId="945"/>
        </pc:sldMkLst>
        <pc:spChg chg="mod">
          <ac:chgData name="Neamul AKHTER" userId="d8348a17-a688-4a12-b18d-5594537b638d" providerId="ADAL" clId="{6DF83C57-E298-4244-896F-37B5C6918FA8}" dt="2021-11-15T03:10:54.429" v="252" actId="14100"/>
          <ac:spMkLst>
            <pc:docMk/>
            <pc:sldMk cId="982310993" sldId="945"/>
            <ac:spMk id="4" creationId="{00000000-0000-0000-0000-000000000000}"/>
          </ac:spMkLst>
        </pc:spChg>
      </pc:sldChg>
      <pc:sldChg chg="modSp add del mod setBg">
        <pc:chgData name="Neamul AKHTER" userId="d8348a17-a688-4a12-b18d-5594537b638d" providerId="ADAL" clId="{6DF83C57-E298-4244-896F-37B5C6918FA8}" dt="2021-11-15T03:11:07.478" v="255" actId="113"/>
        <pc:sldMkLst>
          <pc:docMk/>
          <pc:sldMk cId="3233581358" sldId="946"/>
        </pc:sldMkLst>
        <pc:spChg chg="mod">
          <ac:chgData name="Neamul AKHTER" userId="d8348a17-a688-4a12-b18d-5594537b638d" providerId="ADAL" clId="{6DF83C57-E298-4244-896F-37B5C6918FA8}" dt="2021-11-15T03:11:07.478" v="255" actId="113"/>
          <ac:spMkLst>
            <pc:docMk/>
            <pc:sldMk cId="3233581358" sldId="946"/>
            <ac:spMk id="4" creationId="{00000000-0000-0000-0000-000000000000}"/>
          </ac:spMkLst>
        </pc:spChg>
      </pc:sldChg>
      <pc:sldChg chg="modSp add del mod setBg">
        <pc:chgData name="Neamul AKHTER" userId="d8348a17-a688-4a12-b18d-5594537b638d" providerId="ADAL" clId="{6DF83C57-E298-4244-896F-37B5C6918FA8}" dt="2021-11-15T03:02:19.432" v="192" actId="14100"/>
        <pc:sldMkLst>
          <pc:docMk/>
          <pc:sldMk cId="1136794192" sldId="947"/>
        </pc:sldMkLst>
        <pc:spChg chg="mod">
          <ac:chgData name="Neamul AKHTER" userId="d8348a17-a688-4a12-b18d-5594537b638d" providerId="ADAL" clId="{6DF83C57-E298-4244-896F-37B5C6918FA8}" dt="2021-11-15T03:02:19.432" v="192" actId="14100"/>
          <ac:spMkLst>
            <pc:docMk/>
            <pc:sldMk cId="1136794192" sldId="947"/>
            <ac:spMk id="4" creationId="{00000000-0000-0000-0000-000000000000}"/>
          </ac:spMkLst>
        </pc:spChg>
      </pc:sldChg>
      <pc:sldChg chg="modSp add del mod">
        <pc:chgData name="Neamul AKHTER" userId="d8348a17-a688-4a12-b18d-5594537b638d" providerId="ADAL" clId="{6DF83C57-E298-4244-896F-37B5C6918FA8}" dt="2021-11-15T03:02:25.544" v="193" actId="1076"/>
        <pc:sldMkLst>
          <pc:docMk/>
          <pc:sldMk cId="105613562" sldId="948"/>
        </pc:sldMkLst>
        <pc:spChg chg="mod">
          <ac:chgData name="Neamul AKHTER" userId="d8348a17-a688-4a12-b18d-5594537b638d" providerId="ADAL" clId="{6DF83C57-E298-4244-896F-37B5C6918FA8}" dt="2021-11-15T03:02:25.544" v="193" actId="1076"/>
          <ac:spMkLst>
            <pc:docMk/>
            <pc:sldMk cId="105613562" sldId="948"/>
            <ac:spMk id="2" creationId="{00000000-0000-0000-0000-000000000000}"/>
          </ac:spMkLst>
        </pc:spChg>
      </pc:sldChg>
      <pc:sldChg chg="add del setBg">
        <pc:chgData name="Neamul AKHTER" userId="d8348a17-a688-4a12-b18d-5594537b638d" providerId="ADAL" clId="{6DF83C57-E298-4244-896F-37B5C6918FA8}" dt="2021-11-15T03:00:39.930" v="147"/>
        <pc:sldMkLst>
          <pc:docMk/>
          <pc:sldMk cId="107835578" sldId="949"/>
        </pc:sldMkLst>
      </pc:sldChg>
      <pc:sldChg chg="modSp add del mod setBg">
        <pc:chgData name="Neamul AKHTER" userId="d8348a17-a688-4a12-b18d-5594537b638d" providerId="ADAL" clId="{6DF83C57-E298-4244-896F-37B5C6918FA8}" dt="2021-11-15T03:10:15.606" v="247" actId="1076"/>
        <pc:sldMkLst>
          <pc:docMk/>
          <pc:sldMk cId="677839859" sldId="950"/>
        </pc:sldMkLst>
        <pc:spChg chg="mod">
          <ac:chgData name="Neamul AKHTER" userId="d8348a17-a688-4a12-b18d-5594537b638d" providerId="ADAL" clId="{6DF83C57-E298-4244-896F-37B5C6918FA8}" dt="2021-11-15T03:10:15.606" v="247" actId="1076"/>
          <ac:spMkLst>
            <pc:docMk/>
            <pc:sldMk cId="677839859" sldId="950"/>
            <ac:spMk id="2" creationId="{00000000-0000-0000-0000-000000000000}"/>
          </ac:spMkLst>
        </pc:spChg>
      </pc:sldChg>
      <pc:sldChg chg="modSp add del mod setBg">
        <pc:chgData name="Neamul AKHTER" userId="d8348a17-a688-4a12-b18d-5594537b638d" providerId="ADAL" clId="{6DF83C57-E298-4244-896F-37B5C6918FA8}" dt="2021-11-15T03:10:06.930" v="246" actId="1035"/>
        <pc:sldMkLst>
          <pc:docMk/>
          <pc:sldMk cId="500970583" sldId="951"/>
        </pc:sldMkLst>
        <pc:spChg chg="mod">
          <ac:chgData name="Neamul AKHTER" userId="d8348a17-a688-4a12-b18d-5594537b638d" providerId="ADAL" clId="{6DF83C57-E298-4244-896F-37B5C6918FA8}" dt="2021-11-15T03:10:06.930" v="246" actId="1035"/>
          <ac:spMkLst>
            <pc:docMk/>
            <pc:sldMk cId="500970583" sldId="951"/>
            <ac:spMk id="2" creationId="{00000000-0000-0000-0000-000000000000}"/>
          </ac:spMkLst>
        </pc:spChg>
      </pc:sldChg>
      <pc:sldChg chg="modSp mod">
        <pc:chgData name="Neamul AKHTER" userId="d8348a17-a688-4a12-b18d-5594537b638d" providerId="ADAL" clId="{6DF83C57-E298-4244-896F-37B5C6918FA8}" dt="2021-11-09T06:26:59.065" v="46" actId="13926"/>
        <pc:sldMkLst>
          <pc:docMk/>
          <pc:sldMk cId="2975941444" sldId="952"/>
        </pc:sldMkLst>
        <pc:spChg chg="mod">
          <ac:chgData name="Neamul AKHTER" userId="d8348a17-a688-4a12-b18d-5594537b638d" providerId="ADAL" clId="{6DF83C57-E298-4244-896F-37B5C6918FA8}" dt="2021-11-09T06:26:59.065" v="46" actId="13926"/>
          <ac:spMkLst>
            <pc:docMk/>
            <pc:sldMk cId="2975941444" sldId="952"/>
            <ac:spMk id="7" creationId="{B4851A34-9536-42AB-AAD9-9633CAB1FEFC}"/>
          </ac:spMkLst>
        </pc:spChg>
      </pc:sldChg>
      <pc:sldChg chg="del">
        <pc:chgData name="Neamul AKHTER" userId="d8348a17-a688-4a12-b18d-5594537b638d" providerId="ADAL" clId="{6DF83C57-E298-4244-896F-37B5C6918FA8}" dt="2021-11-09T06:27:45.313" v="56" actId="47"/>
        <pc:sldMkLst>
          <pc:docMk/>
          <pc:sldMk cId="3944832038" sldId="954"/>
        </pc:sldMkLst>
      </pc:sldChg>
      <pc:sldChg chg="del">
        <pc:chgData name="Neamul AKHTER" userId="d8348a17-a688-4a12-b18d-5594537b638d" providerId="ADAL" clId="{6DF83C57-E298-4244-896F-37B5C6918FA8}" dt="2021-11-09T06:27:45.584" v="57" actId="47"/>
        <pc:sldMkLst>
          <pc:docMk/>
          <pc:sldMk cId="1119577618" sldId="955"/>
        </pc:sldMkLst>
      </pc:sldChg>
      <pc:sldChg chg="del">
        <pc:chgData name="Neamul AKHTER" userId="d8348a17-a688-4a12-b18d-5594537b638d" providerId="ADAL" clId="{6DF83C57-E298-4244-896F-37B5C6918FA8}" dt="2021-11-09T06:27:46.308" v="58" actId="47"/>
        <pc:sldMkLst>
          <pc:docMk/>
          <pc:sldMk cId="1431955566" sldId="956"/>
        </pc:sldMkLst>
      </pc:sldChg>
      <pc:sldChg chg="del">
        <pc:chgData name="Neamul AKHTER" userId="d8348a17-a688-4a12-b18d-5594537b638d" providerId="ADAL" clId="{6DF83C57-E298-4244-896F-37B5C6918FA8}" dt="2021-11-09T06:27:46.541" v="59" actId="47"/>
        <pc:sldMkLst>
          <pc:docMk/>
          <pc:sldMk cId="2864178268" sldId="957"/>
        </pc:sldMkLst>
      </pc:sldChg>
      <pc:sldChg chg="del">
        <pc:chgData name="Neamul AKHTER" userId="d8348a17-a688-4a12-b18d-5594537b638d" providerId="ADAL" clId="{6DF83C57-E298-4244-896F-37B5C6918FA8}" dt="2021-11-09T06:27:46.751" v="60" actId="47"/>
        <pc:sldMkLst>
          <pc:docMk/>
          <pc:sldMk cId="4163177789" sldId="958"/>
        </pc:sldMkLst>
      </pc:sldChg>
      <pc:sldChg chg="add del">
        <pc:chgData name="Neamul AKHTER" userId="d8348a17-a688-4a12-b18d-5594537b638d" providerId="ADAL" clId="{6DF83C57-E298-4244-896F-37B5C6918FA8}" dt="2021-11-09T06:27:50.757" v="65" actId="47"/>
        <pc:sldMkLst>
          <pc:docMk/>
          <pc:sldMk cId="677005127" sldId="959"/>
        </pc:sldMkLst>
      </pc:sldChg>
      <pc:sldChg chg="modSp mod">
        <pc:chgData name="Neamul AKHTER" userId="d8348a17-a688-4a12-b18d-5594537b638d" providerId="ADAL" clId="{6DF83C57-E298-4244-896F-37B5C6918FA8}" dt="2021-11-09T06:27:08.381" v="48" actId="13926"/>
        <pc:sldMkLst>
          <pc:docMk/>
          <pc:sldMk cId="1520755765" sldId="960"/>
        </pc:sldMkLst>
        <pc:spChg chg="mod">
          <ac:chgData name="Neamul AKHTER" userId="d8348a17-a688-4a12-b18d-5594537b638d" providerId="ADAL" clId="{6DF83C57-E298-4244-896F-37B5C6918FA8}" dt="2021-11-09T06:27:08.381" v="48" actId="13926"/>
          <ac:spMkLst>
            <pc:docMk/>
            <pc:sldMk cId="1520755765" sldId="960"/>
            <ac:spMk id="7" creationId="{B4851A34-9536-42AB-AAD9-9633CAB1FEFC}"/>
          </ac:spMkLst>
        </pc:spChg>
      </pc:sldChg>
      <pc:sldChg chg="modSp mod">
        <pc:chgData name="Neamul AKHTER" userId="d8348a17-a688-4a12-b18d-5594537b638d" providerId="ADAL" clId="{6DF83C57-E298-4244-896F-37B5C6918FA8}" dt="2021-11-09T06:27:15.142" v="49" actId="13926"/>
        <pc:sldMkLst>
          <pc:docMk/>
          <pc:sldMk cId="437597295" sldId="961"/>
        </pc:sldMkLst>
        <pc:spChg chg="mod">
          <ac:chgData name="Neamul AKHTER" userId="d8348a17-a688-4a12-b18d-5594537b638d" providerId="ADAL" clId="{6DF83C57-E298-4244-896F-37B5C6918FA8}" dt="2021-11-09T06:27:15.142" v="49" actId="13926"/>
          <ac:spMkLst>
            <pc:docMk/>
            <pc:sldMk cId="437597295" sldId="961"/>
            <ac:spMk id="7" creationId="{B4851A34-9536-42AB-AAD9-9633CAB1FEFC}"/>
          </ac:spMkLst>
        </pc:spChg>
      </pc:sldChg>
      <pc:sldChg chg="modSp mod">
        <pc:chgData name="Neamul AKHTER" userId="d8348a17-a688-4a12-b18d-5594537b638d" providerId="ADAL" clId="{6DF83C57-E298-4244-896F-37B5C6918FA8}" dt="2021-11-09T06:27:18.765" v="50" actId="13926"/>
        <pc:sldMkLst>
          <pc:docMk/>
          <pc:sldMk cId="2490133653" sldId="962"/>
        </pc:sldMkLst>
        <pc:spChg chg="mod">
          <ac:chgData name="Neamul AKHTER" userId="d8348a17-a688-4a12-b18d-5594537b638d" providerId="ADAL" clId="{6DF83C57-E298-4244-896F-37B5C6918FA8}" dt="2021-11-09T06:27:18.765" v="50" actId="13926"/>
          <ac:spMkLst>
            <pc:docMk/>
            <pc:sldMk cId="2490133653" sldId="962"/>
            <ac:spMk id="7" creationId="{B4851A34-9536-42AB-AAD9-9633CAB1FEFC}"/>
          </ac:spMkLst>
        </pc:spChg>
      </pc:sldChg>
      <pc:sldChg chg="modSp mod">
        <pc:chgData name="Neamul AKHTER" userId="d8348a17-a688-4a12-b18d-5594537b638d" providerId="ADAL" clId="{6DF83C57-E298-4244-896F-37B5C6918FA8}" dt="2021-11-09T06:28:17.156" v="80" actId="13926"/>
        <pc:sldMkLst>
          <pc:docMk/>
          <pc:sldMk cId="1032554221" sldId="963"/>
        </pc:sldMkLst>
        <pc:spChg chg="mod">
          <ac:chgData name="Neamul AKHTER" userId="d8348a17-a688-4a12-b18d-5594537b638d" providerId="ADAL" clId="{6DF83C57-E298-4244-896F-37B5C6918FA8}" dt="2021-11-09T06:28:14.347" v="79" actId="13926"/>
          <ac:spMkLst>
            <pc:docMk/>
            <pc:sldMk cId="1032554221" sldId="963"/>
            <ac:spMk id="7" creationId="{B4851A34-9536-42AB-AAD9-9633CAB1FEFC}"/>
          </ac:spMkLst>
        </pc:spChg>
        <pc:spChg chg="mod">
          <ac:chgData name="Neamul AKHTER" userId="d8348a17-a688-4a12-b18d-5594537b638d" providerId="ADAL" clId="{6DF83C57-E298-4244-896F-37B5C6918FA8}" dt="2021-11-09T06:28:17.156" v="80" actId="13926"/>
          <ac:spMkLst>
            <pc:docMk/>
            <pc:sldMk cId="1032554221" sldId="963"/>
            <ac:spMk id="10" creationId="{E6B3982A-9BF3-4937-AF8F-C688FBB07E8E}"/>
          </ac:spMkLst>
        </pc:spChg>
      </pc:sldChg>
      <pc:sldChg chg="del">
        <pc:chgData name="Neamul AKHTER" userId="d8348a17-a688-4a12-b18d-5594537b638d" providerId="ADAL" clId="{6DF83C57-E298-4244-896F-37B5C6918FA8}" dt="2021-11-09T06:24:44.776" v="12" actId="47"/>
        <pc:sldMkLst>
          <pc:docMk/>
          <pc:sldMk cId="876167509" sldId="964"/>
        </pc:sldMkLst>
      </pc:sldChg>
      <pc:sldChg chg="add del">
        <pc:chgData name="Neamul AKHTER" userId="d8348a17-a688-4a12-b18d-5594537b638d" providerId="ADAL" clId="{6DF83C57-E298-4244-896F-37B5C6918FA8}" dt="2021-11-15T03:03:06.708" v="196"/>
        <pc:sldMkLst>
          <pc:docMk/>
          <pc:sldMk cId="1360610295" sldId="965"/>
        </pc:sldMkLst>
      </pc:sldChg>
      <pc:sldChg chg="del">
        <pc:chgData name="Neamul AKHTER" userId="d8348a17-a688-4a12-b18d-5594537b638d" providerId="ADAL" clId="{6DF83C57-E298-4244-896F-37B5C6918FA8}" dt="2021-11-09T06:24:45.903" v="13" actId="47"/>
        <pc:sldMkLst>
          <pc:docMk/>
          <pc:sldMk cId="1590921870" sldId="965"/>
        </pc:sldMkLst>
      </pc:sldChg>
      <pc:sldChg chg="del">
        <pc:chgData name="Neamul AKHTER" userId="d8348a17-a688-4a12-b18d-5594537b638d" providerId="ADAL" clId="{6DF83C57-E298-4244-896F-37B5C6918FA8}" dt="2021-11-09T06:24:46.625" v="14" actId="47"/>
        <pc:sldMkLst>
          <pc:docMk/>
          <pc:sldMk cId="3475006788" sldId="966"/>
        </pc:sldMkLst>
      </pc:sldChg>
      <pc:sldChg chg="del">
        <pc:chgData name="Neamul AKHTER" userId="d8348a17-a688-4a12-b18d-5594537b638d" providerId="ADAL" clId="{6DF83C57-E298-4244-896F-37B5C6918FA8}" dt="2021-11-09T06:24:47.462" v="15" actId="47"/>
        <pc:sldMkLst>
          <pc:docMk/>
          <pc:sldMk cId="1425867924" sldId="967"/>
        </pc:sldMkLst>
      </pc:sldChg>
      <pc:sldChg chg="delSp modSp add mod">
        <pc:chgData name="Neamul AKHTER" userId="d8348a17-a688-4a12-b18d-5594537b638d" providerId="ADAL" clId="{6DF83C57-E298-4244-896F-37B5C6918FA8}" dt="2021-11-15T11:24:39.610" v="284" actId="6549"/>
        <pc:sldMkLst>
          <pc:docMk/>
          <pc:sldMk cId="702162111" sldId="978"/>
        </pc:sldMkLst>
        <pc:spChg chg="mod">
          <ac:chgData name="Neamul AKHTER" userId="d8348a17-a688-4a12-b18d-5594537b638d" providerId="ADAL" clId="{6DF83C57-E298-4244-896F-37B5C6918FA8}" dt="2021-11-15T11:24:39.610" v="284" actId="6549"/>
          <ac:spMkLst>
            <pc:docMk/>
            <pc:sldMk cId="702162111" sldId="978"/>
            <ac:spMk id="4" creationId="{75804524-5270-4631-B640-55A95F581CB5}"/>
          </ac:spMkLst>
        </pc:spChg>
        <pc:graphicFrameChg chg="del">
          <ac:chgData name="Neamul AKHTER" userId="d8348a17-a688-4a12-b18d-5594537b638d" providerId="ADAL" clId="{6DF83C57-E298-4244-896F-37B5C6918FA8}" dt="2021-11-15T11:24:30.182" v="279" actId="478"/>
          <ac:graphicFrameMkLst>
            <pc:docMk/>
            <pc:sldMk cId="702162111" sldId="978"/>
            <ac:graphicFrameMk id="5" creationId="{680BB1EA-D26D-4446-9121-144A8AFE0C7D}"/>
          </ac:graphicFrameMkLst>
        </pc:graphicFrameChg>
      </pc:sldChg>
      <pc:sldChg chg="modSp add mod">
        <pc:chgData name="Neamul AKHTER" userId="d8348a17-a688-4a12-b18d-5594537b638d" providerId="ADAL" clId="{6DF83C57-E298-4244-896F-37B5C6918FA8}" dt="2021-11-16T04:42:07.914" v="495" actId="2711"/>
        <pc:sldMkLst>
          <pc:docMk/>
          <pc:sldMk cId="1084839565" sldId="987"/>
        </pc:sldMkLst>
        <pc:spChg chg="mod">
          <ac:chgData name="Neamul AKHTER" userId="d8348a17-a688-4a12-b18d-5594537b638d" providerId="ADAL" clId="{6DF83C57-E298-4244-896F-37B5C6918FA8}" dt="2021-11-16T04:41:32.460" v="492" actId="20577"/>
          <ac:spMkLst>
            <pc:docMk/>
            <pc:sldMk cId="1084839565" sldId="987"/>
            <ac:spMk id="3" creationId="{2BA485C7-D916-495F-AEC6-B315393A6A72}"/>
          </ac:spMkLst>
        </pc:spChg>
        <pc:spChg chg="mod">
          <ac:chgData name="Neamul AKHTER" userId="d8348a17-a688-4a12-b18d-5594537b638d" providerId="ADAL" clId="{6DF83C57-E298-4244-896F-37B5C6918FA8}" dt="2021-11-16T04:42:07.914" v="495" actId="2711"/>
          <ac:spMkLst>
            <pc:docMk/>
            <pc:sldMk cId="1084839565" sldId="987"/>
            <ac:spMk id="7" creationId="{B4851A34-9536-42AB-AAD9-9633CAB1FEFC}"/>
          </ac:spMkLst>
        </pc:spChg>
      </pc:sldChg>
      <pc:sldMasterChg chg="del delSldLayout">
        <pc:chgData name="Neamul AKHTER" userId="d8348a17-a688-4a12-b18d-5594537b638d" providerId="ADAL" clId="{6DF83C57-E298-4244-896F-37B5C6918FA8}" dt="2021-11-09T06:27:46.751" v="60" actId="47"/>
        <pc:sldMasterMkLst>
          <pc:docMk/>
          <pc:sldMasterMk cId="2332149017" sldId="2147483648"/>
        </pc:sldMasterMkLst>
        <pc:sldLayoutChg chg="del">
          <pc:chgData name="Neamul AKHTER" userId="d8348a17-a688-4a12-b18d-5594537b638d" providerId="ADAL" clId="{6DF83C57-E298-4244-896F-37B5C6918FA8}" dt="2021-11-09T06:27:46.751" v="60" actId="47"/>
          <pc:sldLayoutMkLst>
            <pc:docMk/>
            <pc:sldMasterMk cId="2332149017" sldId="2147483648"/>
            <pc:sldLayoutMk cId="3618267515" sldId="2147483649"/>
          </pc:sldLayoutMkLst>
        </pc:sldLayoutChg>
        <pc:sldLayoutChg chg="del">
          <pc:chgData name="Neamul AKHTER" userId="d8348a17-a688-4a12-b18d-5594537b638d" providerId="ADAL" clId="{6DF83C57-E298-4244-896F-37B5C6918FA8}" dt="2021-11-09T06:27:45.584" v="57" actId="47"/>
          <pc:sldLayoutMkLst>
            <pc:docMk/>
            <pc:sldMasterMk cId="2332149017" sldId="2147483648"/>
            <pc:sldLayoutMk cId="1351261136" sldId="2147483680"/>
          </pc:sldLayoutMkLst>
        </pc:sldLayoutChg>
      </pc:sldMasterChg>
      <pc:sldMasterChg chg="del delSldLayout">
        <pc:chgData name="Neamul AKHTER" userId="d8348a17-a688-4a12-b18d-5594537b638d" providerId="ADAL" clId="{6DF83C57-E298-4244-896F-37B5C6918FA8}" dt="2021-11-09T06:27:46.541" v="59" actId="47"/>
        <pc:sldMasterMkLst>
          <pc:docMk/>
          <pc:sldMasterMk cId="3754023341" sldId="2147483664"/>
        </pc:sldMasterMkLst>
        <pc:sldLayoutChg chg="del">
          <pc:chgData name="Neamul AKHTER" userId="d8348a17-a688-4a12-b18d-5594537b638d" providerId="ADAL" clId="{6DF83C57-E298-4244-896F-37B5C6918FA8}" dt="2021-11-09T06:27:46.541" v="59" actId="47"/>
          <pc:sldLayoutMkLst>
            <pc:docMk/>
            <pc:sldMasterMk cId="3754023341" sldId="2147483664"/>
            <pc:sldLayoutMk cId="972124311" sldId="2147483666"/>
          </pc:sldLayoutMkLst>
        </pc:sldLayoutChg>
      </pc:sldMasterChg>
      <pc:sldMasterChg chg="add del addSldLayout delSldLayout">
        <pc:chgData name="Neamul AKHTER" userId="d8348a17-a688-4a12-b18d-5594537b638d" providerId="ADAL" clId="{6DF83C57-E298-4244-896F-37B5C6918FA8}" dt="2021-11-09T06:27:50.757" v="65" actId="47"/>
        <pc:sldMasterMkLst>
          <pc:docMk/>
          <pc:sldMasterMk cId="1877401758" sldId="2147483668"/>
        </pc:sldMasterMkLst>
        <pc:sldLayoutChg chg="add del">
          <pc:chgData name="Neamul AKHTER" userId="d8348a17-a688-4a12-b18d-5594537b638d" providerId="ADAL" clId="{6DF83C57-E298-4244-896F-37B5C6918FA8}" dt="2021-11-09T06:27:50.757" v="65" actId="47"/>
          <pc:sldLayoutMkLst>
            <pc:docMk/>
            <pc:sldMasterMk cId="1877401758" sldId="2147483668"/>
            <pc:sldLayoutMk cId="219663441" sldId="2147483670"/>
          </pc:sldLayoutMkLst>
        </pc:sldLayoutChg>
      </pc:sldMasterChg>
      <pc:sldMasterChg chg="delSldLayout">
        <pc:chgData name="Neamul AKHTER" userId="d8348a17-a688-4a12-b18d-5594537b638d" providerId="ADAL" clId="{6DF83C57-E298-4244-896F-37B5C6918FA8}" dt="2021-11-15T03:02:46.184" v="194" actId="47"/>
        <pc:sldMasterMkLst>
          <pc:docMk/>
          <pc:sldMasterMk cId="1915994808" sldId="2147483777"/>
        </pc:sldMasterMkLst>
        <pc:sldLayoutChg chg="del">
          <pc:chgData name="Neamul AKHTER" userId="d8348a17-a688-4a12-b18d-5594537b638d" providerId="ADAL" clId="{6DF83C57-E298-4244-896F-37B5C6918FA8}" dt="2021-11-15T03:02:46.184" v="194" actId="47"/>
          <pc:sldLayoutMkLst>
            <pc:docMk/>
            <pc:sldMasterMk cId="1915994808" sldId="2147483777"/>
            <pc:sldLayoutMk cId="4036261275" sldId="2147483911"/>
          </pc:sldLayoutMkLst>
        </pc:sldLayoutChg>
      </pc:sldMasterChg>
      <pc:sldMasterChg chg="del delSldLayout">
        <pc:chgData name="Neamul AKHTER" userId="d8348a17-a688-4a12-b18d-5594537b638d" providerId="ADAL" clId="{6DF83C57-E298-4244-896F-37B5C6918FA8}" dt="2021-11-09T06:27:43.102" v="55" actId="47"/>
        <pc:sldMasterMkLst>
          <pc:docMk/>
          <pc:sldMasterMk cId="567821437" sldId="2147483912"/>
        </pc:sldMasterMkLst>
        <pc:sldLayoutChg chg="del">
          <pc:chgData name="Neamul AKHTER" userId="d8348a17-a688-4a12-b18d-5594537b638d" providerId="ADAL" clId="{6DF83C57-E298-4244-896F-37B5C6918FA8}" dt="2021-11-09T06:27:43.102" v="55" actId="47"/>
          <pc:sldLayoutMkLst>
            <pc:docMk/>
            <pc:sldMasterMk cId="567821437" sldId="2147483912"/>
            <pc:sldLayoutMk cId="2055034790" sldId="2147483913"/>
          </pc:sldLayoutMkLst>
        </pc:sldLayoutChg>
        <pc:sldLayoutChg chg="del">
          <pc:chgData name="Neamul AKHTER" userId="d8348a17-a688-4a12-b18d-5594537b638d" providerId="ADAL" clId="{6DF83C57-E298-4244-896F-37B5C6918FA8}" dt="2021-11-09T06:27:41.757" v="54" actId="47"/>
          <pc:sldLayoutMkLst>
            <pc:docMk/>
            <pc:sldMasterMk cId="567821437" sldId="2147483912"/>
            <pc:sldLayoutMk cId="1185660804" sldId="2147483915"/>
          </pc:sldLayoutMkLst>
        </pc:sldLayoutChg>
      </pc:sldMasterChg>
      <pc:sldMasterChg chg="del delSldLayout">
        <pc:chgData name="Neamul AKHTER" userId="d8348a17-a688-4a12-b18d-5594537b638d" providerId="ADAL" clId="{6DF83C57-E298-4244-896F-37B5C6918FA8}" dt="2021-11-09T06:28:03.220" v="78" actId="47"/>
        <pc:sldMasterMkLst>
          <pc:docMk/>
          <pc:sldMasterMk cId="2332149017" sldId="2147483916"/>
        </pc:sldMasterMkLst>
        <pc:sldLayoutChg chg="del">
          <pc:chgData name="Neamul AKHTER" userId="d8348a17-a688-4a12-b18d-5594537b638d" providerId="ADAL" clId="{6DF83C57-E298-4244-896F-37B5C6918FA8}" dt="2021-11-09T06:28:03.220" v="78" actId="47"/>
          <pc:sldLayoutMkLst>
            <pc:docMk/>
            <pc:sldMasterMk cId="2332149017" sldId="2147483916"/>
            <pc:sldLayoutMk cId="3290005989" sldId="2147483650"/>
          </pc:sldLayoutMkLst>
        </pc:sldLayoutChg>
        <pc:sldLayoutChg chg="del">
          <pc:chgData name="Neamul AKHTER" userId="d8348a17-a688-4a12-b18d-5594537b638d" providerId="ADAL" clId="{6DF83C57-E298-4244-896F-37B5C6918FA8}" dt="2021-11-09T06:28:03.220" v="78" actId="47"/>
          <pc:sldLayoutMkLst>
            <pc:docMk/>
            <pc:sldMasterMk cId="2332149017" sldId="2147483916"/>
            <pc:sldLayoutMk cId="3618267515" sldId="2147483917"/>
          </pc:sldLayoutMkLst>
        </pc:sldLayoutChg>
      </pc:sldMasterChg>
    </pc:docChg>
  </pc:docChgLst>
  <pc:docChgLst>
    <pc:chgData name="Neamul AKHTER" userId="S::neamul.akhter@wfp.org::d8348a17-a688-4a12-b18d-5594537b638d" providerId="AD" clId="Web-{DC977823-C90C-8B8B-2F19-89E0AF3355C1}"/>
    <pc:docChg chg="modSld">
      <pc:chgData name="Neamul AKHTER" userId="S::neamul.akhter@wfp.org::d8348a17-a688-4a12-b18d-5594537b638d" providerId="AD" clId="Web-{DC977823-C90C-8B8B-2F19-89E0AF3355C1}" dt="2021-08-24T11:27:10.586" v="1" actId="20577"/>
      <pc:docMkLst>
        <pc:docMk/>
      </pc:docMkLst>
      <pc:sldChg chg="modSp">
        <pc:chgData name="Neamul AKHTER" userId="S::neamul.akhter@wfp.org::d8348a17-a688-4a12-b18d-5594537b638d" providerId="AD" clId="Web-{DC977823-C90C-8B8B-2F19-89E0AF3355C1}" dt="2021-08-24T11:27:10.586" v="1" actId="20577"/>
        <pc:sldMkLst>
          <pc:docMk/>
          <pc:sldMk cId="758305886" sldId="828"/>
        </pc:sldMkLst>
        <pc:spChg chg="mod">
          <ac:chgData name="Neamul AKHTER" userId="S::neamul.akhter@wfp.org::d8348a17-a688-4a12-b18d-5594537b638d" providerId="AD" clId="Web-{DC977823-C90C-8B8B-2F19-89E0AF3355C1}" dt="2021-08-24T11:27:10.586" v="1" actId="20577"/>
          <ac:spMkLst>
            <pc:docMk/>
            <pc:sldMk cId="758305886" sldId="828"/>
            <ac:spMk id="3" creationId="{2BA485C7-D916-495F-AEC6-B315393A6A72}"/>
          </ac:spMkLst>
        </pc:spChg>
      </pc:sldChg>
    </pc:docChg>
  </pc:docChgLst>
  <pc:docChgLst>
    <pc:chgData name="Neamul AKHTER" userId="d8348a17-a688-4a12-b18d-5594537b638d" providerId="ADAL" clId="{B0D740A3-F09F-48AC-90D9-BA838725F491}"/>
    <pc:docChg chg="undo custSel addSld delSld modSld delMainMaster">
      <pc:chgData name="Neamul AKHTER" userId="d8348a17-a688-4a12-b18d-5594537b638d" providerId="ADAL" clId="{B0D740A3-F09F-48AC-90D9-BA838725F491}" dt="2021-09-06T03:46:18.606" v="82" actId="20577"/>
      <pc:docMkLst>
        <pc:docMk/>
      </pc:docMkLst>
      <pc:sldChg chg="modSp mod">
        <pc:chgData name="Neamul AKHTER" userId="d8348a17-a688-4a12-b18d-5594537b638d" providerId="ADAL" clId="{B0D740A3-F09F-48AC-90D9-BA838725F491}" dt="2021-09-05T09:26:14.603" v="78" actId="20577"/>
        <pc:sldMkLst>
          <pc:docMk/>
          <pc:sldMk cId="647780113" sldId="257"/>
        </pc:sldMkLst>
        <pc:spChg chg="mod">
          <ac:chgData name="Neamul AKHTER" userId="d8348a17-a688-4a12-b18d-5594537b638d" providerId="ADAL" clId="{B0D740A3-F09F-48AC-90D9-BA838725F491}" dt="2021-09-05T09:26:14.603" v="78" actId="20577"/>
          <ac:spMkLst>
            <pc:docMk/>
            <pc:sldMk cId="647780113" sldId="257"/>
            <ac:spMk id="4" creationId="{D392D0AA-D589-43A6-9EB5-271A1B1047D1}"/>
          </ac:spMkLst>
        </pc:spChg>
      </pc:sldChg>
      <pc:sldChg chg="del">
        <pc:chgData name="Neamul AKHTER" userId="d8348a17-a688-4a12-b18d-5594537b638d" providerId="ADAL" clId="{B0D740A3-F09F-48AC-90D9-BA838725F491}" dt="2021-09-05T05:50:29.520" v="57" actId="47"/>
        <pc:sldMkLst>
          <pc:docMk/>
          <pc:sldMk cId="1741635846" sldId="318"/>
        </pc:sldMkLst>
      </pc:sldChg>
      <pc:sldChg chg="del">
        <pc:chgData name="Neamul AKHTER" userId="d8348a17-a688-4a12-b18d-5594537b638d" providerId="ADAL" clId="{B0D740A3-F09F-48AC-90D9-BA838725F491}" dt="2021-09-05T05:49:47.304" v="38" actId="47"/>
        <pc:sldMkLst>
          <pc:docMk/>
          <pc:sldMk cId="2691380243" sldId="319"/>
        </pc:sldMkLst>
      </pc:sldChg>
      <pc:sldChg chg="del">
        <pc:chgData name="Neamul AKHTER" userId="d8348a17-a688-4a12-b18d-5594537b638d" providerId="ADAL" clId="{B0D740A3-F09F-48AC-90D9-BA838725F491}" dt="2021-09-05T05:49:45.987" v="35" actId="47"/>
        <pc:sldMkLst>
          <pc:docMk/>
          <pc:sldMk cId="3713593936" sldId="327"/>
        </pc:sldMkLst>
      </pc:sldChg>
      <pc:sldChg chg="del">
        <pc:chgData name="Neamul AKHTER" userId="d8348a17-a688-4a12-b18d-5594537b638d" providerId="ADAL" clId="{B0D740A3-F09F-48AC-90D9-BA838725F491}" dt="2021-09-05T05:49:47.907" v="39" actId="47"/>
        <pc:sldMkLst>
          <pc:docMk/>
          <pc:sldMk cId="2326717173" sldId="329"/>
        </pc:sldMkLst>
      </pc:sldChg>
      <pc:sldChg chg="del">
        <pc:chgData name="Neamul AKHTER" userId="d8348a17-a688-4a12-b18d-5594537b638d" providerId="ADAL" clId="{B0D740A3-F09F-48AC-90D9-BA838725F491}" dt="2021-09-05T05:49:48.329" v="40" actId="47"/>
        <pc:sldMkLst>
          <pc:docMk/>
          <pc:sldMk cId="3632105480" sldId="330"/>
        </pc:sldMkLst>
      </pc:sldChg>
      <pc:sldChg chg="del">
        <pc:chgData name="Neamul AKHTER" userId="d8348a17-a688-4a12-b18d-5594537b638d" providerId="ADAL" clId="{B0D740A3-F09F-48AC-90D9-BA838725F491}" dt="2021-09-05T05:49:50.287" v="43" actId="47"/>
        <pc:sldMkLst>
          <pc:docMk/>
          <pc:sldMk cId="1377610217" sldId="331"/>
        </pc:sldMkLst>
      </pc:sldChg>
      <pc:sldChg chg="del">
        <pc:chgData name="Neamul AKHTER" userId="d8348a17-a688-4a12-b18d-5594537b638d" providerId="ADAL" clId="{B0D740A3-F09F-48AC-90D9-BA838725F491}" dt="2021-09-05T05:50:14.544" v="50" actId="47"/>
        <pc:sldMkLst>
          <pc:docMk/>
          <pc:sldMk cId="812719905" sldId="367"/>
        </pc:sldMkLst>
      </pc:sldChg>
      <pc:sldChg chg="del">
        <pc:chgData name="Neamul AKHTER" userId="d8348a17-a688-4a12-b18d-5594537b638d" providerId="ADAL" clId="{B0D740A3-F09F-48AC-90D9-BA838725F491}" dt="2021-09-05T05:50:25.248" v="56" actId="47"/>
        <pc:sldMkLst>
          <pc:docMk/>
          <pc:sldMk cId="1750437728" sldId="375"/>
        </pc:sldMkLst>
      </pc:sldChg>
      <pc:sldChg chg="del">
        <pc:chgData name="Neamul AKHTER" userId="d8348a17-a688-4a12-b18d-5594537b638d" providerId="ADAL" clId="{B0D740A3-F09F-48AC-90D9-BA838725F491}" dt="2021-09-05T05:50:16.265" v="51" actId="47"/>
        <pc:sldMkLst>
          <pc:docMk/>
          <pc:sldMk cId="3075865201" sldId="378"/>
        </pc:sldMkLst>
      </pc:sldChg>
      <pc:sldChg chg="del">
        <pc:chgData name="Neamul AKHTER" userId="d8348a17-a688-4a12-b18d-5594537b638d" providerId="ADAL" clId="{B0D740A3-F09F-48AC-90D9-BA838725F491}" dt="2021-09-05T05:50:17.469" v="52" actId="47"/>
        <pc:sldMkLst>
          <pc:docMk/>
          <pc:sldMk cId="4154344469" sldId="379"/>
        </pc:sldMkLst>
      </pc:sldChg>
      <pc:sldChg chg="add del">
        <pc:chgData name="Neamul AKHTER" userId="d8348a17-a688-4a12-b18d-5594537b638d" providerId="ADAL" clId="{B0D740A3-F09F-48AC-90D9-BA838725F491}" dt="2021-09-05T05:50:24.188" v="55" actId="47"/>
        <pc:sldMkLst>
          <pc:docMk/>
          <pc:sldMk cId="2032988622" sldId="380"/>
        </pc:sldMkLst>
      </pc:sldChg>
      <pc:sldChg chg="del">
        <pc:chgData name="Neamul AKHTER" userId="d8348a17-a688-4a12-b18d-5594537b638d" providerId="ADAL" clId="{B0D740A3-F09F-48AC-90D9-BA838725F491}" dt="2021-09-05T05:49:49.663" v="42" actId="47"/>
        <pc:sldMkLst>
          <pc:docMk/>
          <pc:sldMk cId="2797380460" sldId="396"/>
        </pc:sldMkLst>
      </pc:sldChg>
      <pc:sldChg chg="del">
        <pc:chgData name="Neamul AKHTER" userId="d8348a17-a688-4a12-b18d-5594537b638d" providerId="ADAL" clId="{B0D740A3-F09F-48AC-90D9-BA838725F491}" dt="2021-09-05T05:49:46.636" v="36" actId="47"/>
        <pc:sldMkLst>
          <pc:docMk/>
          <pc:sldMk cId="66997704" sldId="399"/>
        </pc:sldMkLst>
      </pc:sldChg>
      <pc:sldChg chg="del">
        <pc:chgData name="Neamul AKHTER" userId="d8348a17-a688-4a12-b18d-5594537b638d" providerId="ADAL" clId="{B0D740A3-F09F-48AC-90D9-BA838725F491}" dt="2021-09-05T05:49:46.927" v="37" actId="47"/>
        <pc:sldMkLst>
          <pc:docMk/>
          <pc:sldMk cId="1378250735" sldId="400"/>
        </pc:sldMkLst>
      </pc:sldChg>
      <pc:sldChg chg="del">
        <pc:chgData name="Neamul AKHTER" userId="d8348a17-a688-4a12-b18d-5594537b638d" providerId="ADAL" clId="{B0D740A3-F09F-48AC-90D9-BA838725F491}" dt="2021-09-05T05:49:48.963" v="41" actId="47"/>
        <pc:sldMkLst>
          <pc:docMk/>
          <pc:sldMk cId="3376220718" sldId="402"/>
        </pc:sldMkLst>
      </pc:sldChg>
      <pc:sldChg chg="del">
        <pc:chgData name="Neamul AKHTER" userId="d8348a17-a688-4a12-b18d-5594537b638d" providerId="ADAL" clId="{B0D740A3-F09F-48AC-90D9-BA838725F491}" dt="2021-09-05T05:49:51.091" v="44" actId="47"/>
        <pc:sldMkLst>
          <pc:docMk/>
          <pc:sldMk cId="4001799277" sldId="403"/>
        </pc:sldMkLst>
      </pc:sldChg>
      <pc:sldChg chg="modSp mod">
        <pc:chgData name="Neamul AKHTER" userId="d8348a17-a688-4a12-b18d-5594537b638d" providerId="ADAL" clId="{B0D740A3-F09F-48AC-90D9-BA838725F491}" dt="2021-09-05T05:48:21.390" v="20" actId="6549"/>
        <pc:sldMkLst>
          <pc:docMk/>
          <pc:sldMk cId="1278483534" sldId="492"/>
        </pc:sldMkLst>
        <pc:spChg chg="mod">
          <ac:chgData name="Neamul AKHTER" userId="d8348a17-a688-4a12-b18d-5594537b638d" providerId="ADAL" clId="{B0D740A3-F09F-48AC-90D9-BA838725F491}" dt="2021-09-05T05:48:21.390" v="20" actId="6549"/>
          <ac:spMkLst>
            <pc:docMk/>
            <pc:sldMk cId="1278483534" sldId="492"/>
            <ac:spMk id="7" creationId="{4BC33822-59AB-4A96-BDFB-0856A009597C}"/>
          </ac:spMkLst>
        </pc:spChg>
      </pc:sldChg>
      <pc:sldChg chg="del">
        <pc:chgData name="Neamul AKHTER" userId="d8348a17-a688-4a12-b18d-5594537b638d" providerId="ADAL" clId="{B0D740A3-F09F-48AC-90D9-BA838725F491}" dt="2021-09-05T05:49:53.359" v="47" actId="47"/>
        <pc:sldMkLst>
          <pc:docMk/>
          <pc:sldMk cId="30947187" sldId="493"/>
        </pc:sldMkLst>
      </pc:sldChg>
      <pc:sldChg chg="del">
        <pc:chgData name="Neamul AKHTER" userId="d8348a17-a688-4a12-b18d-5594537b638d" providerId="ADAL" clId="{B0D740A3-F09F-48AC-90D9-BA838725F491}" dt="2021-09-05T05:49:52.539" v="46" actId="47"/>
        <pc:sldMkLst>
          <pc:docMk/>
          <pc:sldMk cId="1973020180" sldId="573"/>
        </pc:sldMkLst>
      </pc:sldChg>
      <pc:sldChg chg="modSp mod">
        <pc:chgData name="Neamul AKHTER" userId="d8348a17-a688-4a12-b18d-5594537b638d" providerId="ADAL" clId="{B0D740A3-F09F-48AC-90D9-BA838725F491}" dt="2021-09-06T03:46:18.606" v="82" actId="20577"/>
        <pc:sldMkLst>
          <pc:docMk/>
          <pc:sldMk cId="4145856307" sldId="641"/>
        </pc:sldMkLst>
        <pc:spChg chg="mod">
          <ac:chgData name="Neamul AKHTER" userId="d8348a17-a688-4a12-b18d-5594537b638d" providerId="ADAL" clId="{B0D740A3-F09F-48AC-90D9-BA838725F491}" dt="2021-09-06T03:46:18.606" v="82" actId="20577"/>
          <ac:spMkLst>
            <pc:docMk/>
            <pc:sldMk cId="4145856307" sldId="641"/>
            <ac:spMk id="7" creationId="{B4851A34-9536-42AB-AAD9-9633CAB1FEFC}"/>
          </ac:spMkLst>
        </pc:spChg>
      </pc:sldChg>
      <pc:sldChg chg="del">
        <pc:chgData name="Neamul AKHTER" userId="d8348a17-a688-4a12-b18d-5594537b638d" providerId="ADAL" clId="{B0D740A3-F09F-48AC-90D9-BA838725F491}" dt="2021-09-05T05:49:59.460" v="48" actId="47"/>
        <pc:sldMkLst>
          <pc:docMk/>
          <pc:sldMk cId="3009331244" sldId="782"/>
        </pc:sldMkLst>
      </pc:sldChg>
      <pc:sldChg chg="del">
        <pc:chgData name="Neamul AKHTER" userId="d8348a17-a688-4a12-b18d-5594537b638d" providerId="ADAL" clId="{B0D740A3-F09F-48AC-90D9-BA838725F491}" dt="2021-09-05T05:50:00.373" v="49" actId="47"/>
        <pc:sldMkLst>
          <pc:docMk/>
          <pc:sldMk cId="4236035233" sldId="784"/>
        </pc:sldMkLst>
      </pc:sldChg>
      <pc:sldChg chg="modSp mod">
        <pc:chgData name="Neamul AKHTER" userId="d8348a17-a688-4a12-b18d-5594537b638d" providerId="ADAL" clId="{B0D740A3-F09F-48AC-90D9-BA838725F491}" dt="2021-09-05T05:48:58.486" v="30" actId="13926"/>
        <pc:sldMkLst>
          <pc:docMk/>
          <pc:sldMk cId="912871047" sldId="790"/>
        </pc:sldMkLst>
        <pc:spChg chg="mod">
          <ac:chgData name="Neamul AKHTER" userId="d8348a17-a688-4a12-b18d-5594537b638d" providerId="ADAL" clId="{B0D740A3-F09F-48AC-90D9-BA838725F491}" dt="2021-09-05T05:48:58.486" v="30" actId="13926"/>
          <ac:spMkLst>
            <pc:docMk/>
            <pc:sldMk cId="912871047" sldId="790"/>
            <ac:spMk id="7" creationId="{B4851A34-9536-42AB-AAD9-9633CAB1FEFC}"/>
          </ac:spMkLst>
        </pc:spChg>
      </pc:sldChg>
      <pc:sldChg chg="modSp mod">
        <pc:chgData name="Neamul AKHTER" userId="d8348a17-a688-4a12-b18d-5594537b638d" providerId="ADAL" clId="{B0D740A3-F09F-48AC-90D9-BA838725F491}" dt="2021-09-05T05:48:44.789" v="28" actId="13926"/>
        <pc:sldMkLst>
          <pc:docMk/>
          <pc:sldMk cId="3043906177" sldId="791"/>
        </pc:sldMkLst>
        <pc:spChg chg="mod">
          <ac:chgData name="Neamul AKHTER" userId="d8348a17-a688-4a12-b18d-5594537b638d" providerId="ADAL" clId="{B0D740A3-F09F-48AC-90D9-BA838725F491}" dt="2021-09-05T05:48:44.789" v="28" actId="13926"/>
          <ac:spMkLst>
            <pc:docMk/>
            <pc:sldMk cId="3043906177" sldId="791"/>
            <ac:spMk id="7" creationId="{B4851A34-9536-42AB-AAD9-9633CAB1FEFC}"/>
          </ac:spMkLst>
        </pc:spChg>
      </pc:sldChg>
      <pc:sldChg chg="modSp mod">
        <pc:chgData name="Neamul AKHTER" userId="d8348a17-a688-4a12-b18d-5594537b638d" providerId="ADAL" clId="{B0D740A3-F09F-48AC-90D9-BA838725F491}" dt="2021-09-05T05:48:50.453" v="29" actId="13926"/>
        <pc:sldMkLst>
          <pc:docMk/>
          <pc:sldMk cId="3904382097" sldId="810"/>
        </pc:sldMkLst>
        <pc:spChg chg="mod">
          <ac:chgData name="Neamul AKHTER" userId="d8348a17-a688-4a12-b18d-5594537b638d" providerId="ADAL" clId="{B0D740A3-F09F-48AC-90D9-BA838725F491}" dt="2021-09-05T05:48:50.453" v="29" actId="13926"/>
          <ac:spMkLst>
            <pc:docMk/>
            <pc:sldMk cId="3904382097" sldId="810"/>
            <ac:spMk id="7" creationId="{B4851A34-9536-42AB-AAD9-9633CAB1FEFC}"/>
          </ac:spMkLst>
        </pc:spChg>
      </pc:sldChg>
      <pc:sldChg chg="modSp mod">
        <pc:chgData name="Neamul AKHTER" userId="d8348a17-a688-4a12-b18d-5594537b638d" providerId="ADAL" clId="{B0D740A3-F09F-48AC-90D9-BA838725F491}" dt="2021-09-05T05:49:05.015" v="31" actId="13926"/>
        <pc:sldMkLst>
          <pc:docMk/>
          <pc:sldMk cId="2098752188" sldId="811"/>
        </pc:sldMkLst>
        <pc:spChg chg="mod">
          <ac:chgData name="Neamul AKHTER" userId="d8348a17-a688-4a12-b18d-5594537b638d" providerId="ADAL" clId="{B0D740A3-F09F-48AC-90D9-BA838725F491}" dt="2021-09-05T05:49:05.015" v="31" actId="13926"/>
          <ac:spMkLst>
            <pc:docMk/>
            <pc:sldMk cId="2098752188" sldId="811"/>
            <ac:spMk id="7" creationId="{B4851A34-9536-42AB-AAD9-9633CAB1FEFC}"/>
          </ac:spMkLst>
        </pc:spChg>
      </pc:sldChg>
      <pc:sldChg chg="modSp mod">
        <pc:chgData name="Neamul AKHTER" userId="d8348a17-a688-4a12-b18d-5594537b638d" providerId="ADAL" clId="{B0D740A3-F09F-48AC-90D9-BA838725F491}" dt="2021-09-05T05:49:17.477" v="33" actId="13926"/>
        <pc:sldMkLst>
          <pc:docMk/>
          <pc:sldMk cId="1696162267" sldId="812"/>
        </pc:sldMkLst>
        <pc:spChg chg="mod">
          <ac:chgData name="Neamul AKHTER" userId="d8348a17-a688-4a12-b18d-5594537b638d" providerId="ADAL" clId="{B0D740A3-F09F-48AC-90D9-BA838725F491}" dt="2021-09-05T05:49:17.477" v="33" actId="13926"/>
          <ac:spMkLst>
            <pc:docMk/>
            <pc:sldMk cId="1696162267" sldId="812"/>
            <ac:spMk id="7" creationId="{B4851A34-9536-42AB-AAD9-9633CAB1FEFC}"/>
          </ac:spMkLst>
        </pc:spChg>
      </pc:sldChg>
      <pc:sldChg chg="del">
        <pc:chgData name="Neamul AKHTER" userId="d8348a17-a688-4a12-b18d-5594537b638d" providerId="ADAL" clId="{B0D740A3-F09F-48AC-90D9-BA838725F491}" dt="2021-09-05T05:49:51.830" v="45" actId="47"/>
        <pc:sldMkLst>
          <pc:docMk/>
          <pc:sldMk cId="1453111742" sldId="817"/>
        </pc:sldMkLst>
      </pc:sldChg>
      <pc:sldChg chg="del">
        <pc:chgData name="Neamul AKHTER" userId="d8348a17-a688-4a12-b18d-5594537b638d" providerId="ADAL" clId="{B0D740A3-F09F-48AC-90D9-BA838725F491}" dt="2021-09-05T05:49:27.473" v="34" actId="47"/>
        <pc:sldMkLst>
          <pc:docMk/>
          <pc:sldMk cId="2738197169" sldId="822"/>
        </pc:sldMkLst>
      </pc:sldChg>
      <pc:sldMasterChg chg="del delSldLayout">
        <pc:chgData name="Neamul AKHTER" userId="d8348a17-a688-4a12-b18d-5594537b638d" providerId="ADAL" clId="{B0D740A3-F09F-48AC-90D9-BA838725F491}" dt="2021-09-05T05:50:29.520" v="57" actId="47"/>
        <pc:sldMasterMkLst>
          <pc:docMk/>
          <pc:sldMasterMk cId="4199124170" sldId="2147483908"/>
        </pc:sldMasterMkLst>
        <pc:sldLayoutChg chg="del">
          <pc:chgData name="Neamul AKHTER" userId="d8348a17-a688-4a12-b18d-5594537b638d" providerId="ADAL" clId="{B0D740A3-F09F-48AC-90D9-BA838725F491}" dt="2021-09-05T05:50:29.520" v="57" actId="47"/>
          <pc:sldLayoutMkLst>
            <pc:docMk/>
            <pc:sldMasterMk cId="4199124170" sldId="2147483908"/>
            <pc:sldLayoutMk cId="611631085" sldId="2147483909"/>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1425415897" sldId="2147483910"/>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940946442" sldId="2147483911"/>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3702728166" sldId="2147483912"/>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1928106824" sldId="2147483913"/>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15566939" sldId="2147483914"/>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976937930" sldId="2147483915"/>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1866434920" sldId="2147483916"/>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829998935" sldId="2147483917"/>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3865727481" sldId="2147483918"/>
          </pc:sldLayoutMkLst>
        </pc:sldLayoutChg>
        <pc:sldLayoutChg chg="del">
          <pc:chgData name="Neamul AKHTER" userId="d8348a17-a688-4a12-b18d-5594537b638d" providerId="ADAL" clId="{B0D740A3-F09F-48AC-90D9-BA838725F491}" dt="2021-09-05T05:50:29.520" v="57" actId="47"/>
          <pc:sldLayoutMkLst>
            <pc:docMk/>
            <pc:sldMasterMk cId="4199124170" sldId="2147483908"/>
            <pc:sldLayoutMk cId="2658370425" sldId="2147483919"/>
          </pc:sldLayoutMkLst>
        </pc:sldLayoutChg>
      </pc:sldMasterChg>
    </pc:docChg>
  </pc:docChgLst>
  <pc:docChgLst>
    <pc:chgData name="Guest User" userId="S::urn:spo:anon#63cfbec982947eaa12dfb6f436cdea11af07c7729afe5aedfc05eadb1206cc29::" providerId="AD" clId="Web-{A239EDD9-5A9B-2D9A-A704-8DB5631B2CA9}"/>
    <pc:docChg chg="modSld">
      <pc:chgData name="Guest User" userId="S::urn:spo:anon#63cfbec982947eaa12dfb6f436cdea11af07c7729afe5aedfc05eadb1206cc29::" providerId="AD" clId="Web-{A239EDD9-5A9B-2D9A-A704-8DB5631B2CA9}" dt="2021-11-02T05:46:21.670" v="100" actId="20577"/>
      <pc:docMkLst>
        <pc:docMk/>
      </pc:docMkLst>
      <pc:sldChg chg="addSp modSp">
        <pc:chgData name="Guest User" userId="S::urn:spo:anon#63cfbec982947eaa12dfb6f436cdea11af07c7729afe5aedfc05eadb1206cc29::" providerId="AD" clId="Web-{A239EDD9-5A9B-2D9A-A704-8DB5631B2CA9}" dt="2021-11-02T05:46:21.670" v="100" actId="20577"/>
        <pc:sldMkLst>
          <pc:docMk/>
          <pc:sldMk cId="2098752188" sldId="811"/>
        </pc:sldMkLst>
        <pc:spChg chg="add mod">
          <ac:chgData name="Guest User" userId="S::urn:spo:anon#63cfbec982947eaa12dfb6f436cdea11af07c7729afe5aedfc05eadb1206cc29::" providerId="AD" clId="Web-{A239EDD9-5A9B-2D9A-A704-8DB5631B2CA9}" dt="2021-11-02T03:53:21.697" v="18" actId="1076"/>
          <ac:spMkLst>
            <pc:docMk/>
            <pc:sldMk cId="2098752188" sldId="811"/>
            <ac:spMk id="5" creationId="{92019736-85B6-4761-B6BF-7ADA652E37BE}"/>
          </ac:spMkLst>
        </pc:spChg>
        <pc:spChg chg="mod">
          <ac:chgData name="Guest User" userId="S::urn:spo:anon#63cfbec982947eaa12dfb6f436cdea11af07c7729afe5aedfc05eadb1206cc29::" providerId="AD" clId="Web-{A239EDD9-5A9B-2D9A-A704-8DB5631B2CA9}" dt="2021-11-02T05:46:21.670" v="100" actId="20577"/>
          <ac:spMkLst>
            <pc:docMk/>
            <pc:sldMk cId="2098752188" sldId="811"/>
            <ac:spMk id="7" creationId="{B4851A34-9536-42AB-AAD9-9633CAB1FEFC}"/>
          </ac:spMkLst>
        </pc:spChg>
        <pc:graphicFrameChg chg="add mod modGraphic">
          <ac:chgData name="Guest User" userId="S::urn:spo:anon#63cfbec982947eaa12dfb6f436cdea11af07c7729afe5aedfc05eadb1206cc29::" providerId="AD" clId="Web-{A239EDD9-5A9B-2D9A-A704-8DB5631B2CA9}" dt="2021-11-02T03:56:07.451" v="88" actId="1076"/>
          <ac:graphicFrameMkLst>
            <pc:docMk/>
            <pc:sldMk cId="2098752188" sldId="811"/>
            <ac:graphicFrameMk id="4" creationId="{140911E2-7439-4219-B69F-85AF80E7922D}"/>
          </ac:graphicFrameMkLst>
        </pc:graphicFrameChg>
      </pc:sldChg>
    </pc:docChg>
  </pc:docChgLst>
  <pc:docChgLst>
    <pc:chgData name="Zolboo BOLD-ERDENE" userId="S::zolboo.bold-erdene@wfp.org::2da99bfc-2d31-4bae-97a8-2cacb8dd45bd" providerId="AD" clId="Web-{7EBACF6D-E90D-9113-8416-21B3F4665B11}"/>
    <pc:docChg chg="modSld">
      <pc:chgData name="Zolboo BOLD-ERDENE" userId="S::zolboo.bold-erdene@wfp.org::2da99bfc-2d31-4bae-97a8-2cacb8dd45bd" providerId="AD" clId="Web-{7EBACF6D-E90D-9113-8416-21B3F4665B11}" dt="2021-11-01T11:08:52.575" v="43" actId="20577"/>
      <pc:docMkLst>
        <pc:docMk/>
      </pc:docMkLst>
      <pc:sldChg chg="modSp">
        <pc:chgData name="Zolboo BOLD-ERDENE" userId="S::zolboo.bold-erdene@wfp.org::2da99bfc-2d31-4bae-97a8-2cacb8dd45bd" providerId="AD" clId="Web-{7EBACF6D-E90D-9113-8416-21B3F4665B11}" dt="2021-11-01T11:08:52.575" v="43" actId="20577"/>
        <pc:sldMkLst>
          <pc:docMk/>
          <pc:sldMk cId="647780113" sldId="257"/>
        </pc:sldMkLst>
        <pc:spChg chg="mod">
          <ac:chgData name="Zolboo BOLD-ERDENE" userId="S::zolboo.bold-erdene@wfp.org::2da99bfc-2d31-4bae-97a8-2cacb8dd45bd" providerId="AD" clId="Web-{7EBACF6D-E90D-9113-8416-21B3F4665B11}" dt="2021-11-01T11:08:52.575" v="43" actId="20577"/>
          <ac:spMkLst>
            <pc:docMk/>
            <pc:sldMk cId="647780113" sldId="257"/>
            <ac:spMk id="4" creationId="{D392D0AA-D589-43A6-9EB5-271A1B1047D1}"/>
          </ac:spMkLst>
        </pc:spChg>
      </pc:sldChg>
    </pc:docChg>
  </pc:docChgLst>
  <pc:docChgLst>
    <pc:chgData name="Anna RZYM" userId="S::anna.rzym@wfp.org::0111bd45-5452-4f96-b324-140b95791be2" providerId="AD" clId="Web-{3A31F4E4-55D8-200E-296F-489F2CA4345A}"/>
    <pc:docChg chg="modSld">
      <pc:chgData name="Anna RZYM" userId="S::anna.rzym@wfp.org::0111bd45-5452-4f96-b324-140b95791be2" providerId="AD" clId="Web-{3A31F4E4-55D8-200E-296F-489F2CA4345A}" dt="2021-09-21T03:18:26.203" v="164" actId="20577"/>
      <pc:docMkLst>
        <pc:docMk/>
      </pc:docMkLst>
      <pc:sldChg chg="modSp">
        <pc:chgData name="Anna RZYM" userId="S::anna.rzym@wfp.org::0111bd45-5452-4f96-b324-140b95791be2" providerId="AD" clId="Web-{3A31F4E4-55D8-200E-296F-489F2CA4345A}" dt="2021-09-21T03:10:14.863" v="103" actId="20577"/>
        <pc:sldMkLst>
          <pc:docMk/>
          <pc:sldMk cId="2616493" sldId="828"/>
        </pc:sldMkLst>
        <pc:spChg chg="mod">
          <ac:chgData name="Anna RZYM" userId="S::anna.rzym@wfp.org::0111bd45-5452-4f96-b324-140b95791be2" providerId="AD" clId="Web-{3A31F4E4-55D8-200E-296F-489F2CA4345A}" dt="2021-09-21T03:10:14.863" v="103" actId="20577"/>
          <ac:spMkLst>
            <pc:docMk/>
            <pc:sldMk cId="2616493" sldId="828"/>
            <ac:spMk id="7" creationId="{B4851A34-9536-42AB-AAD9-9633CAB1FEFC}"/>
          </ac:spMkLst>
        </pc:spChg>
      </pc:sldChg>
      <pc:sldChg chg="modSp">
        <pc:chgData name="Anna RZYM" userId="S::anna.rzym@wfp.org::0111bd45-5452-4f96-b324-140b95791be2" providerId="AD" clId="Web-{3A31F4E4-55D8-200E-296F-489F2CA4345A}" dt="2021-09-21T03:18:26.203" v="164" actId="20577"/>
        <pc:sldMkLst>
          <pc:docMk/>
          <pc:sldMk cId="2848392728" sldId="836"/>
        </pc:sldMkLst>
        <pc:spChg chg="mod">
          <ac:chgData name="Anna RZYM" userId="S::anna.rzym@wfp.org::0111bd45-5452-4f96-b324-140b95791be2" providerId="AD" clId="Web-{3A31F4E4-55D8-200E-296F-489F2CA4345A}" dt="2021-09-21T03:18:26.203" v="164" actId="20577"/>
          <ac:spMkLst>
            <pc:docMk/>
            <pc:sldMk cId="2848392728" sldId="836"/>
            <ac:spMk id="7" creationId="{B4851A34-9536-42AB-AAD9-9633CAB1FEFC}"/>
          </ac:spMkLst>
        </pc:spChg>
      </pc:sldChg>
      <pc:sldChg chg="modSp">
        <pc:chgData name="Anna RZYM" userId="S::anna.rzym@wfp.org::0111bd45-5452-4f96-b324-140b95791be2" providerId="AD" clId="Web-{3A31F4E4-55D8-200E-296F-489F2CA4345A}" dt="2021-09-21T03:07:41.449" v="8" actId="20577"/>
        <pc:sldMkLst>
          <pc:docMk/>
          <pc:sldMk cId="458790636" sldId="837"/>
        </pc:sldMkLst>
        <pc:spChg chg="mod">
          <ac:chgData name="Anna RZYM" userId="S::anna.rzym@wfp.org::0111bd45-5452-4f96-b324-140b95791be2" providerId="AD" clId="Web-{3A31F4E4-55D8-200E-296F-489F2CA4345A}" dt="2021-09-21T03:07:41.449" v="8" actId="20577"/>
          <ac:spMkLst>
            <pc:docMk/>
            <pc:sldMk cId="458790636" sldId="837"/>
            <ac:spMk id="7" creationId="{B4851A34-9536-42AB-AAD9-9633CAB1FEFC}"/>
          </ac:spMkLst>
        </pc:spChg>
      </pc:sldChg>
    </pc:docChg>
  </pc:docChgLst>
  <pc:docChgLst>
    <pc:chgData name="Neamul AKHTER" userId="S::neamul.akhter@wfp.org::d8348a17-a688-4a12-b18d-5594537b638d" providerId="AD" clId="Web-{C7528ACC-DD08-E4A5-C84D-C58C3C7F9EAD}"/>
    <pc:docChg chg="modSld">
      <pc:chgData name="Neamul AKHTER" userId="S::neamul.akhter@wfp.org::d8348a17-a688-4a12-b18d-5594537b638d" providerId="AD" clId="Web-{C7528ACC-DD08-E4A5-C84D-C58C3C7F9EAD}" dt="2021-09-07T04:44:57.725" v="48" actId="1076"/>
      <pc:docMkLst>
        <pc:docMk/>
      </pc:docMkLst>
      <pc:sldChg chg="modSp">
        <pc:chgData name="Neamul AKHTER" userId="S::neamul.akhter@wfp.org::d8348a17-a688-4a12-b18d-5594537b638d" providerId="AD" clId="Web-{C7528ACC-DD08-E4A5-C84D-C58C3C7F9EAD}" dt="2021-09-07T04:44:01.911" v="38" actId="20577"/>
        <pc:sldMkLst>
          <pc:docMk/>
          <pc:sldMk cId="1741635846" sldId="318"/>
        </pc:sldMkLst>
        <pc:spChg chg="mod">
          <ac:chgData name="Neamul AKHTER" userId="S::neamul.akhter@wfp.org::d8348a17-a688-4a12-b18d-5594537b638d" providerId="AD" clId="Web-{C7528ACC-DD08-E4A5-C84D-C58C3C7F9EAD}" dt="2021-09-07T04:44:01.911" v="38" actId="20577"/>
          <ac:spMkLst>
            <pc:docMk/>
            <pc:sldMk cId="1741635846" sldId="318"/>
            <ac:spMk id="3" creationId="{00000000-0000-0000-0000-000000000000}"/>
          </ac:spMkLst>
        </pc:spChg>
      </pc:sldChg>
      <pc:sldChg chg="modSp">
        <pc:chgData name="Neamul AKHTER" userId="S::neamul.akhter@wfp.org::d8348a17-a688-4a12-b18d-5594537b638d" providerId="AD" clId="Web-{C7528ACC-DD08-E4A5-C84D-C58C3C7F9EAD}" dt="2021-09-07T04:44:57.725" v="48" actId="1076"/>
        <pc:sldMkLst>
          <pc:docMk/>
          <pc:sldMk cId="812719905" sldId="367"/>
        </pc:sldMkLst>
        <pc:spChg chg="mod">
          <ac:chgData name="Neamul AKHTER" userId="S::neamul.akhter@wfp.org::d8348a17-a688-4a12-b18d-5594537b638d" providerId="AD" clId="Web-{C7528ACC-DD08-E4A5-C84D-C58C3C7F9EAD}" dt="2021-09-07T04:44:57.725" v="48" actId="1076"/>
          <ac:spMkLst>
            <pc:docMk/>
            <pc:sldMk cId="812719905" sldId="367"/>
            <ac:spMk id="4" creationId="{26ACF568-0263-470A-A353-26FBDE98F7D0}"/>
          </ac:spMkLst>
        </pc:spChg>
        <pc:spChg chg="mod">
          <ac:chgData name="Neamul AKHTER" userId="S::neamul.akhter@wfp.org::d8348a17-a688-4a12-b18d-5594537b638d" providerId="AD" clId="Web-{C7528ACC-DD08-E4A5-C84D-C58C3C7F9EAD}" dt="2021-09-07T04:44:45.584" v="46" actId="1076"/>
          <ac:spMkLst>
            <pc:docMk/>
            <pc:sldMk cId="812719905" sldId="367"/>
            <ac:spMk id="5" creationId="{3EE5DFF0-C762-49C8-BE10-D3A332E6B941}"/>
          </ac:spMkLst>
        </pc:spChg>
      </pc:sldChg>
      <pc:sldChg chg="modSp">
        <pc:chgData name="Neamul AKHTER" userId="S::neamul.akhter@wfp.org::d8348a17-a688-4a12-b18d-5594537b638d" providerId="AD" clId="Web-{C7528ACC-DD08-E4A5-C84D-C58C3C7F9EAD}" dt="2021-09-07T04:44:10.115" v="39" actId="20577"/>
        <pc:sldMkLst>
          <pc:docMk/>
          <pc:sldMk cId="1750437728" sldId="375"/>
        </pc:sldMkLst>
        <pc:spChg chg="mod">
          <ac:chgData name="Neamul AKHTER" userId="S::neamul.akhter@wfp.org::d8348a17-a688-4a12-b18d-5594537b638d" providerId="AD" clId="Web-{C7528ACC-DD08-E4A5-C84D-C58C3C7F9EAD}" dt="2021-09-07T04:43:46.567" v="34" actId="14100"/>
          <ac:spMkLst>
            <pc:docMk/>
            <pc:sldMk cId="1750437728" sldId="375"/>
            <ac:spMk id="4" creationId="{26ACF568-0263-470A-A353-26FBDE98F7D0}"/>
          </ac:spMkLst>
        </pc:spChg>
        <pc:spChg chg="mod">
          <ac:chgData name="Neamul AKHTER" userId="S::neamul.akhter@wfp.org::d8348a17-a688-4a12-b18d-5594537b638d" providerId="AD" clId="Web-{C7528ACC-DD08-E4A5-C84D-C58C3C7F9EAD}" dt="2021-09-07T04:44:10.115" v="39" actId="20577"/>
          <ac:spMkLst>
            <pc:docMk/>
            <pc:sldMk cId="1750437728" sldId="375"/>
            <ac:spMk id="5" creationId="{9DAD90F1-84C7-4C2C-B3B5-D4E42462CDFC}"/>
          </ac:spMkLst>
        </pc:spChg>
      </pc:sldChg>
      <pc:sldChg chg="modSp">
        <pc:chgData name="Neamul AKHTER" userId="S::neamul.akhter@wfp.org::d8348a17-a688-4a12-b18d-5594537b638d" providerId="AD" clId="Web-{C7528ACC-DD08-E4A5-C84D-C58C3C7F9EAD}" dt="2021-09-07T04:44:36.693" v="44" actId="14100"/>
        <pc:sldMkLst>
          <pc:docMk/>
          <pc:sldMk cId="4154344469" sldId="379"/>
        </pc:sldMkLst>
        <pc:spChg chg="mod">
          <ac:chgData name="Neamul AKHTER" userId="S::neamul.akhter@wfp.org::d8348a17-a688-4a12-b18d-5594537b638d" providerId="AD" clId="Web-{C7528ACC-DD08-E4A5-C84D-C58C3C7F9EAD}" dt="2021-09-07T04:43:18.598" v="28" actId="20577"/>
          <ac:spMkLst>
            <pc:docMk/>
            <pc:sldMk cId="4154344469" sldId="379"/>
            <ac:spMk id="4" creationId="{26ACF568-0263-470A-A353-26FBDE98F7D0}"/>
          </ac:spMkLst>
        </pc:spChg>
        <pc:spChg chg="mod">
          <ac:chgData name="Neamul AKHTER" userId="S::neamul.akhter@wfp.org::d8348a17-a688-4a12-b18d-5594537b638d" providerId="AD" clId="Web-{C7528ACC-DD08-E4A5-C84D-C58C3C7F9EAD}" dt="2021-09-07T04:44:36.693" v="44" actId="14100"/>
          <ac:spMkLst>
            <pc:docMk/>
            <pc:sldMk cId="4154344469" sldId="379"/>
            <ac:spMk id="5" creationId="{3EE5DFF0-C762-49C8-BE10-D3A332E6B941}"/>
          </ac:spMkLst>
        </pc:spChg>
      </pc:sldChg>
      <pc:sldChg chg="modSp">
        <pc:chgData name="Neamul AKHTER" userId="S::neamul.akhter@wfp.org::d8348a17-a688-4a12-b18d-5594537b638d" providerId="AD" clId="Web-{C7528ACC-DD08-E4A5-C84D-C58C3C7F9EAD}" dt="2021-09-07T04:44:18.365" v="40" actId="20577"/>
        <pc:sldMkLst>
          <pc:docMk/>
          <pc:sldMk cId="2032988622" sldId="380"/>
        </pc:sldMkLst>
        <pc:spChg chg="mod">
          <ac:chgData name="Neamul AKHTER" userId="S::neamul.akhter@wfp.org::d8348a17-a688-4a12-b18d-5594537b638d" providerId="AD" clId="Web-{C7528ACC-DD08-E4A5-C84D-C58C3C7F9EAD}" dt="2021-09-07T04:43:26.567" v="30" actId="20577"/>
          <ac:spMkLst>
            <pc:docMk/>
            <pc:sldMk cId="2032988622" sldId="380"/>
            <ac:spMk id="4" creationId="{26ACF568-0263-470A-A353-26FBDE98F7D0}"/>
          </ac:spMkLst>
        </pc:spChg>
        <pc:spChg chg="mod">
          <ac:chgData name="Neamul AKHTER" userId="S::neamul.akhter@wfp.org::d8348a17-a688-4a12-b18d-5594537b638d" providerId="AD" clId="Web-{C7528ACC-DD08-E4A5-C84D-C58C3C7F9EAD}" dt="2021-09-07T04:44:18.365" v="40" actId="20577"/>
          <ac:spMkLst>
            <pc:docMk/>
            <pc:sldMk cId="2032988622" sldId="380"/>
            <ac:spMk id="5" creationId="{3EE5DFF0-C762-49C8-BE10-D3A332E6B941}"/>
          </ac:spMkLst>
        </pc:spChg>
      </pc:sldChg>
      <pc:sldChg chg="modSp">
        <pc:chgData name="Neamul AKHTER" userId="S::neamul.akhter@wfp.org::d8348a17-a688-4a12-b18d-5594537b638d" providerId="AD" clId="Web-{C7528ACC-DD08-E4A5-C84D-C58C3C7F9EAD}" dt="2021-09-07T04:27:43.439" v="13" actId="20577"/>
        <pc:sldMkLst>
          <pc:docMk/>
          <pc:sldMk cId="912871047" sldId="790"/>
        </pc:sldMkLst>
        <pc:spChg chg="mod">
          <ac:chgData name="Neamul AKHTER" userId="S::neamul.akhter@wfp.org::d8348a17-a688-4a12-b18d-5594537b638d" providerId="AD" clId="Web-{C7528ACC-DD08-E4A5-C84D-C58C3C7F9EAD}" dt="2021-09-07T04:27:43.439" v="13" actId="20577"/>
          <ac:spMkLst>
            <pc:docMk/>
            <pc:sldMk cId="912871047" sldId="790"/>
            <ac:spMk id="7" creationId="{B4851A34-9536-42AB-AAD9-9633CAB1FEFC}"/>
          </ac:spMkLst>
        </pc:spChg>
      </pc:sldChg>
      <pc:sldChg chg="modSp">
        <pc:chgData name="Neamul AKHTER" userId="S::neamul.akhter@wfp.org::d8348a17-a688-4a12-b18d-5594537b638d" providerId="AD" clId="Web-{C7528ACC-DD08-E4A5-C84D-C58C3C7F9EAD}" dt="2021-09-07T04:42:15.972" v="17" actId="20577"/>
        <pc:sldMkLst>
          <pc:docMk/>
          <pc:sldMk cId="2098752188" sldId="811"/>
        </pc:sldMkLst>
        <pc:spChg chg="mod">
          <ac:chgData name="Neamul AKHTER" userId="S::neamul.akhter@wfp.org::d8348a17-a688-4a12-b18d-5594537b638d" providerId="AD" clId="Web-{C7528ACC-DD08-E4A5-C84D-C58C3C7F9EAD}" dt="2021-09-07T04:42:15.972" v="17" actId="20577"/>
          <ac:spMkLst>
            <pc:docMk/>
            <pc:sldMk cId="2098752188" sldId="811"/>
            <ac:spMk id="7" creationId="{B4851A34-9536-42AB-AAD9-9633CAB1FEFC}"/>
          </ac:spMkLst>
        </pc:spChg>
      </pc:sldChg>
      <pc:sldChg chg="modSp">
        <pc:chgData name="Neamul AKHTER" userId="S::neamul.akhter@wfp.org::d8348a17-a688-4a12-b18d-5594537b638d" providerId="AD" clId="Web-{C7528ACC-DD08-E4A5-C84D-C58C3C7F9EAD}" dt="2021-09-07T04:40:33.814" v="15" actId="20577"/>
        <pc:sldMkLst>
          <pc:docMk/>
          <pc:sldMk cId="2462557643" sldId="818"/>
        </pc:sldMkLst>
        <pc:spChg chg="mod">
          <ac:chgData name="Neamul AKHTER" userId="S::neamul.akhter@wfp.org::d8348a17-a688-4a12-b18d-5594537b638d" providerId="AD" clId="Web-{C7528ACC-DD08-E4A5-C84D-C58C3C7F9EAD}" dt="2021-09-07T04:40:33.814" v="15" actId="20577"/>
          <ac:spMkLst>
            <pc:docMk/>
            <pc:sldMk cId="2462557643" sldId="818"/>
            <ac:spMk id="2" creationId="{72FE0E43-8A27-407F-9963-D841D1189A3D}"/>
          </ac:spMkLst>
        </pc:spChg>
      </pc:sldChg>
      <pc:sldChg chg="modSp">
        <pc:chgData name="Neamul AKHTER" userId="S::neamul.akhter@wfp.org::d8348a17-a688-4a12-b18d-5594537b638d" providerId="AD" clId="Web-{C7528ACC-DD08-E4A5-C84D-C58C3C7F9EAD}" dt="2021-09-07T04:27:37.689" v="10" actId="20577"/>
        <pc:sldMkLst>
          <pc:docMk/>
          <pc:sldMk cId="1400648598" sldId="830"/>
        </pc:sldMkLst>
        <pc:spChg chg="mod">
          <ac:chgData name="Neamul AKHTER" userId="S::neamul.akhter@wfp.org::d8348a17-a688-4a12-b18d-5594537b638d" providerId="AD" clId="Web-{C7528ACC-DD08-E4A5-C84D-C58C3C7F9EAD}" dt="2021-09-07T04:27:37.689" v="10" actId="20577"/>
          <ac:spMkLst>
            <pc:docMk/>
            <pc:sldMk cId="1400648598" sldId="830"/>
            <ac:spMk id="7" creationId="{B4851A34-9536-42AB-AAD9-9633CAB1FEFC}"/>
          </ac:spMkLst>
        </pc:spChg>
      </pc:sldChg>
    </pc:docChg>
  </pc:docChgLst>
  <pc:docChgLst>
    <pc:chgData name="Martina IANNIZZOTTO" userId="S::martina.iannizzotto@wfp.org::3026dcc6-e8fb-42f1-af0c-becbf21bb0b1" providerId="AD" clId="Web-{9F0F7404-962A-2F94-5420-793D3F0AFB02}"/>
    <pc:docChg chg="modSld">
      <pc:chgData name="Martina IANNIZZOTTO" userId="S::martina.iannizzotto@wfp.org::3026dcc6-e8fb-42f1-af0c-becbf21bb0b1" providerId="AD" clId="Web-{9F0F7404-962A-2F94-5420-793D3F0AFB02}" dt="2021-09-07T04:23:12.207" v="100" actId="20577"/>
      <pc:docMkLst>
        <pc:docMk/>
      </pc:docMkLst>
      <pc:sldChg chg="modSp">
        <pc:chgData name="Martina IANNIZZOTTO" userId="S::martina.iannizzotto@wfp.org::3026dcc6-e8fb-42f1-af0c-becbf21bb0b1" providerId="AD" clId="Web-{9F0F7404-962A-2F94-5420-793D3F0AFB02}" dt="2021-09-07T04:23:12.207" v="100" actId="20577"/>
        <pc:sldMkLst>
          <pc:docMk/>
          <pc:sldMk cId="2098752188" sldId="811"/>
        </pc:sldMkLst>
        <pc:spChg chg="mod">
          <ac:chgData name="Martina IANNIZZOTTO" userId="S::martina.iannizzotto@wfp.org::3026dcc6-e8fb-42f1-af0c-becbf21bb0b1" providerId="AD" clId="Web-{9F0F7404-962A-2F94-5420-793D3F0AFB02}" dt="2021-09-07T04:23:12.207" v="100" actId="20577"/>
          <ac:spMkLst>
            <pc:docMk/>
            <pc:sldMk cId="2098752188" sldId="811"/>
            <ac:spMk id="7" creationId="{B4851A34-9536-42AB-AAD9-9633CAB1FEFC}"/>
          </ac:spMkLst>
        </pc:spChg>
      </pc:sldChg>
    </pc:docChg>
  </pc:docChgLst>
  <pc:docChgLst>
    <pc:chgData name="Neamul AKHTER" userId="S::neamul.akhter@wfp.org::d8348a17-a688-4a12-b18d-5594537b638d" providerId="AD" clId="Web-{DA2ECEFD-2A2D-FD54-0B4A-271AF692DD8F}"/>
    <pc:docChg chg="delSld modSld">
      <pc:chgData name="Neamul AKHTER" userId="S::neamul.akhter@wfp.org::d8348a17-a688-4a12-b18d-5594537b638d" providerId="AD" clId="Web-{DA2ECEFD-2A2D-FD54-0B4A-271AF692DD8F}" dt="2021-10-18T13:11:33.765" v="40" actId="20577"/>
      <pc:docMkLst>
        <pc:docMk/>
      </pc:docMkLst>
      <pc:sldChg chg="modSp">
        <pc:chgData name="Neamul AKHTER" userId="S::neamul.akhter@wfp.org::d8348a17-a688-4a12-b18d-5594537b638d" providerId="AD" clId="Web-{DA2ECEFD-2A2D-FD54-0B4A-271AF692DD8F}" dt="2021-10-18T13:11:33.765" v="40" actId="20577"/>
        <pc:sldMkLst>
          <pc:docMk/>
          <pc:sldMk cId="2716575438" sldId="826"/>
        </pc:sldMkLst>
        <pc:spChg chg="mod">
          <ac:chgData name="Neamul AKHTER" userId="S::neamul.akhter@wfp.org::d8348a17-a688-4a12-b18d-5594537b638d" providerId="AD" clId="Web-{DA2ECEFD-2A2D-FD54-0B4A-271AF692DD8F}" dt="2021-10-18T13:11:33.765" v="40" actId="20577"/>
          <ac:spMkLst>
            <pc:docMk/>
            <pc:sldMk cId="2716575438" sldId="826"/>
            <ac:spMk id="7" creationId="{B4851A34-9536-42AB-AAD9-9633CAB1FEFC}"/>
          </ac:spMkLst>
        </pc:spChg>
      </pc:sldChg>
      <pc:sldChg chg="modSp">
        <pc:chgData name="Neamul AKHTER" userId="S::neamul.akhter@wfp.org::d8348a17-a688-4a12-b18d-5594537b638d" providerId="AD" clId="Web-{DA2ECEFD-2A2D-FD54-0B4A-271AF692DD8F}" dt="2021-10-18T13:10:26.888" v="23" actId="20577"/>
        <pc:sldMkLst>
          <pc:docMk/>
          <pc:sldMk cId="2012227723" sldId="842"/>
        </pc:sldMkLst>
        <pc:spChg chg="mod">
          <ac:chgData name="Neamul AKHTER" userId="S::neamul.akhter@wfp.org::d8348a17-a688-4a12-b18d-5594537b638d" providerId="AD" clId="Web-{DA2ECEFD-2A2D-FD54-0B4A-271AF692DD8F}" dt="2021-10-18T13:10:26.888" v="23" actId="20577"/>
          <ac:spMkLst>
            <pc:docMk/>
            <pc:sldMk cId="2012227723" sldId="842"/>
            <ac:spMk id="7" creationId="{B4851A34-9536-42AB-AAD9-9633CAB1FEFC}"/>
          </ac:spMkLst>
        </pc:spChg>
      </pc:sldChg>
      <pc:sldChg chg="modSp">
        <pc:chgData name="Neamul AKHTER" userId="S::neamul.akhter@wfp.org::d8348a17-a688-4a12-b18d-5594537b638d" providerId="AD" clId="Web-{DA2ECEFD-2A2D-FD54-0B4A-271AF692DD8F}" dt="2021-10-18T13:09:28.340" v="9" actId="14100"/>
        <pc:sldMkLst>
          <pc:docMk/>
          <pc:sldMk cId="2084016124" sldId="847"/>
        </pc:sldMkLst>
        <pc:spChg chg="mod">
          <ac:chgData name="Neamul AKHTER" userId="S::neamul.akhter@wfp.org::d8348a17-a688-4a12-b18d-5594537b638d" providerId="AD" clId="Web-{DA2ECEFD-2A2D-FD54-0B4A-271AF692DD8F}" dt="2021-10-18T13:09:28.340" v="9" actId="14100"/>
          <ac:spMkLst>
            <pc:docMk/>
            <pc:sldMk cId="2084016124" sldId="847"/>
            <ac:spMk id="7" creationId="{B4851A34-9536-42AB-AAD9-9633CAB1FEFC}"/>
          </ac:spMkLst>
        </pc:spChg>
      </pc:sldChg>
      <pc:sldChg chg="modSp">
        <pc:chgData name="Neamul AKHTER" userId="S::neamul.akhter@wfp.org::d8348a17-a688-4a12-b18d-5594537b638d" providerId="AD" clId="Web-{DA2ECEFD-2A2D-FD54-0B4A-271AF692DD8F}" dt="2021-10-18T13:08:54.636" v="4" actId="20577"/>
        <pc:sldMkLst>
          <pc:docMk/>
          <pc:sldMk cId="2808787745" sldId="849"/>
        </pc:sldMkLst>
        <pc:spChg chg="mod">
          <ac:chgData name="Neamul AKHTER" userId="S::neamul.akhter@wfp.org::d8348a17-a688-4a12-b18d-5594537b638d" providerId="AD" clId="Web-{DA2ECEFD-2A2D-FD54-0B4A-271AF692DD8F}" dt="2021-10-18T13:08:54.636" v="4" actId="20577"/>
          <ac:spMkLst>
            <pc:docMk/>
            <pc:sldMk cId="2808787745" sldId="849"/>
            <ac:spMk id="7" creationId="{B4851A34-9536-42AB-AAD9-9633CAB1FEFC}"/>
          </ac:spMkLst>
        </pc:spChg>
      </pc:sldChg>
      <pc:sldChg chg="del">
        <pc:chgData name="Neamul AKHTER" userId="S::neamul.akhter@wfp.org::d8348a17-a688-4a12-b18d-5594537b638d" providerId="AD" clId="Web-{DA2ECEFD-2A2D-FD54-0B4A-271AF692DD8F}" dt="2021-10-18T13:10:33.075" v="24"/>
        <pc:sldMkLst>
          <pc:docMk/>
          <pc:sldMk cId="2777991922" sldId="853"/>
        </pc:sldMkLst>
      </pc:sldChg>
    </pc:docChg>
  </pc:docChgLst>
  <pc:docChgLst>
    <pc:chgData name="Anna RZYM" userId="S::anna.rzym@wfp.org::0111bd45-5452-4f96-b324-140b95791be2" providerId="AD" clId="Web-{041FCAA0-F732-9031-7E65-38FF7B26B484}"/>
    <pc:docChg chg="modSld">
      <pc:chgData name="Anna RZYM" userId="S::anna.rzym@wfp.org::0111bd45-5452-4f96-b324-140b95791be2" providerId="AD" clId="Web-{041FCAA0-F732-9031-7E65-38FF7B26B484}" dt="2021-10-19T04:48:37.905" v="398" actId="20577"/>
      <pc:docMkLst>
        <pc:docMk/>
      </pc:docMkLst>
      <pc:sldChg chg="modSp">
        <pc:chgData name="Anna RZYM" userId="S::anna.rzym@wfp.org::0111bd45-5452-4f96-b324-140b95791be2" providerId="AD" clId="Web-{041FCAA0-F732-9031-7E65-38FF7B26B484}" dt="2021-10-19T03:11:53.308" v="99" actId="20577"/>
        <pc:sldMkLst>
          <pc:docMk/>
          <pc:sldMk cId="647780113" sldId="257"/>
        </pc:sldMkLst>
        <pc:spChg chg="mod">
          <ac:chgData name="Anna RZYM" userId="S::anna.rzym@wfp.org::0111bd45-5452-4f96-b324-140b95791be2" providerId="AD" clId="Web-{041FCAA0-F732-9031-7E65-38FF7B26B484}" dt="2021-10-19T03:11:53.308" v="99" actId="20577"/>
          <ac:spMkLst>
            <pc:docMk/>
            <pc:sldMk cId="647780113" sldId="257"/>
            <ac:spMk id="4" creationId="{D392D0AA-D589-43A6-9EB5-271A1B1047D1}"/>
          </ac:spMkLst>
        </pc:spChg>
      </pc:sldChg>
      <pc:sldChg chg="modSp">
        <pc:chgData name="Anna RZYM" userId="S::anna.rzym@wfp.org::0111bd45-5452-4f96-b324-140b95791be2" providerId="AD" clId="Web-{041FCAA0-F732-9031-7E65-38FF7B26B484}" dt="2021-10-19T04:25:17.638" v="104" actId="20577"/>
        <pc:sldMkLst>
          <pc:docMk/>
          <pc:sldMk cId="2616493" sldId="828"/>
        </pc:sldMkLst>
        <pc:spChg chg="mod">
          <ac:chgData name="Anna RZYM" userId="S::anna.rzym@wfp.org::0111bd45-5452-4f96-b324-140b95791be2" providerId="AD" clId="Web-{041FCAA0-F732-9031-7E65-38FF7B26B484}" dt="2021-10-19T04:25:17.638" v="104" actId="20577"/>
          <ac:spMkLst>
            <pc:docMk/>
            <pc:sldMk cId="2616493" sldId="828"/>
            <ac:spMk id="7" creationId="{B4851A34-9536-42AB-AAD9-9633CAB1FEFC}"/>
          </ac:spMkLst>
        </pc:spChg>
      </pc:sldChg>
      <pc:sldChg chg="modSp">
        <pc:chgData name="Anna RZYM" userId="S::anna.rzym@wfp.org::0111bd45-5452-4f96-b324-140b95791be2" providerId="AD" clId="Web-{041FCAA0-F732-9031-7E65-38FF7B26B484}" dt="2021-10-19T02:21:27.751" v="4" actId="20577"/>
        <pc:sldMkLst>
          <pc:docMk/>
          <pc:sldMk cId="458790636" sldId="837"/>
        </pc:sldMkLst>
        <pc:spChg chg="mod">
          <ac:chgData name="Anna RZYM" userId="S::anna.rzym@wfp.org::0111bd45-5452-4f96-b324-140b95791be2" providerId="AD" clId="Web-{041FCAA0-F732-9031-7E65-38FF7B26B484}" dt="2021-10-19T02:21:27.751" v="4" actId="20577"/>
          <ac:spMkLst>
            <pc:docMk/>
            <pc:sldMk cId="458790636" sldId="837"/>
            <ac:spMk id="7" creationId="{B4851A34-9536-42AB-AAD9-9633CAB1FEFC}"/>
          </ac:spMkLst>
        </pc:spChg>
      </pc:sldChg>
      <pc:sldChg chg="modSp">
        <pc:chgData name="Anna RZYM" userId="S::anna.rzym@wfp.org::0111bd45-5452-4f96-b324-140b95791be2" providerId="AD" clId="Web-{041FCAA0-F732-9031-7E65-38FF7B26B484}" dt="2021-10-19T02:24:52.147" v="18" actId="20577"/>
        <pc:sldMkLst>
          <pc:docMk/>
          <pc:sldMk cId="2012227723" sldId="842"/>
        </pc:sldMkLst>
        <pc:spChg chg="mod">
          <ac:chgData name="Anna RZYM" userId="S::anna.rzym@wfp.org::0111bd45-5452-4f96-b324-140b95791be2" providerId="AD" clId="Web-{041FCAA0-F732-9031-7E65-38FF7B26B484}" dt="2021-10-19T02:24:52.147" v="18" actId="20577"/>
          <ac:spMkLst>
            <pc:docMk/>
            <pc:sldMk cId="2012227723" sldId="842"/>
            <ac:spMk id="7" creationId="{B4851A34-9536-42AB-AAD9-9633CAB1FEFC}"/>
          </ac:spMkLst>
        </pc:spChg>
      </pc:sldChg>
      <pc:sldChg chg="modSp">
        <pc:chgData name="Anna RZYM" userId="S::anna.rzym@wfp.org::0111bd45-5452-4f96-b324-140b95791be2" providerId="AD" clId="Web-{041FCAA0-F732-9031-7E65-38FF7B26B484}" dt="2021-10-19T04:32:49.320" v="388" actId="20577"/>
        <pc:sldMkLst>
          <pc:docMk/>
          <pc:sldMk cId="2084016124" sldId="847"/>
        </pc:sldMkLst>
        <pc:spChg chg="mod">
          <ac:chgData name="Anna RZYM" userId="S::anna.rzym@wfp.org::0111bd45-5452-4f96-b324-140b95791be2" providerId="AD" clId="Web-{041FCAA0-F732-9031-7E65-38FF7B26B484}" dt="2021-10-19T04:32:49.320" v="388" actId="20577"/>
          <ac:spMkLst>
            <pc:docMk/>
            <pc:sldMk cId="2084016124" sldId="847"/>
            <ac:spMk id="7" creationId="{B4851A34-9536-42AB-AAD9-9633CAB1FEFC}"/>
          </ac:spMkLst>
        </pc:spChg>
      </pc:sldChg>
      <pc:sldChg chg="modSp">
        <pc:chgData name="Anna RZYM" userId="S::anna.rzym@wfp.org::0111bd45-5452-4f96-b324-140b95791be2" providerId="AD" clId="Web-{041FCAA0-F732-9031-7E65-38FF7B26B484}" dt="2021-10-19T02:23:32.676" v="11" actId="20577"/>
        <pc:sldMkLst>
          <pc:docMk/>
          <pc:sldMk cId="2808787745" sldId="849"/>
        </pc:sldMkLst>
        <pc:spChg chg="mod">
          <ac:chgData name="Anna RZYM" userId="S::anna.rzym@wfp.org::0111bd45-5452-4f96-b324-140b95791be2" providerId="AD" clId="Web-{041FCAA0-F732-9031-7E65-38FF7B26B484}" dt="2021-10-19T02:23:32.676" v="11" actId="20577"/>
          <ac:spMkLst>
            <pc:docMk/>
            <pc:sldMk cId="2808787745" sldId="849"/>
            <ac:spMk id="7" creationId="{B4851A34-9536-42AB-AAD9-9633CAB1FEFC}"/>
          </ac:spMkLst>
        </pc:spChg>
      </pc:sldChg>
      <pc:sldChg chg="delSp modSp">
        <pc:chgData name="Anna RZYM" userId="S::anna.rzym@wfp.org::0111bd45-5452-4f96-b324-140b95791be2" providerId="AD" clId="Web-{041FCAA0-F732-9031-7E65-38FF7B26B484}" dt="2021-10-19T04:48:37.905" v="398" actId="20577"/>
        <pc:sldMkLst>
          <pc:docMk/>
          <pc:sldMk cId="541301547" sldId="865"/>
        </pc:sldMkLst>
        <pc:spChg chg="mod">
          <ac:chgData name="Anna RZYM" userId="S::anna.rzym@wfp.org::0111bd45-5452-4f96-b324-140b95791be2" providerId="AD" clId="Web-{041FCAA0-F732-9031-7E65-38FF7B26B484}" dt="2021-10-19T04:48:37.905" v="398" actId="20577"/>
          <ac:spMkLst>
            <pc:docMk/>
            <pc:sldMk cId="541301547" sldId="865"/>
            <ac:spMk id="7" creationId="{B4851A34-9536-42AB-AAD9-9633CAB1FEFC}"/>
          </ac:spMkLst>
        </pc:spChg>
        <pc:picChg chg="del mod">
          <ac:chgData name="Anna RZYM" userId="S::anna.rzym@wfp.org::0111bd45-5452-4f96-b324-140b95791be2" providerId="AD" clId="Web-{041FCAA0-F732-9031-7E65-38FF7B26B484}" dt="2021-10-19T04:31:17.787" v="371"/>
          <ac:picMkLst>
            <pc:docMk/>
            <pc:sldMk cId="541301547" sldId="865"/>
            <ac:picMk id="4" creationId="{2DA45F3F-351A-4585-BC32-899DC485327C}"/>
          </ac:picMkLst>
        </pc:picChg>
        <pc:picChg chg="del mod">
          <ac:chgData name="Anna RZYM" userId="S::anna.rzym@wfp.org::0111bd45-5452-4f96-b324-140b95791be2" providerId="AD" clId="Web-{041FCAA0-F732-9031-7E65-38FF7B26B484}" dt="2021-10-19T04:31:15.755" v="370"/>
          <ac:picMkLst>
            <pc:docMk/>
            <pc:sldMk cId="541301547" sldId="865"/>
            <ac:picMk id="6" creationId="{BB202D14-D9C7-441B-8923-BBD94B7A1A2A}"/>
          </ac:picMkLst>
        </pc:picChg>
      </pc:sldChg>
      <pc:sldChg chg="modSp">
        <pc:chgData name="Anna RZYM" userId="S::anna.rzym@wfp.org::0111bd45-5452-4f96-b324-140b95791be2" providerId="AD" clId="Web-{041FCAA0-F732-9031-7E65-38FF7B26B484}" dt="2021-10-19T04:32:16.725" v="377" actId="20577"/>
        <pc:sldMkLst>
          <pc:docMk/>
          <pc:sldMk cId="2873358535" sldId="866"/>
        </pc:sldMkLst>
        <pc:spChg chg="mod">
          <ac:chgData name="Anna RZYM" userId="S::anna.rzym@wfp.org::0111bd45-5452-4f96-b324-140b95791be2" providerId="AD" clId="Web-{041FCAA0-F732-9031-7E65-38FF7B26B484}" dt="2021-10-19T04:32:16.725" v="377" actId="20577"/>
          <ac:spMkLst>
            <pc:docMk/>
            <pc:sldMk cId="2873358535" sldId="866"/>
            <ac:spMk id="7" creationId="{B4851A34-9536-42AB-AAD9-9633CAB1FEFC}"/>
          </ac:spMkLst>
        </pc:spChg>
      </pc:sldChg>
    </pc:docChg>
  </pc:docChgLst>
  <pc:docChgLst>
    <pc:chgData name="Anna RZYM" userId="S::anna.rzym@wfp.org::0111bd45-5452-4f96-b324-140b95791be2" providerId="AD" clId="Web-{9A3A19C5-0786-8C70-51EA-3A76E528F364}"/>
    <pc:docChg chg="addSld modSld sldOrd addMainMaster">
      <pc:chgData name="Anna RZYM" userId="S::anna.rzym@wfp.org::0111bd45-5452-4f96-b324-140b95791be2" providerId="AD" clId="Web-{9A3A19C5-0786-8C70-51EA-3A76E528F364}" dt="2021-11-01T11:17:50.754" v="85"/>
      <pc:docMkLst>
        <pc:docMk/>
      </pc:docMkLst>
      <pc:sldChg chg="modSp">
        <pc:chgData name="Anna RZYM" userId="S::anna.rzym@wfp.org::0111bd45-5452-4f96-b324-140b95791be2" providerId="AD" clId="Web-{9A3A19C5-0786-8C70-51EA-3A76E528F364}" dt="2021-11-01T11:05:17.404" v="27" actId="20577"/>
        <pc:sldMkLst>
          <pc:docMk/>
          <pc:sldMk cId="647780113" sldId="257"/>
        </pc:sldMkLst>
        <pc:spChg chg="mod">
          <ac:chgData name="Anna RZYM" userId="S::anna.rzym@wfp.org::0111bd45-5452-4f96-b324-140b95791be2" providerId="AD" clId="Web-{9A3A19C5-0786-8C70-51EA-3A76E528F364}" dt="2021-11-01T11:05:17.404" v="27" actId="20577"/>
          <ac:spMkLst>
            <pc:docMk/>
            <pc:sldMk cId="647780113" sldId="257"/>
            <ac:spMk id="4" creationId="{D392D0AA-D589-43A6-9EB5-271A1B1047D1}"/>
          </ac:spMkLst>
        </pc:spChg>
      </pc:sldChg>
      <pc:sldChg chg="addSp delSp modSp">
        <pc:chgData name="Anna RZYM" userId="S::anna.rzym@wfp.org::0111bd45-5452-4f96-b324-140b95791be2" providerId="AD" clId="Web-{9A3A19C5-0786-8C70-51EA-3A76E528F364}" dt="2021-11-01T11:16:41.330" v="73"/>
        <pc:sldMkLst>
          <pc:docMk/>
          <pc:sldMk cId="1998968172" sldId="852"/>
        </pc:sldMkLst>
        <pc:spChg chg="mod">
          <ac:chgData name="Anna RZYM" userId="S::anna.rzym@wfp.org::0111bd45-5452-4f96-b324-140b95791be2" providerId="AD" clId="Web-{9A3A19C5-0786-8C70-51EA-3A76E528F364}" dt="2021-11-01T11:11:10.273" v="41" actId="20577"/>
          <ac:spMkLst>
            <pc:docMk/>
            <pc:sldMk cId="1998968172" sldId="852"/>
            <ac:spMk id="2" creationId="{72FE0E43-8A27-407F-9963-D841D1189A3D}"/>
          </ac:spMkLst>
        </pc:spChg>
        <pc:spChg chg="add del mod">
          <ac:chgData name="Anna RZYM" userId="S::anna.rzym@wfp.org::0111bd45-5452-4f96-b324-140b95791be2" providerId="AD" clId="Web-{9A3A19C5-0786-8C70-51EA-3A76E528F364}" dt="2021-11-01T11:16:41.330" v="73"/>
          <ac:spMkLst>
            <pc:docMk/>
            <pc:sldMk cId="1998968172" sldId="852"/>
            <ac:spMk id="6" creationId="{A03D15FA-B9F1-4400-8D0E-5429CC712178}"/>
          </ac:spMkLst>
        </pc:spChg>
        <pc:picChg chg="add del mod">
          <ac:chgData name="Anna RZYM" userId="S::anna.rzym@wfp.org::0111bd45-5452-4f96-b324-140b95791be2" providerId="AD" clId="Web-{9A3A19C5-0786-8C70-51EA-3A76E528F364}" dt="2021-11-01T11:13:03.980" v="66"/>
          <ac:picMkLst>
            <pc:docMk/>
            <pc:sldMk cId="1998968172" sldId="852"/>
            <ac:picMk id="3" creationId="{BE486375-0B7F-4E0C-B1D6-E7FEE939A088}"/>
          </ac:picMkLst>
        </pc:picChg>
        <pc:picChg chg="add del mod">
          <ac:chgData name="Anna RZYM" userId="S::anna.rzym@wfp.org::0111bd45-5452-4f96-b324-140b95791be2" providerId="AD" clId="Web-{9A3A19C5-0786-8C70-51EA-3A76E528F364}" dt="2021-11-01T11:13:40.856" v="68"/>
          <ac:picMkLst>
            <pc:docMk/>
            <pc:sldMk cId="1998968172" sldId="852"/>
            <ac:picMk id="4" creationId="{F08ED9B0-91FE-493E-BF28-1760DDE6F31D}"/>
          </ac:picMkLst>
        </pc:picChg>
        <pc:picChg chg="add del mod">
          <ac:chgData name="Anna RZYM" userId="S::anna.rzym@wfp.org::0111bd45-5452-4f96-b324-140b95791be2" providerId="AD" clId="Web-{9A3A19C5-0786-8C70-51EA-3A76E528F364}" dt="2021-11-01T11:16:34.798" v="70"/>
          <ac:picMkLst>
            <pc:docMk/>
            <pc:sldMk cId="1998968172" sldId="852"/>
            <ac:picMk id="5" creationId="{86DCDB97-EAEF-4D88-A7B8-99D8A6AF6268}"/>
          </ac:picMkLst>
        </pc:picChg>
      </pc:sldChg>
      <pc:sldChg chg="modSp ord">
        <pc:chgData name="Anna RZYM" userId="S::anna.rzym@wfp.org::0111bd45-5452-4f96-b324-140b95791be2" providerId="AD" clId="Web-{9A3A19C5-0786-8C70-51EA-3A76E528F364}" dt="2021-11-01T11:11:51.774" v="62" actId="20577"/>
        <pc:sldMkLst>
          <pc:docMk/>
          <pc:sldMk cId="2532525049" sldId="863"/>
        </pc:sldMkLst>
        <pc:spChg chg="mod">
          <ac:chgData name="Anna RZYM" userId="S::anna.rzym@wfp.org::0111bd45-5452-4f96-b324-140b95791be2" providerId="AD" clId="Web-{9A3A19C5-0786-8C70-51EA-3A76E528F364}" dt="2021-11-01T11:11:51.774" v="62" actId="20577"/>
          <ac:spMkLst>
            <pc:docMk/>
            <pc:sldMk cId="2532525049" sldId="863"/>
            <ac:spMk id="2" creationId="{72FE0E43-8A27-407F-9963-D841D1189A3D}"/>
          </ac:spMkLst>
        </pc:spChg>
      </pc:sldChg>
      <pc:sldChg chg="add">
        <pc:chgData name="Anna RZYM" userId="S::anna.rzym@wfp.org::0111bd45-5452-4f96-b324-140b95791be2" providerId="AD" clId="Web-{9A3A19C5-0786-8C70-51EA-3A76E528F364}" dt="2021-11-01T11:08:37.644" v="28"/>
        <pc:sldMkLst>
          <pc:docMk/>
          <pc:sldMk cId="600616158" sldId="937"/>
        </pc:sldMkLst>
      </pc:sldChg>
      <pc:sldChg chg="add">
        <pc:chgData name="Anna RZYM" userId="S::anna.rzym@wfp.org::0111bd45-5452-4f96-b324-140b95791be2" providerId="AD" clId="Web-{9A3A19C5-0786-8C70-51EA-3A76E528F364}" dt="2021-11-01T11:12:19.275" v="63"/>
        <pc:sldMkLst>
          <pc:docMk/>
          <pc:sldMk cId="3433460834" sldId="938"/>
        </pc:sldMkLst>
      </pc:sldChg>
      <pc:sldChg chg="add">
        <pc:chgData name="Anna RZYM" userId="S::anna.rzym@wfp.org::0111bd45-5452-4f96-b324-140b95791be2" providerId="AD" clId="Web-{9A3A19C5-0786-8C70-51EA-3A76E528F364}" dt="2021-11-01T11:12:32.463" v="64"/>
        <pc:sldMkLst>
          <pc:docMk/>
          <pc:sldMk cId="3950333450" sldId="939"/>
        </pc:sldMkLst>
      </pc:sldChg>
      <pc:sldChg chg="add">
        <pc:chgData name="Anna RZYM" userId="S::anna.rzym@wfp.org::0111bd45-5452-4f96-b324-140b95791be2" providerId="AD" clId="Web-{9A3A19C5-0786-8C70-51EA-3A76E528F364}" dt="2021-11-01T11:17:11.893" v="74"/>
        <pc:sldMkLst>
          <pc:docMk/>
          <pc:sldMk cId="3795429149" sldId="940"/>
        </pc:sldMkLst>
      </pc:sldChg>
      <pc:sldChg chg="add">
        <pc:chgData name="Anna RZYM" userId="S::anna.rzym@wfp.org::0111bd45-5452-4f96-b324-140b95791be2" providerId="AD" clId="Web-{9A3A19C5-0786-8C70-51EA-3A76E528F364}" dt="2021-11-01T11:17:16.315" v="75"/>
        <pc:sldMkLst>
          <pc:docMk/>
          <pc:sldMk cId="649501158" sldId="941"/>
        </pc:sldMkLst>
      </pc:sldChg>
      <pc:sldChg chg="add">
        <pc:chgData name="Anna RZYM" userId="S::anna.rzym@wfp.org::0111bd45-5452-4f96-b324-140b95791be2" providerId="AD" clId="Web-{9A3A19C5-0786-8C70-51EA-3A76E528F364}" dt="2021-11-01T11:17:22.831" v="76"/>
        <pc:sldMkLst>
          <pc:docMk/>
          <pc:sldMk cId="2601480115" sldId="942"/>
        </pc:sldMkLst>
      </pc:sldChg>
      <pc:sldChg chg="add">
        <pc:chgData name="Anna RZYM" userId="S::anna.rzym@wfp.org::0111bd45-5452-4f96-b324-140b95791be2" providerId="AD" clId="Web-{9A3A19C5-0786-8C70-51EA-3A76E528F364}" dt="2021-11-01T11:17:25.753" v="77"/>
        <pc:sldMkLst>
          <pc:docMk/>
          <pc:sldMk cId="3510195084" sldId="943"/>
        </pc:sldMkLst>
      </pc:sldChg>
      <pc:sldChg chg="add">
        <pc:chgData name="Anna RZYM" userId="S::anna.rzym@wfp.org::0111bd45-5452-4f96-b324-140b95791be2" providerId="AD" clId="Web-{9A3A19C5-0786-8C70-51EA-3A76E528F364}" dt="2021-11-01T11:17:28.753" v="78"/>
        <pc:sldMkLst>
          <pc:docMk/>
          <pc:sldMk cId="30712790" sldId="944"/>
        </pc:sldMkLst>
      </pc:sldChg>
      <pc:sldChg chg="add">
        <pc:chgData name="Anna RZYM" userId="S::anna.rzym@wfp.org::0111bd45-5452-4f96-b324-140b95791be2" providerId="AD" clId="Web-{9A3A19C5-0786-8C70-51EA-3A76E528F364}" dt="2021-11-01T11:17:32.237" v="79"/>
        <pc:sldMkLst>
          <pc:docMk/>
          <pc:sldMk cId="982310993" sldId="945"/>
        </pc:sldMkLst>
      </pc:sldChg>
      <pc:sldChg chg="add">
        <pc:chgData name="Anna RZYM" userId="S::anna.rzym@wfp.org::0111bd45-5452-4f96-b324-140b95791be2" providerId="AD" clId="Web-{9A3A19C5-0786-8C70-51EA-3A76E528F364}" dt="2021-11-01T11:17:36.519" v="80"/>
        <pc:sldMkLst>
          <pc:docMk/>
          <pc:sldMk cId="3233581358" sldId="946"/>
        </pc:sldMkLst>
      </pc:sldChg>
      <pc:sldChg chg="add">
        <pc:chgData name="Anna RZYM" userId="S::anna.rzym@wfp.org::0111bd45-5452-4f96-b324-140b95791be2" providerId="AD" clId="Web-{9A3A19C5-0786-8C70-51EA-3A76E528F364}" dt="2021-11-01T11:17:39.847" v="81"/>
        <pc:sldMkLst>
          <pc:docMk/>
          <pc:sldMk cId="1136794192" sldId="947"/>
        </pc:sldMkLst>
      </pc:sldChg>
      <pc:sldChg chg="add">
        <pc:chgData name="Anna RZYM" userId="S::anna.rzym@wfp.org::0111bd45-5452-4f96-b324-140b95791be2" providerId="AD" clId="Web-{9A3A19C5-0786-8C70-51EA-3A76E528F364}" dt="2021-11-01T11:17:41.972" v="82"/>
        <pc:sldMkLst>
          <pc:docMk/>
          <pc:sldMk cId="105613562" sldId="948"/>
        </pc:sldMkLst>
      </pc:sldChg>
      <pc:sldChg chg="add">
        <pc:chgData name="Anna RZYM" userId="S::anna.rzym@wfp.org::0111bd45-5452-4f96-b324-140b95791be2" providerId="AD" clId="Web-{9A3A19C5-0786-8C70-51EA-3A76E528F364}" dt="2021-11-01T11:17:44.785" v="83"/>
        <pc:sldMkLst>
          <pc:docMk/>
          <pc:sldMk cId="107835578" sldId="949"/>
        </pc:sldMkLst>
      </pc:sldChg>
      <pc:sldChg chg="add">
        <pc:chgData name="Anna RZYM" userId="S::anna.rzym@wfp.org::0111bd45-5452-4f96-b324-140b95791be2" providerId="AD" clId="Web-{9A3A19C5-0786-8C70-51EA-3A76E528F364}" dt="2021-11-01T11:17:47.238" v="84"/>
        <pc:sldMkLst>
          <pc:docMk/>
          <pc:sldMk cId="677839859" sldId="950"/>
        </pc:sldMkLst>
      </pc:sldChg>
      <pc:sldChg chg="add">
        <pc:chgData name="Anna RZYM" userId="S::anna.rzym@wfp.org::0111bd45-5452-4f96-b324-140b95791be2" providerId="AD" clId="Web-{9A3A19C5-0786-8C70-51EA-3A76E528F364}" dt="2021-11-01T11:17:50.754" v="85"/>
        <pc:sldMkLst>
          <pc:docMk/>
          <pc:sldMk cId="500970583" sldId="951"/>
        </pc:sldMkLst>
      </pc:sldChg>
      <pc:sldMasterChg chg="add addSldLayout">
        <pc:chgData name="Anna RZYM" userId="S::anna.rzym@wfp.org::0111bd45-5452-4f96-b324-140b95791be2" providerId="AD" clId="Web-{9A3A19C5-0786-8C70-51EA-3A76E528F364}" dt="2021-11-01T11:12:19.275" v="63"/>
        <pc:sldMasterMkLst>
          <pc:docMk/>
          <pc:sldMasterMk cId="567821437" sldId="2147483912"/>
        </pc:sldMasterMkLst>
        <pc:sldLayoutChg chg="add">
          <pc:chgData name="Anna RZYM" userId="S::anna.rzym@wfp.org::0111bd45-5452-4f96-b324-140b95791be2" providerId="AD" clId="Web-{9A3A19C5-0786-8C70-51EA-3A76E528F364}" dt="2021-11-01T11:12:19.275" v="63"/>
          <pc:sldLayoutMkLst>
            <pc:docMk/>
            <pc:sldMasterMk cId="567821437" sldId="2147483912"/>
            <pc:sldLayoutMk cId="2055034790" sldId="2147483913"/>
          </pc:sldLayoutMkLst>
        </pc:sldLayoutChg>
        <pc:sldLayoutChg chg="add">
          <pc:chgData name="Anna RZYM" userId="S::anna.rzym@wfp.org::0111bd45-5452-4f96-b324-140b95791be2" providerId="AD" clId="Web-{9A3A19C5-0786-8C70-51EA-3A76E528F364}" dt="2021-11-01T11:12:19.275" v="63"/>
          <pc:sldLayoutMkLst>
            <pc:docMk/>
            <pc:sldMasterMk cId="567821437" sldId="2147483912"/>
            <pc:sldLayoutMk cId="1185660804" sldId="2147483915"/>
          </pc:sldLayoutMkLst>
        </pc:sldLayoutChg>
      </pc:sldMasterChg>
      <pc:sldMasterChg chg="add addSldLayout">
        <pc:chgData name="Anna RZYM" userId="S::anna.rzym@wfp.org::0111bd45-5452-4f96-b324-140b95791be2" providerId="AD" clId="Web-{9A3A19C5-0786-8C70-51EA-3A76E528F364}" dt="2021-11-01T11:17:16.315" v="75"/>
        <pc:sldMasterMkLst>
          <pc:docMk/>
          <pc:sldMasterMk cId="2332149017" sldId="2147483916"/>
        </pc:sldMasterMkLst>
        <pc:sldLayoutChg chg="add">
          <pc:chgData name="Anna RZYM" userId="S::anna.rzym@wfp.org::0111bd45-5452-4f96-b324-140b95791be2" providerId="AD" clId="Web-{9A3A19C5-0786-8C70-51EA-3A76E528F364}" dt="2021-11-01T11:17:16.315" v="75"/>
          <pc:sldLayoutMkLst>
            <pc:docMk/>
            <pc:sldMasterMk cId="2332149017" sldId="2147483916"/>
            <pc:sldLayoutMk cId="3290005989" sldId="2147483650"/>
          </pc:sldLayoutMkLst>
        </pc:sldLayoutChg>
        <pc:sldLayoutChg chg="add">
          <pc:chgData name="Anna RZYM" userId="S::anna.rzym@wfp.org::0111bd45-5452-4f96-b324-140b95791be2" providerId="AD" clId="Web-{9A3A19C5-0786-8C70-51EA-3A76E528F364}" dt="2021-11-01T11:17:11.893" v="74"/>
          <pc:sldLayoutMkLst>
            <pc:docMk/>
            <pc:sldMasterMk cId="2332149017" sldId="2147483916"/>
            <pc:sldLayoutMk cId="3618267515" sldId="2147483917"/>
          </pc:sldLayoutMkLst>
        </pc:sldLayoutChg>
      </pc:sldMasterChg>
    </pc:docChg>
  </pc:docChgLst>
  <pc:docChgLst>
    <pc:chgData name="Anna RZYM" userId="S::anna.rzym@wfp.org::0111bd45-5452-4f96-b324-140b95791be2" providerId="AD" clId="Web-{52910571-B27B-242C-1167-D5A1E53BC1E4}"/>
    <pc:docChg chg="addSld delSld modSld sldOrd">
      <pc:chgData name="Anna RZYM" userId="S::anna.rzym@wfp.org::0111bd45-5452-4f96-b324-140b95791be2" providerId="AD" clId="Web-{52910571-B27B-242C-1167-D5A1E53BC1E4}" dt="2021-09-20T06:18:26.047" v="303"/>
      <pc:docMkLst>
        <pc:docMk/>
      </pc:docMkLst>
      <pc:sldChg chg="modSp">
        <pc:chgData name="Anna RZYM" userId="S::anna.rzym@wfp.org::0111bd45-5452-4f96-b324-140b95791be2" providerId="AD" clId="Web-{52910571-B27B-242C-1167-D5A1E53BC1E4}" dt="2021-09-20T05:41:18.546" v="155"/>
        <pc:sldMkLst>
          <pc:docMk/>
          <pc:sldMk cId="3043906177" sldId="791"/>
        </pc:sldMkLst>
        <pc:spChg chg="mod">
          <ac:chgData name="Anna RZYM" userId="S::anna.rzym@wfp.org::0111bd45-5452-4f96-b324-140b95791be2" providerId="AD" clId="Web-{52910571-B27B-242C-1167-D5A1E53BC1E4}" dt="2021-09-20T05:34:57.102" v="87" actId="20577"/>
          <ac:spMkLst>
            <pc:docMk/>
            <pc:sldMk cId="3043906177" sldId="791"/>
            <ac:spMk id="7" creationId="{B4851A34-9536-42AB-AAD9-9633CAB1FEFC}"/>
          </ac:spMkLst>
        </pc:spChg>
        <pc:graphicFrameChg chg="mod modGraphic">
          <ac:chgData name="Anna RZYM" userId="S::anna.rzym@wfp.org::0111bd45-5452-4f96-b324-140b95791be2" providerId="AD" clId="Web-{52910571-B27B-242C-1167-D5A1E53BC1E4}" dt="2021-09-20T05:41:18.546" v="155"/>
          <ac:graphicFrameMkLst>
            <pc:docMk/>
            <pc:sldMk cId="3043906177" sldId="791"/>
            <ac:graphicFrameMk id="5" creationId="{3EA3E60B-4F9A-4BAD-BED2-F12F1737057D}"/>
          </ac:graphicFrameMkLst>
        </pc:graphicFrameChg>
      </pc:sldChg>
      <pc:sldChg chg="modSp">
        <pc:chgData name="Anna RZYM" userId="S::anna.rzym@wfp.org::0111bd45-5452-4f96-b324-140b95791be2" providerId="AD" clId="Web-{52910571-B27B-242C-1167-D5A1E53BC1E4}" dt="2021-09-20T05:27:46.999" v="82" actId="20577"/>
        <pc:sldMkLst>
          <pc:docMk/>
          <pc:sldMk cId="2616493" sldId="828"/>
        </pc:sldMkLst>
        <pc:spChg chg="mod">
          <ac:chgData name="Anna RZYM" userId="S::anna.rzym@wfp.org::0111bd45-5452-4f96-b324-140b95791be2" providerId="AD" clId="Web-{52910571-B27B-242C-1167-D5A1E53BC1E4}" dt="2021-09-20T05:27:46.999" v="82" actId="20577"/>
          <ac:spMkLst>
            <pc:docMk/>
            <pc:sldMk cId="2616493" sldId="828"/>
            <ac:spMk id="7" creationId="{B4851A34-9536-42AB-AAD9-9633CAB1FEFC}"/>
          </ac:spMkLst>
        </pc:spChg>
      </pc:sldChg>
      <pc:sldChg chg="modSp">
        <pc:chgData name="Anna RZYM" userId="S::anna.rzym@wfp.org::0111bd45-5452-4f96-b324-140b95791be2" providerId="AD" clId="Web-{52910571-B27B-242C-1167-D5A1E53BC1E4}" dt="2021-09-20T05:33:34.269" v="84" actId="20577"/>
        <pc:sldMkLst>
          <pc:docMk/>
          <pc:sldMk cId="96833907" sldId="831"/>
        </pc:sldMkLst>
        <pc:spChg chg="mod">
          <ac:chgData name="Anna RZYM" userId="S::anna.rzym@wfp.org::0111bd45-5452-4f96-b324-140b95791be2" providerId="AD" clId="Web-{52910571-B27B-242C-1167-D5A1E53BC1E4}" dt="2021-09-20T05:33:34.269" v="84" actId="20577"/>
          <ac:spMkLst>
            <pc:docMk/>
            <pc:sldMk cId="96833907" sldId="831"/>
            <ac:spMk id="7" creationId="{B4851A34-9536-42AB-AAD9-9633CAB1FEFC}"/>
          </ac:spMkLst>
        </pc:spChg>
      </pc:sldChg>
      <pc:sldChg chg="addSp delSp modSp add ord replId">
        <pc:chgData name="Anna RZYM" userId="S::anna.rzym@wfp.org::0111bd45-5452-4f96-b324-140b95791be2" providerId="AD" clId="Web-{52910571-B27B-242C-1167-D5A1E53BC1E4}" dt="2021-09-20T06:16:59.060" v="291"/>
        <pc:sldMkLst>
          <pc:docMk/>
          <pc:sldMk cId="1321110940" sldId="834"/>
        </pc:sldMkLst>
        <pc:spChg chg="mod">
          <ac:chgData name="Anna RZYM" userId="S::anna.rzym@wfp.org::0111bd45-5452-4f96-b324-140b95791be2" providerId="AD" clId="Web-{52910571-B27B-242C-1167-D5A1E53BC1E4}" dt="2021-09-20T05:51:03.690" v="221" actId="20577"/>
          <ac:spMkLst>
            <pc:docMk/>
            <pc:sldMk cId="1321110940" sldId="834"/>
            <ac:spMk id="3" creationId="{2BA485C7-D916-495F-AEC6-B315393A6A72}"/>
          </ac:spMkLst>
        </pc:spChg>
        <pc:spChg chg="add del mod">
          <ac:chgData name="Anna RZYM" userId="S::anna.rzym@wfp.org::0111bd45-5452-4f96-b324-140b95791be2" providerId="AD" clId="Web-{52910571-B27B-242C-1167-D5A1E53BC1E4}" dt="2021-09-20T05:43:32.023" v="169"/>
          <ac:spMkLst>
            <pc:docMk/>
            <pc:sldMk cId="1321110940" sldId="834"/>
            <ac:spMk id="6" creationId="{E51AAB6B-9001-43BE-AAD3-B34775547A17}"/>
          </ac:spMkLst>
        </pc:spChg>
        <pc:spChg chg="mod">
          <ac:chgData name="Anna RZYM" userId="S::anna.rzym@wfp.org::0111bd45-5452-4f96-b324-140b95791be2" providerId="AD" clId="Web-{52910571-B27B-242C-1167-D5A1E53BC1E4}" dt="2021-09-20T05:52:39.586" v="242" actId="20577"/>
          <ac:spMkLst>
            <pc:docMk/>
            <pc:sldMk cId="1321110940" sldId="834"/>
            <ac:spMk id="7" creationId="{B4851A34-9536-42AB-AAD9-9633CAB1FEFC}"/>
          </ac:spMkLst>
        </pc:spChg>
        <pc:spChg chg="add mod">
          <ac:chgData name="Anna RZYM" userId="S::anna.rzym@wfp.org::0111bd45-5452-4f96-b324-140b95791be2" providerId="AD" clId="Web-{52910571-B27B-242C-1167-D5A1E53BC1E4}" dt="2021-09-20T05:46:54.472" v="184" actId="20577"/>
          <ac:spMkLst>
            <pc:docMk/>
            <pc:sldMk cId="1321110940" sldId="834"/>
            <ac:spMk id="10" creationId="{4401FC48-9081-443F-8FF4-E2DF5C90683F}"/>
          </ac:spMkLst>
        </pc:spChg>
        <pc:graphicFrameChg chg="add del mod">
          <ac:chgData name="Anna RZYM" userId="S::anna.rzym@wfp.org::0111bd45-5452-4f96-b324-140b95791be2" providerId="AD" clId="Web-{52910571-B27B-242C-1167-D5A1E53BC1E4}" dt="2021-09-20T05:43:32.023" v="171"/>
          <ac:graphicFrameMkLst>
            <pc:docMk/>
            <pc:sldMk cId="1321110940" sldId="834"/>
            <ac:graphicFrameMk id="4" creationId="{64EC2329-632A-4623-8FAA-66A7FDA32945}"/>
          </ac:graphicFrameMkLst>
        </pc:graphicFrameChg>
        <pc:graphicFrameChg chg="add mod modGraphic">
          <ac:chgData name="Anna RZYM" userId="S::anna.rzym@wfp.org::0111bd45-5452-4f96-b324-140b95791be2" providerId="AD" clId="Web-{52910571-B27B-242C-1167-D5A1E53BC1E4}" dt="2021-09-20T06:16:59.060" v="291"/>
          <ac:graphicFrameMkLst>
            <pc:docMk/>
            <pc:sldMk cId="1321110940" sldId="834"/>
            <ac:graphicFrameMk id="4" creationId="{73A5B7DB-69F2-4C0D-90DE-4E18D3883058}"/>
          </ac:graphicFrameMkLst>
        </pc:graphicFrameChg>
        <pc:graphicFrameChg chg="add del mod modGraphic">
          <ac:chgData name="Anna RZYM" userId="S::anna.rzym@wfp.org::0111bd45-5452-4f96-b324-140b95791be2" providerId="AD" clId="Web-{52910571-B27B-242C-1167-D5A1E53BC1E4}" dt="2021-09-20T05:50:03.577" v="214"/>
          <ac:graphicFrameMkLst>
            <pc:docMk/>
            <pc:sldMk cId="1321110940" sldId="834"/>
            <ac:graphicFrameMk id="9" creationId="{8444038B-9F2F-4C7C-8199-E462F326CE86}"/>
          </ac:graphicFrameMkLst>
        </pc:graphicFrameChg>
        <pc:picChg chg="add del mod">
          <ac:chgData name="Anna RZYM" userId="S::anna.rzym@wfp.org::0111bd45-5452-4f96-b324-140b95791be2" providerId="AD" clId="Web-{52910571-B27B-242C-1167-D5A1E53BC1E4}" dt="2021-09-20T05:43:32.023" v="170"/>
          <ac:picMkLst>
            <pc:docMk/>
            <pc:sldMk cId="1321110940" sldId="834"/>
            <ac:picMk id="5" creationId="{DEC42371-3F71-4047-B573-9A712009D037}"/>
          </ac:picMkLst>
        </pc:picChg>
      </pc:sldChg>
      <pc:sldChg chg="new del">
        <pc:chgData name="Anna RZYM" userId="S::anna.rzym@wfp.org::0111bd45-5452-4f96-b324-140b95791be2" providerId="AD" clId="Web-{52910571-B27B-242C-1167-D5A1E53BC1E4}" dt="2021-09-20T05:41:05.358" v="141"/>
        <pc:sldMkLst>
          <pc:docMk/>
          <pc:sldMk cId="2058054518" sldId="834"/>
        </pc:sldMkLst>
      </pc:sldChg>
      <pc:sldChg chg="addSp delSp modSp add replId">
        <pc:chgData name="Anna RZYM" userId="S::anna.rzym@wfp.org::0111bd45-5452-4f96-b324-140b95791be2" providerId="AD" clId="Web-{52910571-B27B-242C-1167-D5A1E53BC1E4}" dt="2021-09-20T06:18:26.047" v="303"/>
        <pc:sldMkLst>
          <pc:docMk/>
          <pc:sldMk cId="2011164577" sldId="835"/>
        </pc:sldMkLst>
        <pc:spChg chg="mod">
          <ac:chgData name="Anna RZYM" userId="S::anna.rzym@wfp.org::0111bd45-5452-4f96-b324-140b95791be2" providerId="AD" clId="Web-{52910571-B27B-242C-1167-D5A1E53BC1E4}" dt="2021-09-20T06:18:25.953" v="301" actId="20577"/>
          <ac:spMkLst>
            <pc:docMk/>
            <pc:sldMk cId="2011164577" sldId="835"/>
            <ac:spMk id="7" creationId="{B4851A34-9536-42AB-AAD9-9633CAB1FEFC}"/>
          </ac:spMkLst>
        </pc:spChg>
        <pc:spChg chg="del">
          <ac:chgData name="Anna RZYM" userId="S::anna.rzym@wfp.org::0111bd45-5452-4f96-b324-140b95791be2" providerId="AD" clId="Web-{52910571-B27B-242C-1167-D5A1E53BC1E4}" dt="2021-09-20T06:17:34.498" v="293"/>
          <ac:spMkLst>
            <pc:docMk/>
            <pc:sldMk cId="2011164577" sldId="835"/>
            <ac:spMk id="10" creationId="{4401FC48-9081-443F-8FF4-E2DF5C90683F}"/>
          </ac:spMkLst>
        </pc:spChg>
        <pc:graphicFrameChg chg="del mod modGraphic">
          <ac:chgData name="Anna RZYM" userId="S::anna.rzym@wfp.org::0111bd45-5452-4f96-b324-140b95791be2" providerId="AD" clId="Web-{52910571-B27B-242C-1167-D5A1E53BC1E4}" dt="2021-09-20T06:18:25.859" v="298"/>
          <ac:graphicFrameMkLst>
            <pc:docMk/>
            <pc:sldMk cId="2011164577" sldId="835"/>
            <ac:graphicFrameMk id="4" creationId="{73A5B7DB-69F2-4C0D-90DE-4E18D3883058}"/>
          </ac:graphicFrameMkLst>
        </pc:graphicFrameChg>
        <pc:picChg chg="add del mod">
          <ac:chgData name="Anna RZYM" userId="S::anna.rzym@wfp.org::0111bd45-5452-4f96-b324-140b95791be2" providerId="AD" clId="Web-{52910571-B27B-242C-1167-D5A1E53BC1E4}" dt="2021-09-20T06:18:26.047" v="303"/>
          <ac:picMkLst>
            <pc:docMk/>
            <pc:sldMk cId="2011164577" sldId="835"/>
            <ac:picMk id="2" creationId="{03B3A024-9E1C-496D-8C5E-755A37FACDB1}"/>
          </ac:picMkLst>
        </pc:picChg>
      </pc:sldChg>
    </pc:docChg>
  </pc:docChgLst>
  <pc:docChgLst>
    <pc:chgData name="Guest User" userId="S::urn:spo:anon#13b8ef148826b362058f2610a2381d83f9b82ffd6bcc2245a02e30f6b248b486::" providerId="AD" clId="Web-{004987FF-601A-A8DB-8ABD-E9A722C9AE60}"/>
    <pc:docChg chg="modSld">
      <pc:chgData name="Guest User" userId="S::urn:spo:anon#13b8ef148826b362058f2610a2381d83f9b82ffd6bcc2245a02e30f6b248b486::" providerId="AD" clId="Web-{004987FF-601A-A8DB-8ABD-E9A722C9AE60}" dt="2021-09-07T04:19:06.658" v="58" actId="20577"/>
      <pc:docMkLst>
        <pc:docMk/>
      </pc:docMkLst>
      <pc:sldChg chg="modSp">
        <pc:chgData name="Guest User" userId="S::urn:spo:anon#13b8ef148826b362058f2610a2381d83f9b82ffd6bcc2245a02e30f6b248b486::" providerId="AD" clId="Web-{004987FF-601A-A8DB-8ABD-E9A722C9AE60}" dt="2021-09-07T04:19:06.658" v="58" actId="20577"/>
        <pc:sldMkLst>
          <pc:docMk/>
          <pc:sldMk cId="2098752188" sldId="811"/>
        </pc:sldMkLst>
        <pc:spChg chg="mod">
          <ac:chgData name="Guest User" userId="S::urn:spo:anon#13b8ef148826b362058f2610a2381d83f9b82ffd6bcc2245a02e30f6b248b486::" providerId="AD" clId="Web-{004987FF-601A-A8DB-8ABD-E9A722C9AE60}" dt="2021-09-07T04:19:06.658" v="58" actId="20577"/>
          <ac:spMkLst>
            <pc:docMk/>
            <pc:sldMk cId="2098752188" sldId="811"/>
            <ac:spMk id="7" creationId="{B4851A34-9536-42AB-AAD9-9633CAB1FEFC}"/>
          </ac:spMkLst>
        </pc:spChg>
      </pc:sldChg>
    </pc:docChg>
  </pc:docChgLst>
  <pc:docChgLst>
    <pc:chgData name="Pramila GHIMIRE" userId="S::pramila.ghimire@wfp.org::5e004630-b49d-4b48-bbf0-a79def14c3d8" providerId="AD" clId="Web-{F75EADE3-793A-272A-5D35-91CB7527AC76}"/>
    <pc:docChg chg="modSld">
      <pc:chgData name="Pramila GHIMIRE" userId="S::pramila.ghimire@wfp.org::5e004630-b49d-4b48-bbf0-a79def14c3d8" providerId="AD" clId="Web-{F75EADE3-793A-272A-5D35-91CB7527AC76}" dt="2021-11-16T04:52:40.803" v="9" actId="20577"/>
      <pc:docMkLst>
        <pc:docMk/>
      </pc:docMkLst>
      <pc:sldChg chg="modSp">
        <pc:chgData name="Pramila GHIMIRE" userId="S::pramila.ghimire@wfp.org::5e004630-b49d-4b48-bbf0-a79def14c3d8" providerId="AD" clId="Web-{F75EADE3-793A-272A-5D35-91CB7527AC76}" dt="2021-11-16T04:47:09.370" v="3" actId="20577"/>
        <pc:sldMkLst>
          <pc:docMk/>
          <pc:sldMk cId="702162111" sldId="978"/>
        </pc:sldMkLst>
        <pc:spChg chg="mod">
          <ac:chgData name="Pramila GHIMIRE" userId="S::pramila.ghimire@wfp.org::5e004630-b49d-4b48-bbf0-a79def14c3d8" providerId="AD" clId="Web-{F75EADE3-793A-272A-5D35-91CB7527AC76}" dt="2021-11-16T04:47:09.370" v="3" actId="20577"/>
          <ac:spMkLst>
            <pc:docMk/>
            <pc:sldMk cId="702162111" sldId="978"/>
            <ac:spMk id="4" creationId="{75804524-5270-4631-B640-55A95F581CB5}"/>
          </ac:spMkLst>
        </pc:spChg>
      </pc:sldChg>
      <pc:sldChg chg="modSp">
        <pc:chgData name="Pramila GHIMIRE" userId="S::pramila.ghimire@wfp.org::5e004630-b49d-4b48-bbf0-a79def14c3d8" providerId="AD" clId="Web-{F75EADE3-793A-272A-5D35-91CB7527AC76}" dt="2021-11-16T04:52:40.803" v="9" actId="20577"/>
        <pc:sldMkLst>
          <pc:docMk/>
          <pc:sldMk cId="1435673251" sldId="979"/>
        </pc:sldMkLst>
        <pc:spChg chg="mod">
          <ac:chgData name="Pramila GHIMIRE" userId="S::pramila.ghimire@wfp.org::5e004630-b49d-4b48-bbf0-a79def14c3d8" providerId="AD" clId="Web-{F75EADE3-793A-272A-5D35-91CB7527AC76}" dt="2021-11-16T04:52:40.803" v="9" actId="20577"/>
          <ac:spMkLst>
            <pc:docMk/>
            <pc:sldMk cId="1435673251" sldId="979"/>
            <ac:spMk id="4" creationId="{75804524-5270-4631-B640-55A95F581CB5}"/>
          </ac:spMkLst>
        </pc:spChg>
      </pc:sldChg>
    </pc:docChg>
  </pc:docChgLst>
  <pc:docChgLst>
    <pc:chgData name="Guest User" userId="S::urn:spo:anon#d313f8a9b4684e6cc74978d7c2d245fbe3c38ae45a7c53fe1215eca6760bff73::" providerId="AD" clId="Web-{C55CB68F-6201-03AE-924E-699D2C0E5039}"/>
    <pc:docChg chg="modSld">
      <pc:chgData name="Guest User" userId="S::urn:spo:anon#d313f8a9b4684e6cc74978d7c2d245fbe3c38ae45a7c53fe1215eca6760bff73::" providerId="AD" clId="Web-{C55CB68F-6201-03AE-924E-699D2C0E5039}" dt="2021-09-20T07:18:10.595" v="26" actId="20577"/>
      <pc:docMkLst>
        <pc:docMk/>
      </pc:docMkLst>
      <pc:sldChg chg="modSp">
        <pc:chgData name="Guest User" userId="S::urn:spo:anon#d313f8a9b4684e6cc74978d7c2d245fbe3c38ae45a7c53fe1215eca6760bff73::" providerId="AD" clId="Web-{C55CB68F-6201-03AE-924E-699D2C0E5039}" dt="2021-09-20T07:18:10.595" v="26" actId="20577"/>
        <pc:sldMkLst>
          <pc:docMk/>
          <pc:sldMk cId="2716575438" sldId="826"/>
        </pc:sldMkLst>
        <pc:spChg chg="mod">
          <ac:chgData name="Guest User" userId="S::urn:spo:anon#d313f8a9b4684e6cc74978d7c2d245fbe3c38ae45a7c53fe1215eca6760bff73::" providerId="AD" clId="Web-{C55CB68F-6201-03AE-924E-699D2C0E5039}" dt="2021-09-20T07:18:10.595" v="26" actId="20577"/>
          <ac:spMkLst>
            <pc:docMk/>
            <pc:sldMk cId="2716575438" sldId="826"/>
            <ac:spMk id="7" creationId="{B4851A34-9536-42AB-AAD9-9633CAB1FEFC}"/>
          </ac:spMkLst>
        </pc:spChg>
      </pc:sldChg>
    </pc:docChg>
  </pc:docChgLst>
  <pc:docChgLst>
    <pc:chgData name="zbolderd@gmail.com" userId="S::zbolderd_gmail.com#ext#@wfp.onmicrosoft.com::afc6355e-7bb7-4fce-918d-c066d962e7b1" providerId="AD" clId="Web-{E24496D3-A516-4D35-28D0-E92928D7A352}"/>
    <pc:docChg chg="modSld">
      <pc:chgData name="zbolderd@gmail.com" userId="S::zbolderd_gmail.com#ext#@wfp.onmicrosoft.com::afc6355e-7bb7-4fce-918d-c066d962e7b1" providerId="AD" clId="Web-{E24496D3-A516-4D35-28D0-E92928D7A352}" dt="2021-09-08T08:25:29.723" v="1"/>
      <pc:docMkLst>
        <pc:docMk/>
      </pc:docMkLst>
      <pc:sldChg chg="addSp delSp">
        <pc:chgData name="zbolderd@gmail.com" userId="S::zbolderd_gmail.com#ext#@wfp.onmicrosoft.com::afc6355e-7bb7-4fce-918d-c066d962e7b1" providerId="AD" clId="Web-{E24496D3-A516-4D35-28D0-E92928D7A352}" dt="2021-09-08T08:25:29.723" v="1"/>
        <pc:sldMkLst>
          <pc:docMk/>
          <pc:sldMk cId="3904382097" sldId="810"/>
        </pc:sldMkLst>
        <pc:spChg chg="add del">
          <ac:chgData name="zbolderd@gmail.com" userId="S::zbolderd_gmail.com#ext#@wfp.onmicrosoft.com::afc6355e-7bb7-4fce-918d-c066d962e7b1" providerId="AD" clId="Web-{E24496D3-A516-4D35-28D0-E92928D7A352}" dt="2021-09-08T08:25:29.723" v="1"/>
          <ac:spMkLst>
            <pc:docMk/>
            <pc:sldMk cId="3904382097" sldId="810"/>
            <ac:spMk id="2" creationId="{759F43FB-807C-4AEB-BA9A-4418CF97581F}"/>
          </ac:spMkLst>
        </pc:spChg>
      </pc:sldChg>
    </pc:docChg>
  </pc:docChgLst>
  <pc:docChgLst>
    <pc:chgData name="Neamul AKHTER" userId="S::neamul.akhter@wfp.org::d8348a17-a688-4a12-b18d-5594537b638d" providerId="AD" clId="Web-{FDB42934-F048-75C1-1ED9-F57CC4105DAD}"/>
    <pc:docChg chg="modSld">
      <pc:chgData name="Neamul AKHTER" userId="S::neamul.akhter@wfp.org::d8348a17-a688-4a12-b18d-5594537b638d" providerId="AD" clId="Web-{FDB42934-F048-75C1-1ED9-F57CC4105DAD}" dt="2021-09-05T07:10:04.072" v="2" actId="20577"/>
      <pc:docMkLst>
        <pc:docMk/>
      </pc:docMkLst>
      <pc:sldChg chg="modSp">
        <pc:chgData name="Neamul AKHTER" userId="S::neamul.akhter@wfp.org::d8348a17-a688-4a12-b18d-5594537b638d" providerId="AD" clId="Web-{FDB42934-F048-75C1-1ED9-F57CC4105DAD}" dt="2021-09-05T07:10:04.072" v="2" actId="20577"/>
        <pc:sldMkLst>
          <pc:docMk/>
          <pc:sldMk cId="1278483534" sldId="492"/>
        </pc:sldMkLst>
        <pc:spChg chg="mod">
          <ac:chgData name="Neamul AKHTER" userId="S::neamul.akhter@wfp.org::d8348a17-a688-4a12-b18d-5594537b638d" providerId="AD" clId="Web-{FDB42934-F048-75C1-1ED9-F57CC4105DAD}" dt="2021-09-05T07:10:04.072" v="2" actId="20577"/>
          <ac:spMkLst>
            <pc:docMk/>
            <pc:sldMk cId="1278483534" sldId="492"/>
            <ac:spMk id="7" creationId="{4BC33822-59AB-4A96-BDFB-0856A009597C}"/>
          </ac:spMkLst>
        </pc:spChg>
      </pc:sldChg>
    </pc:docChg>
  </pc:docChgLst>
  <pc:docChgLst>
    <pc:chgData name="Martina IANNIZZOTTO" userId="S::martina.iannizzotto@wfp.org::3026dcc6-e8fb-42f1-af0c-becbf21bb0b1" providerId="AD" clId="Web-{480D15BC-49A5-C108-A670-D07CDCC5817A}"/>
    <pc:docChg chg="modSld">
      <pc:chgData name="Martina IANNIZZOTTO" userId="S::martina.iannizzotto@wfp.org::3026dcc6-e8fb-42f1-af0c-becbf21bb0b1" providerId="AD" clId="Web-{480D15BC-49A5-C108-A670-D07CDCC5817A}" dt="2021-09-06T10:30:18.124" v="84" actId="20577"/>
      <pc:docMkLst>
        <pc:docMk/>
      </pc:docMkLst>
      <pc:sldChg chg="modSp">
        <pc:chgData name="Martina IANNIZZOTTO" userId="S::martina.iannizzotto@wfp.org::3026dcc6-e8fb-42f1-af0c-becbf21bb0b1" providerId="AD" clId="Web-{480D15BC-49A5-C108-A670-D07CDCC5817A}" dt="2021-09-06T10:30:18.124" v="84" actId="20577"/>
        <pc:sldMkLst>
          <pc:docMk/>
          <pc:sldMk cId="3043906177" sldId="791"/>
        </pc:sldMkLst>
        <pc:spChg chg="mod">
          <ac:chgData name="Martina IANNIZZOTTO" userId="S::martina.iannizzotto@wfp.org::3026dcc6-e8fb-42f1-af0c-becbf21bb0b1" providerId="AD" clId="Web-{480D15BC-49A5-C108-A670-D07CDCC5817A}" dt="2021-09-06T10:30:18.124" v="84" actId="20577"/>
          <ac:spMkLst>
            <pc:docMk/>
            <pc:sldMk cId="3043906177" sldId="791"/>
            <ac:spMk id="7" creationId="{B4851A34-9536-42AB-AAD9-9633CAB1FEFC}"/>
          </ac:spMkLst>
        </pc:spChg>
      </pc:sldChg>
      <pc:sldChg chg="modSp">
        <pc:chgData name="Martina IANNIZZOTTO" userId="S::martina.iannizzotto@wfp.org::3026dcc6-e8fb-42f1-af0c-becbf21bb0b1" providerId="AD" clId="Web-{480D15BC-49A5-C108-A670-D07CDCC5817A}" dt="2021-09-06T10:23:43.478" v="82" actId="20577"/>
        <pc:sldMkLst>
          <pc:docMk/>
          <pc:sldMk cId="3904382097" sldId="810"/>
        </pc:sldMkLst>
        <pc:spChg chg="mod">
          <ac:chgData name="Martina IANNIZZOTTO" userId="S::martina.iannizzotto@wfp.org::3026dcc6-e8fb-42f1-af0c-becbf21bb0b1" providerId="AD" clId="Web-{480D15BC-49A5-C108-A670-D07CDCC5817A}" dt="2021-09-06T10:23:43.478" v="82" actId="20577"/>
          <ac:spMkLst>
            <pc:docMk/>
            <pc:sldMk cId="3904382097" sldId="810"/>
            <ac:spMk id="7" creationId="{B4851A34-9536-42AB-AAD9-9633CAB1FEFC}"/>
          </ac:spMkLst>
        </pc:spChg>
      </pc:sldChg>
      <pc:sldChg chg="modSp">
        <pc:chgData name="Martina IANNIZZOTTO" userId="S::martina.iannizzotto@wfp.org::3026dcc6-e8fb-42f1-af0c-becbf21bb0b1" providerId="AD" clId="Web-{480D15BC-49A5-C108-A670-D07CDCC5817A}" dt="2021-09-06T10:21:45.425" v="61" actId="20577"/>
        <pc:sldMkLst>
          <pc:docMk/>
          <pc:sldMk cId="2616493" sldId="828"/>
        </pc:sldMkLst>
        <pc:spChg chg="mod">
          <ac:chgData name="Martina IANNIZZOTTO" userId="S::martina.iannizzotto@wfp.org::3026dcc6-e8fb-42f1-af0c-becbf21bb0b1" providerId="AD" clId="Web-{480D15BC-49A5-C108-A670-D07CDCC5817A}" dt="2021-09-06T10:21:45.425" v="61" actId="20577"/>
          <ac:spMkLst>
            <pc:docMk/>
            <pc:sldMk cId="2616493" sldId="828"/>
            <ac:spMk id="7" creationId="{B4851A34-9536-42AB-AAD9-9633CAB1FEFC}"/>
          </ac:spMkLst>
        </pc:spChg>
      </pc:sldChg>
    </pc:docChg>
  </pc:docChgLst>
  <pc:docChgLst>
    <pc:chgData name="Guest User" userId="S::urn:spo:anon#df908ee1792d94016be64aac6798c8bff37a4b9d5bf5b96f73a0e70434cf9528::" providerId="AD" clId="Web-{92093DE1-CA9E-9052-E456-065C19BEA9F7}"/>
    <pc:docChg chg="modSld">
      <pc:chgData name="Guest User" userId="S::urn:spo:anon#df908ee1792d94016be64aac6798c8bff37a4b9d5bf5b96f73a0e70434cf9528::" providerId="AD" clId="Web-{92093DE1-CA9E-9052-E456-065C19BEA9F7}" dt="2021-11-01T12:07:43.242" v="49" actId="20577"/>
      <pc:docMkLst>
        <pc:docMk/>
      </pc:docMkLst>
      <pc:sldChg chg="modSp">
        <pc:chgData name="Guest User" userId="S::urn:spo:anon#df908ee1792d94016be64aac6798c8bff37a4b9d5bf5b96f73a0e70434cf9528::" providerId="AD" clId="Web-{92093DE1-CA9E-9052-E456-065C19BEA9F7}" dt="2021-11-01T12:07:43.242" v="49" actId="20577"/>
        <pc:sldMkLst>
          <pc:docMk/>
          <pc:sldMk cId="2098752188" sldId="811"/>
        </pc:sldMkLst>
        <pc:spChg chg="mod">
          <ac:chgData name="Guest User" userId="S::urn:spo:anon#df908ee1792d94016be64aac6798c8bff37a4b9d5bf5b96f73a0e70434cf9528::" providerId="AD" clId="Web-{92093DE1-CA9E-9052-E456-065C19BEA9F7}" dt="2021-11-01T12:07:43.242" v="49" actId="20577"/>
          <ac:spMkLst>
            <pc:docMk/>
            <pc:sldMk cId="2098752188" sldId="811"/>
            <ac:spMk id="7" creationId="{B4851A34-9536-42AB-AAD9-9633CAB1FEF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pt>
    <dgm:pt modelId="{02B2154D-66E7-4FDE-87D6-54A84AD23FAA}" type="pres">
      <dgm:prSet presAssocID="{0A21F6C2-60C5-4F12-865C-902F24AB221A}" presName="Parent" presStyleLbl="node0" presStyleIdx="0" presStyleCnt="1">
        <dgm:presLayoutVars>
          <dgm:chMax val="6"/>
          <dgm:chPref val="6"/>
        </dgm:presLayoutVars>
      </dgm:prSet>
      <dgm:spPr/>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pt>
  </dgm:ptLst>
  <dgm:cxnLst>
    <dgm:cxn modelId="{261B9A08-3162-4A95-B9BD-19F60E6A72CA}" type="presOf" srcId="{7262C3E8-EB66-4EAB-8987-2136D95F56BF}" destId="{0DD1483D-ABBF-4C01-A05A-2422BE723BD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5785D627-7ED0-4978-BA99-25716AB134E4}" type="presOf" srcId="{70E3F231-63EE-41EF-9A8D-1C355E45F643}" destId="{AB67786F-3905-46D7-A93E-AF5E97A1DB68}" srcOrd="0" destOrd="0" presId="urn:microsoft.com/office/officeart/2011/layout/HexagonRadial"/>
    <dgm:cxn modelId="{D722942E-6E96-4E01-B4B0-F439873F1872}" srcId="{156E385A-87A1-4206-B4DD-06094F754068}" destId="{0A21F6C2-60C5-4F12-865C-902F24AB221A}" srcOrd="0" destOrd="0" parTransId="{D746B296-ABB7-45D2-9176-325795C24DEE}" sibTransId="{0273A9FB-FE90-4028-8AA4-30882672A62E}"/>
    <dgm:cxn modelId="{A87A1630-B34D-4B01-AC99-7B7F143677F3}" srcId="{0A21F6C2-60C5-4F12-865C-902F24AB221A}" destId="{25D6640D-C921-4827-9C68-28FABCB989C1}" srcOrd="2" destOrd="0" parTransId="{6DE24966-6684-4AE6-944C-BA6EB6CE5A0D}" sibTransId="{A07BEC86-D4B4-4ACA-9D28-18E3CFF6205B}"/>
    <dgm:cxn modelId="{AEE95233-1790-43C3-A09A-164AC033FC95}" type="presOf" srcId="{1623FBE0-81BA-469A-BC11-A39E0579D9A5}" destId="{B26889CB-5ABD-47CC-95BF-2DC4E5124E04}" srcOrd="0" destOrd="0" presId="urn:microsoft.com/office/officeart/2011/layout/HexagonRadial"/>
    <dgm:cxn modelId="{BEC2B23B-09DB-46B7-8CAC-D73F5980CDB8}" type="presOf" srcId="{0A21F6C2-60C5-4F12-865C-902F24AB221A}" destId="{02B2154D-66E7-4FDE-87D6-54A84AD23FAA}" srcOrd="0" destOrd="0" presId="urn:microsoft.com/office/officeart/2011/layout/HexagonRadial"/>
    <dgm:cxn modelId="{5EDBCA3F-E313-4627-A87B-B2DAC0BBE334}" type="presOf" srcId="{156E385A-87A1-4206-B4DD-06094F754068}" destId="{2544BCCF-E002-438A-A74F-A495E284AB9E}"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4B908479-D3B3-4115-B14A-8D0C766009FF}" srcId="{0A21F6C2-60C5-4F12-865C-902F24AB221A}" destId="{19770A51-E882-4041-8689-E12E416E18B0}" srcOrd="3" destOrd="0" parTransId="{F8D44643-2EEE-4C0B-8D5E-7991F657DD12}" sibTransId="{CA9D706E-AD53-4513-8AB1-DC3187D95985}"/>
    <dgm:cxn modelId="{888366BB-7B66-47F5-B8F5-12B791EB34C6}" type="presOf" srcId="{19770A51-E882-4041-8689-E12E416E18B0}" destId="{5B907FC8-9B3B-4696-91E4-08971BF9F525}" srcOrd="0" destOrd="0" presId="urn:microsoft.com/office/officeart/2011/layout/HexagonRadial"/>
    <dgm:cxn modelId="{514ED5D6-5D91-4731-B555-A41394B9E92A}" srcId="{0A21F6C2-60C5-4F12-865C-902F24AB221A}" destId="{70E3F231-63EE-41EF-9A8D-1C355E45F643}" srcOrd="0" destOrd="0" parTransId="{8014991C-3BA1-482C-8F60-42C9AD9CB624}" sibTransId="{40EFEAC6-569C-482C-AF5C-53A4B8978EE8}"/>
    <dgm:cxn modelId="{F42D4BE9-D547-4641-9122-F20B9DFDCEDA}" srcId="{0A21F6C2-60C5-4F12-865C-902F24AB221A}" destId="{7262C3E8-EB66-4EAB-8987-2136D95F56BF}" srcOrd="4" destOrd="0" parTransId="{8A32DD2A-57C2-4524-8F99-C8C192282BDD}" sibTransId="{A670DCE0-6E68-470A-8A60-C5ACDB47B6CB}"/>
    <dgm:cxn modelId="{A44752EF-E99F-4310-BA2A-D57B6CFCED3E}" srcId="{0A21F6C2-60C5-4F12-865C-902F24AB221A}" destId="{1623FBE0-81BA-469A-BC11-A39E0579D9A5}" srcOrd="5" destOrd="0" parTransId="{010E8632-7279-4023-8E40-ABB45571E8BA}" sibTransId="{55C44505-088E-4490-B49B-D39474EC5E8A}"/>
    <dgm:cxn modelId="{1D5D81FA-5519-4040-8889-BD34505C70A4}" type="presOf" srcId="{FACC9926-4231-4E01-A9AB-E5DFED19C8FD}" destId="{28444ACE-AB4C-4B84-A5F3-B60EE582385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2359747"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Narrow" panose="020B0606020202030204" pitchFamily="34" charset="0"/>
          </a:endParaRPr>
        </a:p>
      </dsp:txBody>
      <dsp:txXfrm>
        <a:off x="2632687" y="1531932"/>
        <a:ext cx="1101174" cy="952560"/>
      </dsp:txXfrm>
    </dsp:sp>
    <dsp:sp modelId="{868AB947-ADE5-46AC-9026-8304CA11CDEB}">
      <dsp:nvSpPr>
        <dsp:cNvPr id="0" name=""/>
        <dsp:cNvSpPr/>
      </dsp:nvSpPr>
      <dsp:spPr>
        <a:xfrm>
          <a:off x="3391120"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2511465"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Narrow" panose="020B0606020202030204" pitchFamily="34" charset="0"/>
          </a:endParaRPr>
        </a:p>
      </dsp:txBody>
      <dsp:txXfrm>
        <a:off x="2735147" y="193511"/>
        <a:ext cx="902385" cy="780669"/>
      </dsp:txXfrm>
    </dsp:sp>
    <dsp:sp modelId="{B2A6F704-34B4-4E29-99E6-61B5FB753B5F}">
      <dsp:nvSpPr>
        <dsp:cNvPr id="0" name=""/>
        <dsp:cNvSpPr/>
      </dsp:nvSpPr>
      <dsp:spPr>
        <a:xfrm>
          <a:off x="4116376"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3749342"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Narrow" panose="020B0606020202030204" pitchFamily="34" charset="0"/>
          </a:endParaRPr>
        </a:p>
      </dsp:txBody>
      <dsp:txXfrm>
        <a:off x="3973024" y="911719"/>
        <a:ext cx="902385" cy="780669"/>
      </dsp:txXfrm>
    </dsp:sp>
    <dsp:sp modelId="{7CC1EDCE-2FE7-4E45-9414-DC40B3D97FA7}">
      <dsp:nvSpPr>
        <dsp:cNvPr id="0" name=""/>
        <dsp:cNvSpPr/>
      </dsp:nvSpPr>
      <dsp:spPr>
        <a:xfrm>
          <a:off x="3612566"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3749342"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Narrow" panose="020B0606020202030204" pitchFamily="34" charset="0"/>
          </a:endParaRPr>
        </a:p>
      </dsp:txBody>
      <dsp:txXfrm>
        <a:off x="3973024" y="2323634"/>
        <a:ext cx="902385" cy="780669"/>
      </dsp:txXfrm>
    </dsp:sp>
    <dsp:sp modelId="{CA03A5CC-D4CC-4B60-A4F9-B0D5A47FC231}">
      <dsp:nvSpPr>
        <dsp:cNvPr id="0" name=""/>
        <dsp:cNvSpPr/>
      </dsp:nvSpPr>
      <dsp:spPr>
        <a:xfrm>
          <a:off x="2362812"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2511465"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Narrow" panose="020B0606020202030204" pitchFamily="34" charset="0"/>
          </a:endParaRPr>
        </a:p>
      </dsp:txBody>
      <dsp:txXfrm>
        <a:off x="2735147" y="3042647"/>
        <a:ext cx="902385" cy="780669"/>
      </dsp:txXfrm>
    </dsp:sp>
    <dsp:sp modelId="{5EB18341-C21D-4938-A464-D3060C0A5EB8}">
      <dsp:nvSpPr>
        <dsp:cNvPr id="0" name=""/>
        <dsp:cNvSpPr/>
      </dsp:nvSpPr>
      <dsp:spPr>
        <a:xfrm>
          <a:off x="1625680"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1267841"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Narrow" panose="020B0606020202030204" pitchFamily="34" charset="0"/>
          </a:endParaRPr>
        </a:p>
      </dsp:txBody>
      <dsp:txXfrm>
        <a:off x="1491523" y="2324438"/>
        <a:ext cx="902385" cy="780669"/>
      </dsp:txXfrm>
    </dsp:sp>
    <dsp:sp modelId="{B26889CB-5ABD-47CC-95BF-2DC4E5124E04}">
      <dsp:nvSpPr>
        <dsp:cNvPr id="0" name=""/>
        <dsp:cNvSpPr/>
      </dsp:nvSpPr>
      <dsp:spPr>
        <a:xfrm>
          <a:off x="1267841"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Narrow" panose="020B0606020202030204" pitchFamily="34" charset="0"/>
          </a:endParaRPr>
        </a:p>
      </dsp:txBody>
      <dsp:txXfrm>
        <a:off x="1491523" y="910113"/>
        <a:ext cx="902385" cy="78066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3993" cy="50253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899960" y="1"/>
            <a:ext cx="2983993" cy="502533"/>
          </a:xfrm>
          <a:prstGeom prst="rect">
            <a:avLst/>
          </a:prstGeom>
        </p:spPr>
        <p:txBody>
          <a:bodyPr vert="horz" lIns="88139" tIns="44070" rIns="88139" bIns="44070" rtlCol="0"/>
          <a:lstStyle>
            <a:lvl1pPr algn="r">
              <a:defRPr sz="1200"/>
            </a:lvl1pPr>
          </a:lstStyle>
          <a:p>
            <a:fld id="{B566C735-109D-4B3E-8199-E5A6799DDE4D}" type="datetimeFigureOut">
              <a:rPr lang="en-US" smtClean="0"/>
              <a:t>11/16/2021</a:t>
            </a:fld>
            <a:endParaRPr lang="en-US"/>
          </a:p>
        </p:txBody>
      </p:sp>
      <p:sp>
        <p:nvSpPr>
          <p:cNvPr id="4" name="Footer Placeholder 3"/>
          <p:cNvSpPr>
            <a:spLocks noGrp="1"/>
          </p:cNvSpPr>
          <p:nvPr>
            <p:ph type="ftr" sz="quarter" idx="2"/>
          </p:nvPr>
        </p:nvSpPr>
        <p:spPr>
          <a:xfrm>
            <a:off x="1" y="9528219"/>
            <a:ext cx="2983993" cy="50253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899960" y="9528219"/>
            <a:ext cx="2983993" cy="502532"/>
          </a:xfrm>
          <a:prstGeom prst="rect">
            <a:avLst/>
          </a:prstGeom>
        </p:spPr>
        <p:txBody>
          <a:bodyPr vert="horz" lIns="88139" tIns="44070" rIns="88139" bIns="44070" rtlCol="0" anchor="b"/>
          <a:lstStyle>
            <a:lvl1pPr algn="r">
              <a:defRPr sz="1200"/>
            </a:lvl1pPr>
          </a:lstStyle>
          <a:p>
            <a:fld id="{CC83C26B-6AC1-4491-A237-C1F1A3CCEEEB}" type="slidenum">
              <a:rPr lang="en-US" smtClean="0"/>
              <a:t>‹#›</a:t>
            </a:fld>
            <a:endParaRPr lang="en-US"/>
          </a:p>
        </p:txBody>
      </p:sp>
    </p:spTree>
    <p:extLst>
      <p:ext uri="{BB962C8B-B14F-4D97-AF65-F5344CB8AC3E}">
        <p14:creationId xmlns:p14="http://schemas.microsoft.com/office/powerpoint/2010/main" val="310528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3694" cy="503279"/>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00160" y="1"/>
            <a:ext cx="2983694" cy="503279"/>
          </a:xfrm>
          <a:prstGeom prst="rect">
            <a:avLst/>
          </a:prstGeom>
        </p:spPr>
        <p:txBody>
          <a:bodyPr vert="horz" lIns="93172" tIns="46586" rIns="93172" bIns="46586" rtlCol="0"/>
          <a:lstStyle>
            <a:lvl1pPr algn="r">
              <a:defRPr sz="1300"/>
            </a:lvl1pPr>
          </a:lstStyle>
          <a:p>
            <a:fld id="{14187454-6566-4199-A605-864F9887DED6}" type="datetimeFigureOut">
              <a:rPr lang="en-US" smtClean="0"/>
              <a:t>11/16/2021</a:t>
            </a:fld>
            <a:endParaRPr lang="en-US"/>
          </a:p>
        </p:txBody>
      </p:sp>
      <p:sp>
        <p:nvSpPr>
          <p:cNvPr id="4" name="Slide Image Placeholder 3"/>
          <p:cNvSpPr>
            <a:spLocks noGrp="1" noRot="1" noChangeAspect="1"/>
          </p:cNvSpPr>
          <p:nvPr>
            <p:ph type="sldImg" idx="2"/>
          </p:nvPr>
        </p:nvSpPr>
        <p:spPr>
          <a:xfrm>
            <a:off x="434975" y="1254125"/>
            <a:ext cx="6015038" cy="33845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688545" y="4827299"/>
            <a:ext cx="5508357" cy="3949609"/>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27474"/>
            <a:ext cx="2983694" cy="503278"/>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00160" y="9527474"/>
            <a:ext cx="2983694" cy="503278"/>
          </a:xfrm>
          <a:prstGeom prst="rect">
            <a:avLst/>
          </a:prstGeom>
        </p:spPr>
        <p:txBody>
          <a:bodyPr vert="horz" lIns="93172" tIns="46586" rIns="93172" bIns="46586" rtlCol="0" anchor="b"/>
          <a:lstStyle>
            <a:lvl1pPr algn="r">
              <a:defRPr sz="1300"/>
            </a:lvl1pPr>
          </a:lstStyle>
          <a:p>
            <a:fld id="{92E0D2A4-A7E5-476D-B4F5-6C0B67D8635A}" type="slidenum">
              <a:rPr lang="en-US" smtClean="0"/>
              <a:t>‹#›</a:t>
            </a:fld>
            <a:endParaRPr lang="en-US"/>
          </a:p>
        </p:txBody>
      </p:sp>
    </p:spTree>
    <p:extLst>
      <p:ext uri="{BB962C8B-B14F-4D97-AF65-F5344CB8AC3E}">
        <p14:creationId xmlns:p14="http://schemas.microsoft.com/office/powerpoint/2010/main" val="91886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WFP has been working to ensure food security for the vulnerable communities</a:t>
            </a:r>
            <a:r>
              <a:rPr lang="en-US" sz="1200" kern="1200" baseline="0">
                <a:solidFill>
                  <a:schemeClr val="tx1"/>
                </a:solidFill>
                <a:effectLst/>
                <a:latin typeface="+mn-lt"/>
                <a:ea typeface="+mn-ea"/>
                <a:cs typeface="+mn-cs"/>
              </a:rPr>
              <a:t> in the camps</a:t>
            </a:r>
            <a:r>
              <a:rPr lang="en-US" sz="1200" kern="1200">
                <a:solidFill>
                  <a:schemeClr val="tx1"/>
                </a:solidFill>
                <a:effectLst/>
                <a:latin typeface="+mn-lt"/>
                <a:ea typeface="+mn-ea"/>
                <a:cs typeface="+mn-cs"/>
              </a:rPr>
              <a:t>. As part of these initiatives, for 1 year, the WFP has been operating 12 fishponds located in three Rohingya refugee camps, with</a:t>
            </a:r>
            <a:r>
              <a:rPr lang="en-US" sz="1200" kern="1200" baseline="0">
                <a:solidFill>
                  <a:schemeClr val="tx1"/>
                </a:solidFill>
                <a:effectLst/>
                <a:latin typeface="+mn-lt"/>
                <a:ea typeface="+mn-ea"/>
                <a:cs typeface="+mn-cs"/>
              </a:rPr>
              <a:t> the aim objective to </a:t>
            </a:r>
            <a:r>
              <a:rPr lang="en-US" sz="1200" kern="1200">
                <a:solidFill>
                  <a:schemeClr val="tx1"/>
                </a:solidFill>
                <a:effectLst/>
                <a:latin typeface="+mn-lt"/>
                <a:ea typeface="+mn-ea"/>
                <a:cs typeface="+mn-cs"/>
              </a:rPr>
              <a:t>support household nutrition.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Considering the status of the natural and built environment, population density, climate change and extreme</a:t>
            </a:r>
            <a:r>
              <a:rPr lang="en-US" sz="1200" kern="1200" baseline="0">
                <a:solidFill>
                  <a:schemeClr val="tx1"/>
                </a:solidFill>
                <a:effectLst/>
                <a:latin typeface="+mn-lt"/>
                <a:ea typeface="+mn-ea"/>
                <a:cs typeface="+mn-cs"/>
              </a:rPr>
              <a:t> weathers</a:t>
            </a:r>
            <a:r>
              <a:rPr lang="en-US" sz="1200" kern="1200">
                <a:solidFill>
                  <a:schemeClr val="tx1"/>
                </a:solidFill>
                <a:effectLst/>
                <a:latin typeface="+mn-lt"/>
                <a:ea typeface="+mn-ea"/>
                <a:cs typeface="+mn-cs"/>
              </a:rPr>
              <a:t>, and landscape and land-use-changes in the area,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possible environmental and social impacts of</a:t>
            </a:r>
            <a:r>
              <a:rPr lang="en-US" sz="1200" kern="1200" baseline="0">
                <a:solidFill>
                  <a:schemeClr val="tx1"/>
                </a:solidFill>
                <a:effectLst/>
                <a:latin typeface="+mn-lt"/>
                <a:ea typeface="+mn-ea"/>
                <a:cs typeface="+mn-cs"/>
              </a:rPr>
              <a:t> the ponds and aquaculture where highlighted and </a:t>
            </a:r>
            <a:r>
              <a:rPr lang="en-US" sz="1200" kern="1200">
                <a:solidFill>
                  <a:schemeClr val="tx1"/>
                </a:solidFill>
                <a:effectLst/>
                <a:latin typeface="+mn-lt"/>
                <a:ea typeface="+mn-ea"/>
                <a:cs typeface="+mn-cs"/>
              </a:rPr>
              <a:t>this environmental and social assessment that I’m going to present to you today was needed,</a:t>
            </a:r>
            <a:r>
              <a:rPr lang="en-US" sz="1200" kern="1200" baseline="0">
                <a:solidFill>
                  <a:schemeClr val="tx1"/>
                </a:solidFill>
                <a:effectLst/>
                <a:latin typeface="+mn-lt"/>
                <a:ea typeface="+mn-ea"/>
                <a:cs typeface="+mn-cs"/>
              </a:rPr>
              <a:t> to make sure no harm was done. </a:t>
            </a:r>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a:t>
            </a:r>
            <a:r>
              <a:rPr lang="en-US" sz="1200" kern="1200" baseline="0">
                <a:solidFill>
                  <a:schemeClr val="tx1"/>
                </a:solidFill>
                <a:effectLst/>
                <a:latin typeface="+mn-lt"/>
                <a:ea typeface="+mn-ea"/>
                <a:cs typeface="+mn-cs"/>
              </a:rPr>
              <a:t> o</a:t>
            </a:r>
            <a:r>
              <a:rPr lang="en-US" sz="1200" kern="1200">
                <a:solidFill>
                  <a:schemeClr val="tx1"/>
                </a:solidFill>
                <a:effectLst/>
                <a:latin typeface="+mn-lt"/>
                <a:ea typeface="+mn-ea"/>
                <a:cs typeface="+mn-cs"/>
              </a:rPr>
              <a:t>bjectives of the assessment is</a:t>
            </a:r>
            <a:r>
              <a:rPr lang="en-US" sz="1200" kern="1200" baseline="0">
                <a:solidFill>
                  <a:schemeClr val="tx1"/>
                </a:solidFill>
                <a:effectLst/>
                <a:latin typeface="+mn-lt"/>
                <a:ea typeface="+mn-ea"/>
                <a:cs typeface="+mn-cs"/>
              </a:rPr>
              <a:t> to </a:t>
            </a:r>
            <a:r>
              <a:rPr lang="en-US" sz="1200" kern="1200">
                <a:solidFill>
                  <a:schemeClr val="tx1"/>
                </a:solidFill>
                <a:effectLst/>
                <a:latin typeface="+mn-lt"/>
                <a:ea typeface="+mn-ea"/>
                <a:cs typeface="+mn-cs"/>
              </a:rPr>
              <a:t>evaluate the environmental and social impact of the fishponds, and suggest monitoring and mitigation activities to reduce</a:t>
            </a:r>
            <a:r>
              <a:rPr lang="en-US" sz="1200" kern="1200" baseline="0">
                <a:solidFill>
                  <a:schemeClr val="tx1"/>
                </a:solidFill>
                <a:effectLst/>
                <a:latin typeface="+mn-lt"/>
                <a:ea typeface="+mn-ea"/>
                <a:cs typeface="+mn-cs"/>
              </a:rPr>
              <a:t> any negative impacts, and also identify opportunities to create added environmental or social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Nipul</a:t>
            </a:r>
            <a:r>
              <a:rPr lang="en-US" sz="1200" kern="1200">
                <a:solidFill>
                  <a:schemeClr val="tx1"/>
                </a:solidFill>
                <a:effectLst/>
                <a:latin typeface="+mn-lt"/>
                <a:ea typeface="+mn-ea"/>
                <a:cs typeface="+mn-cs"/>
              </a:rPr>
              <a: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Ensure</a:t>
            </a:r>
            <a:r>
              <a:rPr lang="en-US" sz="1200" kern="1200" baseline="0">
                <a:solidFill>
                  <a:schemeClr val="tx1"/>
                </a:solidFill>
                <a:effectLst/>
                <a:latin typeface="+mn-lt"/>
                <a:ea typeface="+mn-ea"/>
                <a:cs typeface="+mn-cs"/>
              </a:rPr>
              <a:t> we do no harm but instead of safety and security of </a:t>
            </a:r>
            <a:endParaRPr lang="en-US" sz="1200" kern="1200">
              <a:solidFill>
                <a:schemeClr val="tx1"/>
              </a:solidFill>
              <a:effectLst/>
              <a:latin typeface="+mn-lt"/>
              <a:ea typeface="+mn-ea"/>
              <a:cs typeface="+mn-cs"/>
            </a:endParaRPr>
          </a:p>
          <a:p>
            <a:endParaRPr lang="en-US" sz="1200" kern="1200" baseline="0">
              <a:solidFill>
                <a:schemeClr val="tx1"/>
              </a:solidFill>
              <a:effectLst/>
              <a:latin typeface="+mn-lt"/>
              <a:ea typeface="+mn-ea"/>
              <a:cs typeface="+mn-cs"/>
            </a:endParaRPr>
          </a:p>
          <a:p>
            <a:endParaRPr lang="en-US" sz="1200" kern="1200" baseline="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Assess and evaluate the environmental and social impact of fishponds located in the Rohingya Camps.</a:t>
            </a:r>
          </a:p>
          <a:p>
            <a:pPr lvl="0"/>
            <a:r>
              <a:rPr lang="en-US" sz="1200" kern="1200">
                <a:solidFill>
                  <a:schemeClr val="tx1"/>
                </a:solidFill>
                <a:effectLst/>
                <a:latin typeface="+mn-lt"/>
                <a:ea typeface="+mn-ea"/>
                <a:cs typeface="+mn-cs"/>
              </a:rPr>
              <a:t>Suggest monitoring and mitigation activities reduce environmental and social impact.</a:t>
            </a: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Nipul</a:t>
            </a:r>
            <a:r>
              <a:rPr lang="en-US" sz="1200" kern="1200">
                <a:solidFill>
                  <a:schemeClr val="tx1"/>
                </a:solidFill>
                <a:effectLst/>
                <a:latin typeface="+mn-lt"/>
                <a:ea typeface="+mn-ea"/>
                <a:cs typeface="+mn-cs"/>
              </a:rPr>
              <a: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Ensure</a:t>
            </a:r>
            <a:r>
              <a:rPr lang="en-US" sz="1200" kern="1200" baseline="0">
                <a:solidFill>
                  <a:schemeClr val="tx1"/>
                </a:solidFill>
                <a:effectLst/>
                <a:latin typeface="+mn-lt"/>
                <a:ea typeface="+mn-ea"/>
                <a:cs typeface="+mn-cs"/>
              </a:rPr>
              <a:t> we do no harm but instead of safety and security of </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DF60366D-2892-42D9-B318-F9EB50A9ABB3}" type="slidenum">
              <a:rPr lang="en-US" smtClean="0"/>
              <a:t>26</a:t>
            </a:fld>
            <a:endParaRPr lang="en-US"/>
          </a:p>
        </p:txBody>
      </p:sp>
    </p:spTree>
    <p:extLst>
      <p:ext uri="{BB962C8B-B14F-4D97-AF65-F5344CB8AC3E}">
        <p14:creationId xmlns:p14="http://schemas.microsoft.com/office/powerpoint/2010/main" val="118257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whole assessment and the report is about 60 pages long, and last time we </a:t>
            </a:r>
            <a:r>
              <a:rPr lang="en-US" baseline="0" err="1"/>
              <a:t>presenteted</a:t>
            </a:r>
            <a:r>
              <a:rPr lang="en-US" baseline="0"/>
              <a:t> the results it took about 45 minutes, but I will keep to my little time today, and I have just</a:t>
            </a:r>
            <a:endParaRPr lang="en-US"/>
          </a:p>
        </p:txBody>
      </p:sp>
      <p:sp>
        <p:nvSpPr>
          <p:cNvPr id="4" name="Slide Number Placeholder 3"/>
          <p:cNvSpPr>
            <a:spLocks noGrp="1"/>
          </p:cNvSpPr>
          <p:nvPr>
            <p:ph type="sldNum" sz="quarter" idx="10"/>
          </p:nvPr>
        </p:nvSpPr>
        <p:spPr/>
        <p:txBody>
          <a:bodyPr/>
          <a:lstStyle/>
          <a:p>
            <a:fld id="{9378D9CA-C560-4A83-9E6B-76CD8B2D2E8A}" type="slidenum">
              <a:rPr lang="en-US" smtClean="0"/>
              <a:t>27</a:t>
            </a:fld>
            <a:endParaRPr lang="en-US"/>
          </a:p>
        </p:txBody>
      </p:sp>
    </p:spTree>
    <p:extLst>
      <p:ext uri="{BB962C8B-B14F-4D97-AF65-F5344CB8AC3E}">
        <p14:creationId xmlns:p14="http://schemas.microsoft.com/office/powerpoint/2010/main" val="34861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methodology is based on EIA</a:t>
            </a:r>
            <a:r>
              <a:rPr lang="en-US" baseline="0"/>
              <a:t> method, but adjusted to fit the assessment, which in practice </a:t>
            </a:r>
            <a:r>
              <a:rPr lang="en-US" baseline="0" err="1"/>
              <a:t>ment</a:t>
            </a:r>
            <a:r>
              <a:rPr lang="en-US" baseline="0"/>
              <a:t> making the method more practical. </a:t>
            </a:r>
          </a:p>
          <a:p>
            <a:r>
              <a:rPr lang="en-US" sz="1200" kern="1200">
                <a:solidFill>
                  <a:schemeClr val="tx1"/>
                </a:solidFill>
                <a:effectLst/>
                <a:latin typeface="+mn-lt"/>
                <a:ea typeface="+mn-ea"/>
                <a:cs typeface="+mn-cs"/>
              </a:rPr>
              <a:t>An iterative approach – exploring a wide range of issues initially and narrowing the focus steadily through risk analysis was undertaken.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addition to the assessment of the environmental and social impact, a technical report on the current pond practice was written, and finally, a site-specific guideline for recommended pond management was produced</a:t>
            </a:r>
            <a:endParaRPr lang="en-US"/>
          </a:p>
        </p:txBody>
      </p:sp>
      <p:sp>
        <p:nvSpPr>
          <p:cNvPr id="4" name="Slide Number Placeholder 3"/>
          <p:cNvSpPr>
            <a:spLocks noGrp="1"/>
          </p:cNvSpPr>
          <p:nvPr>
            <p:ph type="sldNum" sz="quarter" idx="10"/>
          </p:nvPr>
        </p:nvSpPr>
        <p:spPr/>
        <p:txBody>
          <a:bodyPr/>
          <a:lstStyle/>
          <a:p>
            <a:fld id="{9378D9CA-C560-4A83-9E6B-76CD8B2D2E8A}" type="slidenum">
              <a:rPr lang="en-US" smtClean="0"/>
              <a:t>28</a:t>
            </a:fld>
            <a:endParaRPr lang="en-US"/>
          </a:p>
        </p:txBody>
      </p:sp>
    </p:spTree>
    <p:extLst>
      <p:ext uri="{BB962C8B-B14F-4D97-AF65-F5344CB8AC3E}">
        <p14:creationId xmlns:p14="http://schemas.microsoft.com/office/powerpoint/2010/main" val="372747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baseline studies explored</a:t>
            </a:r>
            <a:r>
              <a:rPr lang="en-US" baseline="0"/>
              <a:t> the typical impacts from aquaculture, such as water use, nutrition loads to surrounding water bodies, spread of animal </a:t>
            </a:r>
            <a:r>
              <a:rPr lang="en-US" baseline="0" err="1"/>
              <a:t>desis</a:t>
            </a:r>
            <a:r>
              <a:rPr lang="en-US" baseline="0"/>
              <a:t> etc. that can disturb local ecosystems and biodiversity. Then we also look at the current status of for example surface and ground waters in the area, the status of resilience of ecosystems etc. It was found that the area is very degraded and for example the status of both water quality and quantity is low, creeks running dry and groundwater levels sinking etc. </a:t>
            </a:r>
          </a:p>
          <a:p>
            <a:endParaRPr lang="en-US" baseline="0"/>
          </a:p>
          <a:p>
            <a:r>
              <a:rPr lang="en-US" baseline="0"/>
              <a:t>With climate change and increased storms and extreme weathers. </a:t>
            </a:r>
            <a:endParaRPr lang="en-US"/>
          </a:p>
          <a:p>
            <a:endParaRPr lang="en-US"/>
          </a:p>
          <a:p>
            <a:r>
              <a:rPr lang="en-US"/>
              <a:t>So</a:t>
            </a:r>
            <a:r>
              <a:rPr lang="en-US" baseline="0"/>
              <a:t> from the baseline both the current status in the camps and the possible impacts from the ponds, risks where identified, prioritized and evaluated.</a:t>
            </a:r>
            <a:endParaRPr lang="en-US"/>
          </a:p>
        </p:txBody>
      </p:sp>
      <p:sp>
        <p:nvSpPr>
          <p:cNvPr id="4" name="Slide Number Placeholder 3"/>
          <p:cNvSpPr>
            <a:spLocks noGrp="1"/>
          </p:cNvSpPr>
          <p:nvPr>
            <p:ph type="sldNum" sz="quarter" idx="10"/>
          </p:nvPr>
        </p:nvSpPr>
        <p:spPr/>
        <p:txBody>
          <a:bodyPr/>
          <a:lstStyle/>
          <a:p>
            <a:fld id="{DF60366D-2892-42D9-B318-F9EB50A9ABB3}" type="slidenum">
              <a:rPr lang="en-US" smtClean="0"/>
              <a:t>29</a:t>
            </a:fld>
            <a:endParaRPr lang="en-US"/>
          </a:p>
        </p:txBody>
      </p:sp>
    </p:spTree>
    <p:extLst>
      <p:ext uri="{BB962C8B-B14F-4D97-AF65-F5344CB8AC3E}">
        <p14:creationId xmlns:p14="http://schemas.microsoft.com/office/powerpoint/2010/main" val="204422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So considering the risk identified mitigation</a:t>
            </a:r>
            <a:r>
              <a:rPr lang="en-US" baseline="0"/>
              <a:t> actions are considered and proposed, so for example for both risk about water quality and quantity the location of the ponds are vital, both considering water harvesting possibilities and erosion control and climate and extreme weather resilience will affect the water quality.</a:t>
            </a:r>
            <a:endParaRPr lang="en-US"/>
          </a:p>
          <a:p>
            <a:pPr lvl="0"/>
            <a:endParaRPr lang="en-US"/>
          </a:p>
          <a:p>
            <a:pPr lvl="0"/>
            <a:r>
              <a:rPr lang="en-US"/>
              <a:t>Water Quality</a:t>
            </a:r>
          </a:p>
          <a:p>
            <a:pPr marL="457200" lvl="1" indent="0">
              <a:buNone/>
            </a:pPr>
            <a:r>
              <a:rPr lang="en-US"/>
              <a:t>Parameters: Temperature, pH, DO, BOD, Ammonia, Turbidity, Total alkalinity, hardness. Total coliform can be used as an indication of pathogen contamination. </a:t>
            </a:r>
          </a:p>
          <a:p>
            <a:pPr marL="457200" lvl="1" indent="0">
              <a:buNone/>
            </a:pPr>
            <a:r>
              <a:rPr lang="en-US"/>
              <a:t>Pond and watershed level</a:t>
            </a:r>
            <a:endParaRPr lang="en-US" b="1"/>
          </a:p>
          <a:p>
            <a:r>
              <a:rPr lang="en-US"/>
              <a:t>Sediment Quality</a:t>
            </a:r>
          </a:p>
          <a:p>
            <a:pPr marL="457200" lvl="1" indent="0">
              <a:buNone/>
            </a:pPr>
            <a:r>
              <a:rPr lang="en-US"/>
              <a:t>Determine the content of organic matter and nutrients to decide on proper management and possible usage areas. </a:t>
            </a:r>
          </a:p>
          <a:p>
            <a:pPr lvl="0"/>
            <a:r>
              <a:rPr lang="en-US"/>
              <a:t>Water availability </a:t>
            </a:r>
          </a:p>
          <a:p>
            <a:pPr marL="457200" lvl="1" indent="0">
              <a:buNone/>
            </a:pPr>
            <a:r>
              <a:rPr lang="en-US"/>
              <a:t>Hydrological modeling is recommended to estimate water components</a:t>
            </a:r>
          </a:p>
          <a:p>
            <a:pPr marL="457200" lvl="1" indent="0">
              <a:buNone/>
            </a:pPr>
            <a:r>
              <a:rPr lang="en-US"/>
              <a:t>Collaboration and data sharing</a:t>
            </a:r>
          </a:p>
          <a:p>
            <a:endParaRPr lang="en-US"/>
          </a:p>
          <a:p>
            <a:pPr lvl="0"/>
            <a:r>
              <a:rPr lang="en-US"/>
              <a:t>Occurrence of landslides and flashflood</a:t>
            </a:r>
          </a:p>
          <a:p>
            <a:pPr marL="457200" lvl="1" indent="0">
              <a:buNone/>
            </a:pPr>
            <a:r>
              <a:rPr lang="en-US"/>
              <a:t>Track occurrence of landslides and flashfloods in the area of ponds. Observation of visible signs of erosion in the pond area. </a:t>
            </a:r>
          </a:p>
          <a:p>
            <a:pPr marL="457200" lvl="1" indent="0">
              <a:buNone/>
            </a:pPr>
            <a:endParaRPr lang="en-US"/>
          </a:p>
          <a:p>
            <a:r>
              <a:rPr lang="en-US"/>
              <a:t>Safety</a:t>
            </a:r>
          </a:p>
          <a:p>
            <a:pPr marL="457200" lvl="1" indent="0">
              <a:buNone/>
            </a:pPr>
            <a:r>
              <a:rPr lang="en-US"/>
              <a:t>Percentage of pond guards trained in first-aid. Track the number of accident with residents falling into the ponds</a:t>
            </a:r>
          </a:p>
          <a:p>
            <a:endParaRPr lang="en-US"/>
          </a:p>
        </p:txBody>
      </p:sp>
      <p:sp>
        <p:nvSpPr>
          <p:cNvPr id="4" name="Slide Number Placeholder 3"/>
          <p:cNvSpPr>
            <a:spLocks noGrp="1"/>
          </p:cNvSpPr>
          <p:nvPr>
            <p:ph type="sldNum" sz="quarter" idx="10"/>
          </p:nvPr>
        </p:nvSpPr>
        <p:spPr/>
        <p:txBody>
          <a:bodyPr/>
          <a:lstStyle/>
          <a:p>
            <a:fld id="{DF60366D-2892-42D9-B318-F9EB50A9ABB3}" type="slidenum">
              <a:rPr lang="en-US" smtClean="0"/>
              <a:t>32</a:t>
            </a:fld>
            <a:endParaRPr lang="en-US"/>
          </a:p>
        </p:txBody>
      </p:sp>
    </p:spTree>
    <p:extLst>
      <p:ext uri="{BB962C8B-B14F-4D97-AF65-F5344CB8AC3E}">
        <p14:creationId xmlns:p14="http://schemas.microsoft.com/office/powerpoint/2010/main" val="2932508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60366D-2892-42D9-B318-F9EB50A9ABB3}" type="slidenum">
              <a:rPr lang="en-US" smtClean="0"/>
              <a:t>33</a:t>
            </a:fld>
            <a:endParaRPr lang="en-US"/>
          </a:p>
        </p:txBody>
      </p:sp>
    </p:spTree>
    <p:extLst>
      <p:ext uri="{BB962C8B-B14F-4D97-AF65-F5344CB8AC3E}">
        <p14:creationId xmlns:p14="http://schemas.microsoft.com/office/powerpoint/2010/main" val="253604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60366D-2892-42D9-B318-F9EB50A9ABB3}" type="slidenum">
              <a:rPr lang="en-US" smtClean="0"/>
              <a:t>34</a:t>
            </a:fld>
            <a:endParaRPr lang="en-US"/>
          </a:p>
        </p:txBody>
      </p:sp>
    </p:spTree>
    <p:extLst>
      <p:ext uri="{BB962C8B-B14F-4D97-AF65-F5344CB8AC3E}">
        <p14:creationId xmlns:p14="http://schemas.microsoft.com/office/powerpoint/2010/main" val="3329973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xml"/><Relationship Id="rId5" Type="http://schemas.microsoft.com/office/2007/relationships/hdphoto" Target="../media/hdphoto4.wdp"/><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0.xml"/><Relationship Id="rId5" Type="http://schemas.microsoft.com/office/2007/relationships/hdphoto" Target="../media/hdphoto4.wdp"/><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Master" Target="../slideMasters/slideMaster10.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5.jpeg"/><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7.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10.xml"/><Relationship Id="rId4"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10.xml"/><Relationship Id="rId4" Type="http://schemas.openxmlformats.org/officeDocument/2006/relationships/image" Target="../media/image2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10.xml"/><Relationship Id="rId4" Type="http://schemas.openxmlformats.org/officeDocument/2006/relationships/image" Target="../media/image2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xml"/><Relationship Id="rId5" Type="http://schemas.microsoft.com/office/2007/relationships/hdphoto" Target="../media/hdphoto5.wdp"/><Relationship Id="rId4" Type="http://schemas.openxmlformats.org/officeDocument/2006/relationships/image" Target="../media/image3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866A88-6D89-4464-815C-CC5560E1E018}"/>
              </a:ext>
            </a:extLst>
          </p:cNvPr>
          <p:cNvSpPr/>
          <p:nvPr userDrawn="1"/>
        </p:nvSpPr>
        <p:spPr>
          <a:xfrm>
            <a:off x="1625409" y="2141927"/>
            <a:ext cx="4595282" cy="1536967"/>
          </a:xfrm>
          <a:prstGeom prst="rect">
            <a:avLst/>
          </a:prstGeom>
          <a:solidFill>
            <a:srgbClr val="0894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894AF"/>
              </a:solidFill>
            </a:endParaRPr>
          </a:p>
        </p:txBody>
      </p:sp>
      <p:sp>
        <p:nvSpPr>
          <p:cNvPr id="9" name="Subtitle 2">
            <a:extLst>
              <a:ext uri="{FF2B5EF4-FFF2-40B4-BE49-F238E27FC236}">
                <a16:creationId xmlns:a16="http://schemas.microsoft.com/office/drawing/2014/main" id="{BB48A359-83D8-4E21-B677-DC1C6206A681}"/>
              </a:ext>
            </a:extLst>
          </p:cNvPr>
          <p:cNvSpPr txBox="1">
            <a:spLocks/>
          </p:cNvSpPr>
          <p:nvPr userDrawn="1"/>
        </p:nvSpPr>
        <p:spPr>
          <a:xfrm>
            <a:off x="2446933" y="2257718"/>
            <a:ext cx="2878493" cy="1609966"/>
          </a:xfrm>
          <a:prstGeom prst="rect">
            <a:avLst/>
          </a:prstGeom>
        </p:spPr>
        <p:txBody>
          <a:bodyPr/>
          <a:lstStyle>
            <a:lvl1pPr marL="0" indent="0" algn="ctr" defTabSz="914400" rtl="0" eaLnBrk="1" latinLnBrk="0" hangingPunct="1">
              <a:lnSpc>
                <a:spcPct val="90000"/>
              </a:lnSpc>
              <a:spcBef>
                <a:spcPts val="1000"/>
              </a:spcBef>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Arial Narrow" panose="020B0606020202030204" pitchFamily="34" charset="0"/>
              </a:rPr>
              <a:t>Food Security &amp; Livelihoods Coordination Meeting</a:t>
            </a:r>
          </a:p>
          <a:p>
            <a:r>
              <a:rPr lang="en-US">
                <a:solidFill>
                  <a:schemeClr val="bg1"/>
                </a:solidFill>
                <a:latin typeface="Arial Narrow" panose="020B0606020202030204" pitchFamily="34" charset="0"/>
              </a:rPr>
              <a:t>June 17</a:t>
            </a:r>
            <a:r>
              <a:rPr lang="en-US" baseline="30000">
                <a:solidFill>
                  <a:schemeClr val="bg1"/>
                </a:solidFill>
                <a:latin typeface="Arial Narrow" panose="020B0606020202030204" pitchFamily="34" charset="0"/>
              </a:rPr>
              <a:t>th</a:t>
            </a:r>
            <a:r>
              <a:rPr lang="en-US">
                <a:solidFill>
                  <a:schemeClr val="bg1"/>
                </a:solidFill>
                <a:latin typeface="Arial Narrow" panose="020B0606020202030204" pitchFamily="34" charset="0"/>
              </a:rPr>
              <a:t> </a:t>
            </a:r>
          </a:p>
          <a:p>
            <a:r>
              <a:rPr lang="en-US">
                <a:solidFill>
                  <a:schemeClr val="bg1"/>
                </a:solidFill>
                <a:latin typeface="Arial Narrow" panose="020B0606020202030204" pitchFamily="34" charset="0"/>
              </a:rPr>
              <a:t>Cox’s Bazar | 2020</a:t>
            </a:r>
          </a:p>
        </p:txBody>
      </p:sp>
      <p:cxnSp>
        <p:nvCxnSpPr>
          <p:cNvPr id="10" name="Straight Connector 9">
            <a:extLst>
              <a:ext uri="{FF2B5EF4-FFF2-40B4-BE49-F238E27FC236}">
                <a16:creationId xmlns:a16="http://schemas.microsoft.com/office/drawing/2014/main" id="{9AAB918F-F320-40F6-9D31-AE3E53AB22B0}"/>
              </a:ext>
            </a:extLst>
          </p:cNvPr>
          <p:cNvCxnSpPr>
            <a:cxnSpLocks/>
          </p:cNvCxnSpPr>
          <p:nvPr userDrawn="1"/>
        </p:nvCxnSpPr>
        <p:spPr>
          <a:xfrm flipH="1">
            <a:off x="1625409" y="2141927"/>
            <a:ext cx="4595283" cy="0"/>
          </a:xfrm>
          <a:prstGeom prst="line">
            <a:avLst/>
          </a:prstGeom>
          <a:ln w="85725">
            <a:solidFill>
              <a:srgbClr val="066B80"/>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 light&#10;&#10;Description automatically generated">
            <a:extLst>
              <a:ext uri="{FF2B5EF4-FFF2-40B4-BE49-F238E27FC236}">
                <a16:creationId xmlns:a16="http://schemas.microsoft.com/office/drawing/2014/main" id="{260D83BE-C2E0-4EC7-A93E-2EED4F4DA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6811" y="419987"/>
            <a:ext cx="4749189" cy="1533507"/>
          </a:xfrm>
          <a:prstGeom prst="rect">
            <a:avLst/>
          </a:prstGeom>
        </p:spPr>
      </p:pic>
      <p:pic>
        <p:nvPicPr>
          <p:cNvPr id="12" name="Picture 11">
            <a:extLst>
              <a:ext uri="{FF2B5EF4-FFF2-40B4-BE49-F238E27FC236}">
                <a16:creationId xmlns:a16="http://schemas.microsoft.com/office/drawing/2014/main" id="{EFB61E6A-8D4F-4D88-945E-2234DF4943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16119" y="5573019"/>
            <a:ext cx="1401736" cy="1312691"/>
          </a:xfrm>
          <a:prstGeom prst="rect">
            <a:avLst/>
          </a:prstGeom>
        </p:spPr>
      </p:pic>
      <p:sp>
        <p:nvSpPr>
          <p:cNvPr id="13" name="TextBox 12">
            <a:extLst>
              <a:ext uri="{FF2B5EF4-FFF2-40B4-BE49-F238E27FC236}">
                <a16:creationId xmlns:a16="http://schemas.microsoft.com/office/drawing/2014/main" id="{A08ABF51-3760-469C-9827-80C122CD14E5}"/>
              </a:ext>
            </a:extLst>
          </p:cNvPr>
          <p:cNvSpPr txBox="1"/>
          <p:nvPr userDrawn="1"/>
        </p:nvSpPr>
        <p:spPr>
          <a:xfrm>
            <a:off x="8144070" y="6519446"/>
            <a:ext cx="2644346" cy="338554"/>
          </a:xfrm>
          <a:prstGeom prst="rect">
            <a:avLst/>
          </a:prstGeom>
          <a:solidFill>
            <a:srgbClr val="F2F2F2">
              <a:alpha val="46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Narrow"/>
              </a:rPr>
              <a:t>Photo by Saikat </a:t>
            </a:r>
            <a:r>
              <a:rPr lang="en-US" sz="1600" err="1">
                <a:latin typeface="Arial Narrow"/>
              </a:rPr>
              <a:t>Mojumder</a:t>
            </a:r>
            <a:r>
              <a:rPr lang="en-US" sz="1600">
                <a:latin typeface="Arial Narrow"/>
              </a:rPr>
              <a:t>, ISCG</a:t>
            </a:r>
          </a:p>
        </p:txBody>
      </p:sp>
    </p:spTree>
    <p:extLst>
      <p:ext uri="{BB962C8B-B14F-4D97-AF65-F5344CB8AC3E}">
        <p14:creationId xmlns:p14="http://schemas.microsoft.com/office/powerpoint/2010/main" val="3660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822C8-4345-4655-939D-064AD30D9468}"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7A3F1-CE63-4990-869F-D78059DCA0F7}" type="slidenum">
              <a:rPr lang="en-US" smtClean="0"/>
              <a:t>‹#›</a:t>
            </a:fld>
            <a:endParaRPr lang="en-US"/>
          </a:p>
        </p:txBody>
      </p:sp>
    </p:spTree>
    <p:extLst>
      <p:ext uri="{BB962C8B-B14F-4D97-AF65-F5344CB8AC3E}">
        <p14:creationId xmlns:p14="http://schemas.microsoft.com/office/powerpoint/2010/main" val="3084912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39180F-DE9B-4FC1-BED3-2CEFAA715E33}"/>
              </a:ext>
            </a:extLst>
          </p:cNvPr>
          <p:cNvSpPr>
            <a:spLocks noGrp="1"/>
          </p:cNvSpPr>
          <p:nvPr>
            <p:ph type="body" sz="quarter" idx="10" hasCustomPrompt="1"/>
          </p:nvPr>
        </p:nvSpPr>
        <p:spPr>
          <a:xfrm>
            <a:off x="2052638" y="1553294"/>
            <a:ext cx="3235325" cy="1768475"/>
          </a:xfrm>
          <a:prstGeom prst="rect">
            <a:avLst/>
          </a:prstGeom>
        </p:spPr>
        <p:txBody>
          <a:bodyPr/>
          <a:lstStyle>
            <a:lvl1pPr marL="0" indent="0" algn="l">
              <a:buNone/>
              <a:defRPr sz="3600">
                <a:solidFill>
                  <a:schemeClr val="bg1"/>
                </a:solidFill>
                <a:latin typeface="Arial Narrow" panose="020B0606020202030204" pitchFamily="34" charset="0"/>
              </a:defRPr>
            </a:lvl1pPr>
          </a:lstStyle>
          <a:p>
            <a:pPr lvl="0"/>
            <a:r>
              <a:rPr lang="en-GB"/>
              <a:t>INSERT TITLE HERE</a:t>
            </a:r>
          </a:p>
        </p:txBody>
      </p:sp>
    </p:spTree>
    <p:extLst>
      <p:ext uri="{BB962C8B-B14F-4D97-AF65-F5344CB8AC3E}">
        <p14:creationId xmlns:p14="http://schemas.microsoft.com/office/powerpoint/2010/main" val="187538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2124341" y="1"/>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2324848" y="412377"/>
            <a:ext cx="6285753"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a:t>HERE GOES YOUR TITLE</a:t>
            </a:r>
            <a:endParaRPr lang="es-ES"/>
          </a:p>
        </p:txBody>
      </p:sp>
      <p:sp>
        <p:nvSpPr>
          <p:cNvPr id="7" name="Subtitle 2"/>
          <p:cNvSpPr>
            <a:spLocks noGrp="1"/>
          </p:cNvSpPr>
          <p:nvPr>
            <p:ph type="subTitle" idx="1" hasCustomPrompt="1"/>
          </p:nvPr>
        </p:nvSpPr>
        <p:spPr>
          <a:xfrm>
            <a:off x="2324848" y="2952282"/>
            <a:ext cx="5552141"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is an example of how your explanatory text could be placed</a:t>
            </a:r>
            <a:endParaRPr lang="es-ES"/>
          </a:p>
        </p:txBody>
      </p:sp>
      <p:sp>
        <p:nvSpPr>
          <p:cNvPr id="8" name="Text Placeholder 8"/>
          <p:cNvSpPr>
            <a:spLocks noGrp="1"/>
          </p:cNvSpPr>
          <p:nvPr>
            <p:ph type="body" sz="quarter" idx="14" hasCustomPrompt="1"/>
          </p:nvPr>
        </p:nvSpPr>
        <p:spPr>
          <a:xfrm>
            <a:off x="2324100" y="3478213"/>
            <a:ext cx="3617384"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a:t>Month Year</a:t>
            </a:r>
            <a:endParaRPr lang="es-ES"/>
          </a:p>
        </p:txBody>
      </p:sp>
    </p:spTree>
    <p:extLst>
      <p:ext uri="{BB962C8B-B14F-4D97-AF65-F5344CB8AC3E}">
        <p14:creationId xmlns:p14="http://schemas.microsoft.com/office/powerpoint/2010/main" val="235280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858238" y="2492944"/>
            <a:ext cx="2052332"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a:t>00</a:t>
            </a:r>
            <a:endParaRPr lang="es-ES"/>
          </a:p>
        </p:txBody>
      </p:sp>
      <p:sp>
        <p:nvSpPr>
          <p:cNvPr id="8" name="Subtitle 2"/>
          <p:cNvSpPr>
            <a:spLocks noGrp="1"/>
          </p:cNvSpPr>
          <p:nvPr>
            <p:ph type="subTitle" idx="1" hasCustomPrompt="1"/>
          </p:nvPr>
        </p:nvSpPr>
        <p:spPr>
          <a:xfrm>
            <a:off x="5919766" y="2168602"/>
            <a:ext cx="306712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GOES THE TITLE OF YOUR SECTION</a:t>
            </a:r>
            <a:endParaRPr lang="es-ES"/>
          </a:p>
        </p:txBody>
      </p:sp>
      <p:cxnSp>
        <p:nvCxnSpPr>
          <p:cNvPr id="9" name="Straight Connector 8"/>
          <p:cNvCxnSpPr/>
          <p:nvPr userDrawn="1"/>
        </p:nvCxnSpPr>
        <p:spPr>
          <a:xfrm>
            <a:off x="5350503" y="1894902"/>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482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7296933" y="1779705"/>
            <a:ext cx="4431833"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a:solidFill>
                  <a:srgbClr val="EE5859"/>
                </a:solidFill>
                <a:latin typeface="Arial Narrow" panose="020B0606020202030204" pitchFamily="34" charset="0"/>
              </a:rPr>
              <a:t>THANK YOU FOR YOUR ATTENTION</a:t>
            </a:r>
            <a:endParaRPr lang="es-ES" sz="3400" b="1">
              <a:solidFill>
                <a:srgbClr val="EE5859"/>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7381246" y="3525066"/>
            <a:ext cx="4092665"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a:t>Name </a:t>
            </a:r>
            <a:r>
              <a:rPr lang="en-US" err="1"/>
              <a:t>Lastname</a:t>
            </a:r>
            <a:endParaRPr lang="es-ES"/>
          </a:p>
        </p:txBody>
      </p:sp>
      <p:sp>
        <p:nvSpPr>
          <p:cNvPr id="25" name="Text Placeholder 8"/>
          <p:cNvSpPr>
            <a:spLocks noGrp="1"/>
          </p:cNvSpPr>
          <p:nvPr>
            <p:ph type="body" sz="quarter" idx="14" hasCustomPrompt="1"/>
          </p:nvPr>
        </p:nvSpPr>
        <p:spPr>
          <a:xfrm>
            <a:off x="7636106" y="3767409"/>
            <a:ext cx="4092665"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a:t>Mobile Telephone</a:t>
            </a:r>
          </a:p>
          <a:p>
            <a:pPr lvl="0"/>
            <a:r>
              <a:rPr lang="en-US"/>
              <a:t>Desktop Telephone</a:t>
            </a:r>
          </a:p>
        </p:txBody>
      </p:sp>
      <p:sp>
        <p:nvSpPr>
          <p:cNvPr id="26" name="Text Placeholder 8"/>
          <p:cNvSpPr>
            <a:spLocks noGrp="1"/>
          </p:cNvSpPr>
          <p:nvPr>
            <p:ph type="body" sz="quarter" idx="15" hasCustomPrompt="1"/>
          </p:nvPr>
        </p:nvSpPr>
        <p:spPr>
          <a:xfrm>
            <a:off x="7636106" y="4134173"/>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name.lastname@impact-initiatives.org</a:t>
            </a:r>
            <a:endParaRPr lang="es-ES"/>
          </a:p>
        </p:txBody>
      </p:sp>
      <p:sp>
        <p:nvSpPr>
          <p:cNvPr id="27" name="Text Placeholder 8"/>
          <p:cNvSpPr>
            <a:spLocks noGrp="1"/>
          </p:cNvSpPr>
          <p:nvPr>
            <p:ph type="body" sz="quarter" idx="16" hasCustomPrompt="1"/>
          </p:nvPr>
        </p:nvSpPr>
        <p:spPr>
          <a:xfrm>
            <a:off x="7636105" y="4348073"/>
            <a:ext cx="4092665"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a:t>skype user name</a:t>
            </a:r>
            <a:endParaRPr lang="es-ES"/>
          </a:p>
        </p:txBody>
      </p:sp>
      <p:sp>
        <p:nvSpPr>
          <p:cNvPr id="28" name="Text Placeholder 8"/>
          <p:cNvSpPr>
            <a:spLocks noGrp="1"/>
          </p:cNvSpPr>
          <p:nvPr>
            <p:ph type="body" sz="quarter" idx="17" hasCustomPrompt="1"/>
          </p:nvPr>
        </p:nvSpPr>
        <p:spPr>
          <a:xfrm>
            <a:off x="7636104" y="4561973"/>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www.impact-initiatives.org</a:t>
            </a:r>
            <a:endParaRPr lang="es-ES"/>
          </a:p>
        </p:txBody>
      </p:sp>
      <p:sp>
        <p:nvSpPr>
          <p:cNvPr id="29" name="Text Placeholder 8"/>
          <p:cNvSpPr>
            <a:spLocks noGrp="1"/>
          </p:cNvSpPr>
          <p:nvPr>
            <p:ph type="body" sz="quarter" idx="18" hasCustomPrompt="1"/>
          </p:nvPr>
        </p:nvSpPr>
        <p:spPr>
          <a:xfrm>
            <a:off x="7636102" y="4790051"/>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IMPACT Initiatives</a:t>
            </a:r>
            <a:endParaRPr lang="es-ES"/>
          </a:p>
        </p:txBody>
      </p:sp>
      <p:sp>
        <p:nvSpPr>
          <p:cNvPr id="30" name="Text Placeholder 8"/>
          <p:cNvSpPr>
            <a:spLocks noGrp="1"/>
          </p:cNvSpPr>
          <p:nvPr>
            <p:ph type="body" sz="quarter" idx="19" hasCustomPrompt="1"/>
          </p:nvPr>
        </p:nvSpPr>
        <p:spPr>
          <a:xfrm>
            <a:off x="7636101" y="5018129"/>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a:t>
            </a:r>
            <a:r>
              <a:rPr lang="en-US" err="1"/>
              <a:t>IMPACT_init</a:t>
            </a:r>
            <a:endParaRPr lang="es-ES"/>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0545" y="3817682"/>
            <a:ext cx="185463" cy="13909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2553" y="4199662"/>
            <a:ext cx="190096" cy="98019"/>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1484" y="4393775"/>
            <a:ext cx="174561" cy="130921"/>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5488" y="4605381"/>
            <a:ext cx="197163" cy="14787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89706" y="4833939"/>
            <a:ext cx="184693" cy="13852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71484" y="5085917"/>
            <a:ext cx="224481" cy="117852"/>
          </a:xfrm>
          <a:prstGeom prst="rect">
            <a:avLst/>
          </a:prstGeom>
        </p:spPr>
      </p:pic>
      <p:cxnSp>
        <p:nvCxnSpPr>
          <p:cNvPr id="37" name="Straight Connector 36"/>
          <p:cNvCxnSpPr/>
          <p:nvPr userDrawn="1"/>
        </p:nvCxnSpPr>
        <p:spPr>
          <a:xfrm>
            <a:off x="6890545"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95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6687333" y="2512336"/>
            <a:ext cx="5134127"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a:solidFill>
                  <a:srgbClr val="EE5859"/>
                </a:solidFill>
                <a:latin typeface="Arial Narrow" panose="020B0606020202030204" pitchFamily="34" charset="0"/>
              </a:rPr>
              <a:t>THANK YOU FOR YOUR ATTENTION</a:t>
            </a:r>
            <a:endParaRPr lang="es-ES" sz="4400" b="1">
              <a:solidFill>
                <a:srgbClr val="EE5859"/>
              </a:solidFill>
              <a:latin typeface="Arial Narrow" panose="020B0606020202030204" pitchFamily="34" charset="0"/>
            </a:endParaRPr>
          </a:p>
        </p:txBody>
      </p:sp>
      <p:cxnSp>
        <p:nvCxnSpPr>
          <p:cNvPr id="18" name="Straight Connector 17"/>
          <p:cNvCxnSpPr/>
          <p:nvPr userDrawn="1"/>
        </p:nvCxnSpPr>
        <p:spPr>
          <a:xfrm>
            <a:off x="6280945"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13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3" name="Subtitle 2"/>
          <p:cNvSpPr>
            <a:spLocks noGrp="1"/>
          </p:cNvSpPr>
          <p:nvPr>
            <p:ph type="subTitle" idx="1" hasCustomPrompt="1"/>
          </p:nvPr>
        </p:nvSpPr>
        <p:spPr>
          <a:xfrm>
            <a:off x="514901" y="1443989"/>
            <a:ext cx="10783787"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goes the header</a:t>
            </a:r>
            <a:endParaRPr lang="es-ES"/>
          </a:p>
        </p:txBody>
      </p:sp>
      <p:sp>
        <p:nvSpPr>
          <p:cNvPr id="9" name="Text Placeholder 8"/>
          <p:cNvSpPr>
            <a:spLocks noGrp="1"/>
          </p:cNvSpPr>
          <p:nvPr>
            <p:ph type="body" sz="quarter" idx="13" hasCustomPrompt="1"/>
          </p:nvPr>
        </p:nvSpPr>
        <p:spPr>
          <a:xfrm>
            <a:off x="514901" y="1969920"/>
            <a:ext cx="10783787"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a:t>Here goes your plain text</a:t>
            </a:r>
            <a:endParaRPr lang="es-ES"/>
          </a:p>
        </p:txBody>
      </p:sp>
    </p:spTree>
    <p:extLst>
      <p:ext uri="{BB962C8B-B14F-4D97-AF65-F5344CB8AC3E}">
        <p14:creationId xmlns:p14="http://schemas.microsoft.com/office/powerpoint/2010/main" val="294912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a:t>HERE GOES YOUR TITLE</a:t>
            </a:r>
            <a:endParaRPr lang="es-ES"/>
          </a:p>
        </p:txBody>
      </p:sp>
      <p:sp>
        <p:nvSpPr>
          <p:cNvPr id="5" name="Picture Placeholder 4"/>
          <p:cNvSpPr>
            <a:spLocks noGrp="1"/>
          </p:cNvSpPr>
          <p:nvPr>
            <p:ph type="pic" sz="quarter" idx="10" hasCustomPrompt="1"/>
          </p:nvPr>
        </p:nvSpPr>
        <p:spPr>
          <a:xfrm>
            <a:off x="112184" y="1357313"/>
            <a:ext cx="11954933" cy="4826000"/>
          </a:xfrm>
          <a:prstGeom prst="rect">
            <a:avLst/>
          </a:prstGeom>
        </p:spPr>
        <p:txBody>
          <a:bodyPr/>
          <a:lstStyle>
            <a:lvl1pPr>
              <a:defRPr baseline="0">
                <a:latin typeface="Arial Narrow" panose="020B0606020202030204" pitchFamily="34" charset="0"/>
              </a:defRPr>
            </a:lvl1pPr>
          </a:lstStyle>
          <a:p>
            <a:r>
              <a:rPr lang="es-ES" err="1"/>
              <a:t>Click</a:t>
            </a:r>
            <a:r>
              <a:rPr lang="es-ES"/>
              <a:t> in </a:t>
            </a:r>
            <a:r>
              <a:rPr lang="es-ES" err="1"/>
              <a:t>the</a:t>
            </a:r>
            <a:r>
              <a:rPr lang="es-ES"/>
              <a:t> </a:t>
            </a:r>
            <a:r>
              <a:rPr lang="es-ES" err="1"/>
              <a:t>icon</a:t>
            </a:r>
            <a:r>
              <a:rPr lang="es-ES"/>
              <a:t> </a:t>
            </a:r>
            <a:r>
              <a:rPr lang="es-ES" err="1"/>
              <a:t>below</a:t>
            </a:r>
            <a:r>
              <a:rPr lang="es-ES"/>
              <a:t> to </a:t>
            </a:r>
            <a:r>
              <a:rPr lang="es-ES" err="1"/>
              <a:t>insert</a:t>
            </a:r>
            <a:r>
              <a:rPr lang="es-ES"/>
              <a:t> </a:t>
            </a:r>
            <a:r>
              <a:rPr lang="es-ES" err="1"/>
              <a:t>your</a:t>
            </a:r>
            <a:r>
              <a:rPr lang="es-ES"/>
              <a:t> </a:t>
            </a:r>
            <a:r>
              <a:rPr lang="es-ES" err="1"/>
              <a:t>picture</a:t>
            </a:r>
            <a:endParaRPr lang="es-ES"/>
          </a:p>
        </p:txBody>
      </p:sp>
    </p:spTree>
    <p:extLst>
      <p:ext uri="{BB962C8B-B14F-4D97-AF65-F5344CB8AC3E}">
        <p14:creationId xmlns:p14="http://schemas.microsoft.com/office/powerpoint/2010/main" val="1182940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4" name="Subtitle 2"/>
          <p:cNvSpPr>
            <a:spLocks noGrp="1"/>
          </p:cNvSpPr>
          <p:nvPr>
            <p:ph type="subTitle" idx="1" hasCustomPrompt="1"/>
          </p:nvPr>
        </p:nvSpPr>
        <p:spPr>
          <a:xfrm>
            <a:off x="685800" y="3052114"/>
            <a:ext cx="2091267"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YOU PASTE YOUR HEADER</a:t>
            </a:r>
            <a:endParaRPr lang="es-ES"/>
          </a:p>
        </p:txBody>
      </p:sp>
      <p:sp>
        <p:nvSpPr>
          <p:cNvPr id="6" name="Text Placeholder 8"/>
          <p:cNvSpPr>
            <a:spLocks noGrp="1"/>
          </p:cNvSpPr>
          <p:nvPr>
            <p:ph type="body" sz="quarter" idx="13" hasCustomPrompt="1"/>
          </p:nvPr>
        </p:nvSpPr>
        <p:spPr>
          <a:xfrm>
            <a:off x="685800" y="3546294"/>
            <a:ext cx="2091267"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a:t>Here goes your plain text</a:t>
            </a:r>
            <a:endParaRPr lang="es-ES"/>
          </a:p>
        </p:txBody>
      </p:sp>
      <p:sp>
        <p:nvSpPr>
          <p:cNvPr id="7" name="Picture Placeholder 4"/>
          <p:cNvSpPr>
            <a:spLocks noGrp="1"/>
          </p:cNvSpPr>
          <p:nvPr>
            <p:ph type="pic" sz="quarter" idx="14"/>
          </p:nvPr>
        </p:nvSpPr>
        <p:spPr>
          <a:xfrm>
            <a:off x="1327151" y="2299639"/>
            <a:ext cx="884767" cy="663575"/>
          </a:xfrm>
          <a:prstGeom prst="rect">
            <a:avLst/>
          </a:prstGeom>
        </p:spPr>
        <p:txBody>
          <a:bodyPr/>
          <a:lstStyle>
            <a:lvl1pPr>
              <a:defRPr sz="1000"/>
            </a:lvl1pPr>
          </a:lstStyle>
          <a:p>
            <a:endParaRPr lang="es-ES"/>
          </a:p>
        </p:txBody>
      </p:sp>
      <p:sp>
        <p:nvSpPr>
          <p:cNvPr id="9" name="Text Placeholder 8"/>
          <p:cNvSpPr>
            <a:spLocks noGrp="1"/>
          </p:cNvSpPr>
          <p:nvPr>
            <p:ph type="body" sz="quarter" idx="15" hasCustomPrompt="1"/>
          </p:nvPr>
        </p:nvSpPr>
        <p:spPr>
          <a:xfrm>
            <a:off x="3513667"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a:t>Here goes your plain text</a:t>
            </a:r>
            <a:endParaRPr lang="es-ES"/>
          </a:p>
        </p:txBody>
      </p:sp>
      <p:sp>
        <p:nvSpPr>
          <p:cNvPr id="10" name="Picture Placeholder 4"/>
          <p:cNvSpPr>
            <a:spLocks noGrp="1"/>
          </p:cNvSpPr>
          <p:nvPr>
            <p:ph type="pic" sz="quarter" idx="16"/>
          </p:nvPr>
        </p:nvSpPr>
        <p:spPr>
          <a:xfrm>
            <a:off x="4155018" y="2299639"/>
            <a:ext cx="884767" cy="663575"/>
          </a:xfrm>
          <a:prstGeom prst="rect">
            <a:avLst/>
          </a:prstGeom>
        </p:spPr>
        <p:txBody>
          <a:bodyPr/>
          <a:lstStyle>
            <a:lvl1pPr>
              <a:defRPr sz="1000"/>
            </a:lvl1pPr>
          </a:lstStyle>
          <a:p>
            <a:endParaRPr lang="es-ES"/>
          </a:p>
        </p:txBody>
      </p:sp>
      <p:sp>
        <p:nvSpPr>
          <p:cNvPr id="12" name="Text Placeholder 8"/>
          <p:cNvSpPr>
            <a:spLocks noGrp="1"/>
          </p:cNvSpPr>
          <p:nvPr>
            <p:ph type="body" sz="quarter" idx="17" hasCustomPrompt="1"/>
          </p:nvPr>
        </p:nvSpPr>
        <p:spPr>
          <a:xfrm>
            <a:off x="6341533"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a:t>Here goes your plain text</a:t>
            </a:r>
            <a:endParaRPr lang="es-ES"/>
          </a:p>
        </p:txBody>
      </p:sp>
      <p:sp>
        <p:nvSpPr>
          <p:cNvPr id="13" name="Picture Placeholder 4"/>
          <p:cNvSpPr>
            <a:spLocks noGrp="1"/>
          </p:cNvSpPr>
          <p:nvPr>
            <p:ph type="pic" sz="quarter" idx="18"/>
          </p:nvPr>
        </p:nvSpPr>
        <p:spPr>
          <a:xfrm>
            <a:off x="6982885" y="2299639"/>
            <a:ext cx="884767" cy="663575"/>
          </a:xfrm>
          <a:prstGeom prst="rect">
            <a:avLst/>
          </a:prstGeom>
        </p:spPr>
        <p:txBody>
          <a:bodyPr/>
          <a:lstStyle>
            <a:lvl1pPr>
              <a:defRPr sz="1000"/>
            </a:lvl1pPr>
          </a:lstStyle>
          <a:p>
            <a:endParaRPr lang="es-ES"/>
          </a:p>
        </p:txBody>
      </p:sp>
      <p:sp>
        <p:nvSpPr>
          <p:cNvPr id="15" name="Text Placeholder 8"/>
          <p:cNvSpPr>
            <a:spLocks noGrp="1"/>
          </p:cNvSpPr>
          <p:nvPr>
            <p:ph type="body" sz="quarter" idx="19" hasCustomPrompt="1"/>
          </p:nvPr>
        </p:nvSpPr>
        <p:spPr>
          <a:xfrm>
            <a:off x="9169400"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a:t>Here goes your plain text</a:t>
            </a:r>
            <a:endParaRPr lang="es-ES"/>
          </a:p>
        </p:txBody>
      </p:sp>
      <p:sp>
        <p:nvSpPr>
          <p:cNvPr id="16" name="Picture Placeholder 4"/>
          <p:cNvSpPr>
            <a:spLocks noGrp="1"/>
          </p:cNvSpPr>
          <p:nvPr>
            <p:ph type="pic" sz="quarter" idx="20"/>
          </p:nvPr>
        </p:nvSpPr>
        <p:spPr>
          <a:xfrm>
            <a:off x="9810751" y="2299639"/>
            <a:ext cx="884767" cy="663575"/>
          </a:xfrm>
          <a:prstGeom prst="rect">
            <a:avLst/>
          </a:prstGeom>
        </p:spPr>
        <p:txBody>
          <a:bodyPr/>
          <a:lstStyle>
            <a:lvl1pPr>
              <a:defRPr sz="1000"/>
            </a:lvl1pPr>
          </a:lstStyle>
          <a:p>
            <a:endParaRPr lang="es-ES"/>
          </a:p>
        </p:txBody>
      </p:sp>
      <p:sp>
        <p:nvSpPr>
          <p:cNvPr id="17" name="Text Placeholder 16"/>
          <p:cNvSpPr>
            <a:spLocks noGrp="1"/>
          </p:cNvSpPr>
          <p:nvPr>
            <p:ph type="body" sz="quarter" idx="21" hasCustomPrompt="1"/>
          </p:nvPr>
        </p:nvSpPr>
        <p:spPr>
          <a:xfrm>
            <a:off x="3513667" y="3129720"/>
            <a:ext cx="2091267"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a:t>HERE YOU PASTE YOUR HEADER</a:t>
            </a:r>
            <a:endParaRPr lang="es-ES"/>
          </a:p>
        </p:txBody>
      </p:sp>
      <p:sp>
        <p:nvSpPr>
          <p:cNvPr id="18" name="Text Placeholder 16"/>
          <p:cNvSpPr>
            <a:spLocks noGrp="1"/>
          </p:cNvSpPr>
          <p:nvPr>
            <p:ph type="body" sz="quarter" idx="22" hasCustomPrompt="1"/>
          </p:nvPr>
        </p:nvSpPr>
        <p:spPr>
          <a:xfrm>
            <a:off x="6341533" y="3129720"/>
            <a:ext cx="2091267"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a:t>HERE YOU PASTE YOUR HEADER</a:t>
            </a:r>
            <a:endParaRPr lang="es-ES"/>
          </a:p>
        </p:txBody>
      </p:sp>
      <p:sp>
        <p:nvSpPr>
          <p:cNvPr id="19" name="Text Placeholder 16"/>
          <p:cNvSpPr>
            <a:spLocks noGrp="1"/>
          </p:cNvSpPr>
          <p:nvPr>
            <p:ph type="body" sz="quarter" idx="23" hasCustomPrompt="1"/>
          </p:nvPr>
        </p:nvSpPr>
        <p:spPr>
          <a:xfrm>
            <a:off x="9169400" y="3138180"/>
            <a:ext cx="2091267"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a:t>HERE YOU PASTE YOUR HEADER</a:t>
            </a:r>
            <a:endParaRPr lang="es-ES"/>
          </a:p>
        </p:txBody>
      </p:sp>
    </p:spTree>
    <p:extLst>
      <p:ext uri="{BB962C8B-B14F-4D97-AF65-F5344CB8AC3E}">
        <p14:creationId xmlns:p14="http://schemas.microsoft.com/office/powerpoint/2010/main" val="1631492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782855" y="1857675"/>
            <a:ext cx="2399899"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28" name="Rectangle 27"/>
          <p:cNvSpPr/>
          <p:nvPr userDrawn="1"/>
        </p:nvSpPr>
        <p:spPr>
          <a:xfrm>
            <a:off x="6333403" y="1857675"/>
            <a:ext cx="2399899"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angle 28"/>
          <p:cNvSpPr/>
          <p:nvPr userDrawn="1"/>
        </p:nvSpPr>
        <p:spPr>
          <a:xfrm>
            <a:off x="3558128" y="1858074"/>
            <a:ext cx="2399899"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0" name="Rectangle 29"/>
          <p:cNvSpPr/>
          <p:nvPr userDrawn="1"/>
        </p:nvSpPr>
        <p:spPr>
          <a:xfrm>
            <a:off x="9153573" y="1857675"/>
            <a:ext cx="2399899"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6499320" y="1856509"/>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6" name="Text Placeholder 8"/>
          <p:cNvSpPr>
            <a:spLocks noGrp="1"/>
          </p:cNvSpPr>
          <p:nvPr>
            <p:ph type="body" sz="quarter" idx="13" hasCustomPrompt="1"/>
          </p:nvPr>
        </p:nvSpPr>
        <p:spPr>
          <a:xfrm>
            <a:off x="661167" y="4995195"/>
            <a:ext cx="1090275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a:t>Here goes your text</a:t>
            </a:r>
            <a:endParaRPr lang="es-ES"/>
          </a:p>
        </p:txBody>
      </p:sp>
      <p:sp>
        <p:nvSpPr>
          <p:cNvPr id="17" name="Text Placeholder 16"/>
          <p:cNvSpPr>
            <a:spLocks noGrp="1"/>
          </p:cNvSpPr>
          <p:nvPr>
            <p:ph type="body" sz="quarter" idx="21" hasCustomPrompt="1"/>
          </p:nvPr>
        </p:nvSpPr>
        <p:spPr>
          <a:xfrm>
            <a:off x="952115" y="1856510"/>
            <a:ext cx="2091267"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
        <p:nvSpPr>
          <p:cNvPr id="24" name="Text Placeholder 16"/>
          <p:cNvSpPr>
            <a:spLocks noGrp="1"/>
          </p:cNvSpPr>
          <p:nvPr>
            <p:ph type="body" sz="quarter" idx="24" hasCustomPrompt="1"/>
          </p:nvPr>
        </p:nvSpPr>
        <p:spPr>
          <a:xfrm>
            <a:off x="3720712" y="1856510"/>
            <a:ext cx="2091267"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
        <p:nvSpPr>
          <p:cNvPr id="26" name="Text Placeholder 16"/>
          <p:cNvSpPr>
            <a:spLocks noGrp="1"/>
          </p:cNvSpPr>
          <p:nvPr>
            <p:ph type="body" sz="quarter" idx="26" hasCustomPrompt="1"/>
          </p:nvPr>
        </p:nvSpPr>
        <p:spPr>
          <a:xfrm>
            <a:off x="9318253" y="1856508"/>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Tree>
    <p:extLst>
      <p:ext uri="{BB962C8B-B14F-4D97-AF65-F5344CB8AC3E}">
        <p14:creationId xmlns:p14="http://schemas.microsoft.com/office/powerpoint/2010/main" val="192429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1587796" y="1131943"/>
            <a:ext cx="460198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a:solidFill>
                  <a:schemeClr val="bg1"/>
                </a:solidFill>
                <a:latin typeface="Arial Narrow" panose="020B0606020202030204" pitchFamily="34" charset="0"/>
              </a:rPr>
              <a:t>THANK YOU FOR YOUR ATTENTION</a:t>
            </a:r>
            <a:endParaRPr lang="es-ES" sz="4400" b="1">
              <a:solidFill>
                <a:schemeClr val="bg1"/>
              </a:solidFill>
              <a:latin typeface="Arial Narrow" panose="020B0606020202030204" pitchFamily="34" charset="0"/>
            </a:endParaRPr>
          </a:p>
        </p:txBody>
      </p:sp>
      <p:pic>
        <p:nvPicPr>
          <p:cNvPr id="3" name="Picture 2" descr="A picture containing drawing, light&#10;&#10;Description automatically generated">
            <a:extLst>
              <a:ext uri="{FF2B5EF4-FFF2-40B4-BE49-F238E27FC236}">
                <a16:creationId xmlns:a16="http://schemas.microsoft.com/office/drawing/2014/main" id="{49E8C7C0-DF18-49BD-9604-1CCD247F8F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8687" y="5989508"/>
            <a:ext cx="2389316" cy="771507"/>
          </a:xfrm>
          <a:prstGeom prst="rect">
            <a:avLst/>
          </a:prstGeom>
        </p:spPr>
      </p:pic>
    </p:spTree>
    <p:extLst>
      <p:ext uri="{BB962C8B-B14F-4D97-AF65-F5344CB8AC3E}">
        <p14:creationId xmlns:p14="http://schemas.microsoft.com/office/powerpoint/2010/main" val="317693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885524" y="1873250"/>
            <a:ext cx="2399899"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3" name="Rectangle 22"/>
          <p:cNvSpPr/>
          <p:nvPr userDrawn="1"/>
        </p:nvSpPr>
        <p:spPr>
          <a:xfrm>
            <a:off x="885524"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1" name="Rectangle 30"/>
          <p:cNvSpPr/>
          <p:nvPr userDrawn="1"/>
        </p:nvSpPr>
        <p:spPr>
          <a:xfrm>
            <a:off x="3570965" y="1873250"/>
            <a:ext cx="2399899"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2" name="Rectangle 31"/>
          <p:cNvSpPr/>
          <p:nvPr userDrawn="1"/>
        </p:nvSpPr>
        <p:spPr>
          <a:xfrm>
            <a:off x="3570965" y="1873250"/>
            <a:ext cx="2399899"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3" name="Rectangle 32"/>
          <p:cNvSpPr/>
          <p:nvPr userDrawn="1"/>
        </p:nvSpPr>
        <p:spPr>
          <a:xfrm>
            <a:off x="6256407" y="1873250"/>
            <a:ext cx="2399899"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4" name="Rectangle 33"/>
          <p:cNvSpPr/>
          <p:nvPr userDrawn="1"/>
        </p:nvSpPr>
        <p:spPr>
          <a:xfrm>
            <a:off x="6256407"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5" name="Rectangle 34"/>
          <p:cNvSpPr/>
          <p:nvPr userDrawn="1"/>
        </p:nvSpPr>
        <p:spPr>
          <a:xfrm>
            <a:off x="8941848" y="1873250"/>
            <a:ext cx="2399899"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6" name="Rectangle 35"/>
          <p:cNvSpPr/>
          <p:nvPr userDrawn="1"/>
        </p:nvSpPr>
        <p:spPr>
          <a:xfrm>
            <a:off x="8941848"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1002831" y="2686528"/>
            <a:ext cx="217431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a:t>Enter here your plain text</a:t>
            </a:r>
            <a:endParaRPr lang="es-ES"/>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17" name="Text Placeholder 16"/>
          <p:cNvSpPr>
            <a:spLocks noGrp="1"/>
          </p:cNvSpPr>
          <p:nvPr>
            <p:ph type="body" sz="quarter" idx="21" hasCustomPrompt="1"/>
          </p:nvPr>
        </p:nvSpPr>
        <p:spPr>
          <a:xfrm>
            <a:off x="883405"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a:t>TITLE OF THE BOX</a:t>
            </a:r>
            <a:endParaRPr lang="es-ES"/>
          </a:p>
        </p:txBody>
      </p:sp>
      <p:sp>
        <p:nvSpPr>
          <p:cNvPr id="24" name="Text Placeholder 16"/>
          <p:cNvSpPr>
            <a:spLocks noGrp="1"/>
          </p:cNvSpPr>
          <p:nvPr>
            <p:ph type="body" sz="quarter" idx="24" hasCustomPrompt="1"/>
          </p:nvPr>
        </p:nvSpPr>
        <p:spPr>
          <a:xfrm>
            <a:off x="1002832"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a:t>Enter here the header title</a:t>
            </a:r>
            <a:endParaRPr lang="es-ES"/>
          </a:p>
        </p:txBody>
      </p:sp>
      <p:sp>
        <p:nvSpPr>
          <p:cNvPr id="12" name="Text Placeholder 16"/>
          <p:cNvSpPr>
            <a:spLocks noGrp="1"/>
          </p:cNvSpPr>
          <p:nvPr>
            <p:ph type="body" sz="quarter" idx="26" hasCustomPrompt="1"/>
          </p:nvPr>
        </p:nvSpPr>
        <p:spPr>
          <a:xfrm>
            <a:off x="3688287"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a:t>Enter here your plain text</a:t>
            </a:r>
            <a:endParaRPr lang="es-ES"/>
          </a:p>
        </p:txBody>
      </p:sp>
      <p:sp>
        <p:nvSpPr>
          <p:cNvPr id="13" name="Text Placeholder 16"/>
          <p:cNvSpPr>
            <a:spLocks noGrp="1"/>
          </p:cNvSpPr>
          <p:nvPr>
            <p:ph type="body" sz="quarter" idx="27" hasCustomPrompt="1"/>
          </p:nvPr>
        </p:nvSpPr>
        <p:spPr>
          <a:xfrm>
            <a:off x="3568861" y="1863085"/>
            <a:ext cx="2391904"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a:t>TITLE OF THE BOX</a:t>
            </a:r>
            <a:endParaRPr lang="es-ES"/>
          </a:p>
        </p:txBody>
      </p:sp>
      <p:sp>
        <p:nvSpPr>
          <p:cNvPr id="14" name="Text Placeholder 16"/>
          <p:cNvSpPr>
            <a:spLocks noGrp="1"/>
          </p:cNvSpPr>
          <p:nvPr>
            <p:ph type="body" sz="quarter" idx="28" hasCustomPrompt="1"/>
          </p:nvPr>
        </p:nvSpPr>
        <p:spPr>
          <a:xfrm>
            <a:off x="3688289"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a:t>Enter here the header title</a:t>
            </a:r>
            <a:endParaRPr lang="es-ES"/>
          </a:p>
        </p:txBody>
      </p:sp>
      <p:sp>
        <p:nvSpPr>
          <p:cNvPr id="15" name="Text Placeholder 16"/>
          <p:cNvSpPr>
            <a:spLocks noGrp="1"/>
          </p:cNvSpPr>
          <p:nvPr>
            <p:ph type="body" sz="quarter" idx="29" hasCustomPrompt="1"/>
          </p:nvPr>
        </p:nvSpPr>
        <p:spPr>
          <a:xfrm>
            <a:off x="6373743"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a:t>Enter here your plain text</a:t>
            </a:r>
            <a:endParaRPr lang="es-ES"/>
          </a:p>
        </p:txBody>
      </p:sp>
      <p:sp>
        <p:nvSpPr>
          <p:cNvPr id="16" name="Text Placeholder 16"/>
          <p:cNvSpPr>
            <a:spLocks noGrp="1"/>
          </p:cNvSpPr>
          <p:nvPr>
            <p:ph type="body" sz="quarter" idx="30" hasCustomPrompt="1"/>
          </p:nvPr>
        </p:nvSpPr>
        <p:spPr>
          <a:xfrm>
            <a:off x="6254317"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a:t>TITLE OF THE BOX</a:t>
            </a:r>
            <a:endParaRPr lang="es-ES"/>
          </a:p>
        </p:txBody>
      </p:sp>
      <p:sp>
        <p:nvSpPr>
          <p:cNvPr id="18" name="Text Placeholder 16"/>
          <p:cNvSpPr>
            <a:spLocks noGrp="1"/>
          </p:cNvSpPr>
          <p:nvPr>
            <p:ph type="body" sz="quarter" idx="31" hasCustomPrompt="1"/>
          </p:nvPr>
        </p:nvSpPr>
        <p:spPr>
          <a:xfrm>
            <a:off x="6373745"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a:t>Enter here the header title</a:t>
            </a:r>
            <a:endParaRPr lang="es-ES"/>
          </a:p>
        </p:txBody>
      </p:sp>
      <p:sp>
        <p:nvSpPr>
          <p:cNvPr id="19" name="Text Placeholder 16"/>
          <p:cNvSpPr>
            <a:spLocks noGrp="1"/>
          </p:cNvSpPr>
          <p:nvPr>
            <p:ph type="body" sz="quarter" idx="32" hasCustomPrompt="1"/>
          </p:nvPr>
        </p:nvSpPr>
        <p:spPr>
          <a:xfrm>
            <a:off x="9059199"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a:t>Enter here your plain text</a:t>
            </a:r>
            <a:endParaRPr lang="es-ES"/>
          </a:p>
        </p:txBody>
      </p:sp>
      <p:sp>
        <p:nvSpPr>
          <p:cNvPr id="20" name="Text Placeholder 16"/>
          <p:cNvSpPr>
            <a:spLocks noGrp="1"/>
          </p:cNvSpPr>
          <p:nvPr>
            <p:ph type="body" sz="quarter" idx="33" hasCustomPrompt="1"/>
          </p:nvPr>
        </p:nvSpPr>
        <p:spPr>
          <a:xfrm>
            <a:off x="8939773"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a:t>TITLE OF THE BOX</a:t>
            </a:r>
            <a:endParaRPr lang="es-ES"/>
          </a:p>
        </p:txBody>
      </p:sp>
      <p:sp>
        <p:nvSpPr>
          <p:cNvPr id="21" name="Text Placeholder 16"/>
          <p:cNvSpPr>
            <a:spLocks noGrp="1"/>
          </p:cNvSpPr>
          <p:nvPr>
            <p:ph type="body" sz="quarter" idx="34" hasCustomPrompt="1"/>
          </p:nvPr>
        </p:nvSpPr>
        <p:spPr>
          <a:xfrm>
            <a:off x="9059201"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a:t>Enter here the header title</a:t>
            </a:r>
            <a:endParaRPr lang="es-ES"/>
          </a:p>
        </p:txBody>
      </p:sp>
    </p:spTree>
    <p:extLst>
      <p:ext uri="{BB962C8B-B14F-4D97-AF65-F5344CB8AC3E}">
        <p14:creationId xmlns:p14="http://schemas.microsoft.com/office/powerpoint/2010/main" val="2402041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741772" y="1875182"/>
            <a:ext cx="5035827"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38" name="Rectangle 37"/>
          <p:cNvSpPr/>
          <p:nvPr/>
        </p:nvSpPr>
        <p:spPr>
          <a:xfrm>
            <a:off x="741772"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0" name="Rectangle 39"/>
          <p:cNvSpPr/>
          <p:nvPr/>
        </p:nvSpPr>
        <p:spPr>
          <a:xfrm>
            <a:off x="6413703" y="1875182"/>
            <a:ext cx="5035827"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1" name="Rectangle 40"/>
          <p:cNvSpPr/>
          <p:nvPr/>
        </p:nvSpPr>
        <p:spPr>
          <a:xfrm>
            <a:off x="6413703"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25" name="Text Placeholder 16"/>
          <p:cNvSpPr>
            <a:spLocks noGrp="1"/>
          </p:cNvSpPr>
          <p:nvPr userDrawn="1">
            <p:ph type="body" sz="quarter" idx="25" hasCustomPrompt="1"/>
          </p:nvPr>
        </p:nvSpPr>
        <p:spPr>
          <a:xfrm>
            <a:off x="1002831" y="2668746"/>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a:t>Enter here your plain text</a:t>
            </a:r>
            <a:endParaRPr lang="es-ES"/>
          </a:p>
        </p:txBody>
      </p:sp>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24" name="Text Placeholder 16"/>
          <p:cNvSpPr>
            <a:spLocks noGrp="1"/>
          </p:cNvSpPr>
          <p:nvPr userDrawn="1">
            <p:ph type="body" sz="quarter" idx="24" hasCustomPrompt="1"/>
          </p:nvPr>
        </p:nvSpPr>
        <p:spPr>
          <a:xfrm>
            <a:off x="1002831" y="1919282"/>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a:t>ENTER HERE YOUR TITLE</a:t>
            </a:r>
            <a:endParaRPr lang="es-ES"/>
          </a:p>
        </p:txBody>
      </p:sp>
      <p:sp>
        <p:nvSpPr>
          <p:cNvPr id="26" name="Text Placeholder 16"/>
          <p:cNvSpPr>
            <a:spLocks noGrp="1"/>
          </p:cNvSpPr>
          <p:nvPr userDrawn="1">
            <p:ph type="body" sz="quarter" idx="26" hasCustomPrompt="1"/>
          </p:nvPr>
        </p:nvSpPr>
        <p:spPr>
          <a:xfrm>
            <a:off x="1012507" y="2315785"/>
            <a:ext cx="437256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a:t>Enter here your header</a:t>
            </a:r>
            <a:endParaRPr lang="es-ES"/>
          </a:p>
        </p:txBody>
      </p:sp>
      <p:sp>
        <p:nvSpPr>
          <p:cNvPr id="27" name="Text Placeholder 16"/>
          <p:cNvSpPr>
            <a:spLocks noGrp="1"/>
          </p:cNvSpPr>
          <p:nvPr userDrawn="1">
            <p:ph type="body" sz="quarter" idx="27" hasCustomPrompt="1"/>
          </p:nvPr>
        </p:nvSpPr>
        <p:spPr>
          <a:xfrm>
            <a:off x="6673078" y="2676003"/>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a:t>Enter here your plain text</a:t>
            </a:r>
            <a:endParaRPr lang="es-ES"/>
          </a:p>
        </p:txBody>
      </p:sp>
      <p:sp>
        <p:nvSpPr>
          <p:cNvPr id="28" name="Text Placeholder 16"/>
          <p:cNvSpPr>
            <a:spLocks noGrp="1"/>
          </p:cNvSpPr>
          <p:nvPr userDrawn="1">
            <p:ph type="body" sz="quarter" idx="28" hasCustomPrompt="1"/>
          </p:nvPr>
        </p:nvSpPr>
        <p:spPr>
          <a:xfrm>
            <a:off x="6673078" y="1926539"/>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a:t>ENTER HERE YOUR TITLE</a:t>
            </a:r>
            <a:endParaRPr lang="es-ES"/>
          </a:p>
        </p:txBody>
      </p:sp>
      <p:sp>
        <p:nvSpPr>
          <p:cNvPr id="29" name="Text Placeholder 16"/>
          <p:cNvSpPr>
            <a:spLocks noGrp="1"/>
          </p:cNvSpPr>
          <p:nvPr userDrawn="1">
            <p:ph type="body" sz="quarter" idx="29" hasCustomPrompt="1"/>
          </p:nvPr>
        </p:nvSpPr>
        <p:spPr>
          <a:xfrm>
            <a:off x="6682753" y="2323042"/>
            <a:ext cx="437256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a:t>Enter here your header</a:t>
            </a:r>
            <a:endParaRPr lang="es-ES"/>
          </a:p>
        </p:txBody>
      </p:sp>
    </p:spTree>
    <p:extLst>
      <p:ext uri="{BB962C8B-B14F-4D97-AF65-F5344CB8AC3E}">
        <p14:creationId xmlns:p14="http://schemas.microsoft.com/office/powerpoint/2010/main" val="2267995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a:t>HERE GOES YOUR TITLE</a:t>
            </a:r>
            <a:endParaRPr lang="es-ES"/>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THE GRAPHIC</a:t>
            </a:r>
            <a:endParaRPr lang="es-ES"/>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a:t>Title of the subsection</a:t>
            </a:r>
            <a:endParaRPr lang="es-ES"/>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a:t>Enter here your plain text</a:t>
            </a:r>
            <a:endParaRPr lang="es-ES"/>
          </a:p>
        </p:txBody>
      </p:sp>
      <p:graphicFrame>
        <p:nvGraphicFramePr>
          <p:cNvPr id="3" name="Diagram 2"/>
          <p:cNvGraphicFramePr/>
          <p:nvPr userDrawn="1">
            <p:extLst>
              <p:ext uri="{D42A27DB-BD31-4B8C-83A1-F6EECF244321}">
                <p14:modId xmlns:p14="http://schemas.microsoft.com/office/powerpoint/2010/main" val="3996368633"/>
              </p:ext>
            </p:extLst>
          </p:nvPr>
        </p:nvGraphicFramePr>
        <p:xfrm>
          <a:off x="367695" y="1716315"/>
          <a:ext cx="6366933"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235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THE CHART</a:t>
            </a:r>
            <a:endParaRPr lang="es-ES"/>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a:t>Title of the subsection</a:t>
            </a:r>
            <a:endParaRPr lang="es-ES"/>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a:t>Enter here your plain text</a:t>
            </a:r>
            <a:endParaRPr lang="es-ES"/>
          </a:p>
        </p:txBody>
      </p:sp>
      <p:sp>
        <p:nvSpPr>
          <p:cNvPr id="7" name="Chart Placeholder 6"/>
          <p:cNvSpPr>
            <a:spLocks noGrp="1"/>
          </p:cNvSpPr>
          <p:nvPr>
            <p:ph type="chart" sz="quarter" idx="15" hasCustomPrompt="1"/>
          </p:nvPr>
        </p:nvSpPr>
        <p:spPr>
          <a:xfrm>
            <a:off x="514902" y="1794971"/>
            <a:ext cx="6084260" cy="3685080"/>
          </a:xfrm>
          <a:prstGeom prst="rect">
            <a:avLst/>
          </a:prstGeom>
        </p:spPr>
        <p:txBody>
          <a:bodyPr/>
          <a:lstStyle>
            <a:lvl1pPr>
              <a:defRPr>
                <a:latin typeface="Arial Narrow" panose="020B0606020202030204" pitchFamily="34" charset="0"/>
              </a:defRPr>
            </a:lvl1pPr>
          </a:lstStyle>
          <a:p>
            <a:r>
              <a:rPr lang="es-ES" err="1"/>
              <a:t>Click</a:t>
            </a:r>
            <a:r>
              <a:rPr lang="es-ES"/>
              <a:t> in </a:t>
            </a:r>
            <a:r>
              <a:rPr lang="es-ES" err="1"/>
              <a:t>the</a:t>
            </a:r>
            <a:r>
              <a:rPr lang="es-ES"/>
              <a:t> </a:t>
            </a:r>
            <a:r>
              <a:rPr lang="es-ES" err="1"/>
              <a:t>icon</a:t>
            </a:r>
            <a:r>
              <a:rPr lang="es-ES"/>
              <a:t> </a:t>
            </a:r>
            <a:r>
              <a:rPr lang="es-ES" err="1"/>
              <a:t>below</a:t>
            </a:r>
            <a:r>
              <a:rPr lang="es-ES"/>
              <a:t> to </a:t>
            </a:r>
            <a:r>
              <a:rPr lang="es-ES" err="1"/>
              <a:t>insert</a:t>
            </a:r>
            <a:r>
              <a:rPr lang="es-ES"/>
              <a:t> </a:t>
            </a:r>
            <a:r>
              <a:rPr lang="es-ES" err="1"/>
              <a:t>your</a:t>
            </a:r>
            <a:r>
              <a:rPr lang="es-ES"/>
              <a:t> chart</a:t>
            </a:r>
          </a:p>
        </p:txBody>
      </p:sp>
    </p:spTree>
    <p:extLst>
      <p:ext uri="{BB962C8B-B14F-4D97-AF65-F5344CB8AC3E}">
        <p14:creationId xmlns:p14="http://schemas.microsoft.com/office/powerpoint/2010/main" val="487130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YOUR SMARTART</a:t>
            </a:r>
            <a:endParaRPr lang="es-ES"/>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a:t>Title of the subsection</a:t>
            </a:r>
            <a:endParaRPr lang="es-ES"/>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a:t>Enter here your plain text</a:t>
            </a:r>
            <a:endParaRPr lang="es-ES"/>
          </a:p>
        </p:txBody>
      </p:sp>
      <p:sp>
        <p:nvSpPr>
          <p:cNvPr id="4" name="SmartArt Placeholder 3"/>
          <p:cNvSpPr>
            <a:spLocks noGrp="1"/>
          </p:cNvSpPr>
          <p:nvPr>
            <p:ph type="dgm" sz="quarter" idx="15" hasCustomPrompt="1"/>
          </p:nvPr>
        </p:nvSpPr>
        <p:spPr>
          <a:xfrm>
            <a:off x="514901" y="1794971"/>
            <a:ext cx="6315583" cy="3685080"/>
          </a:xfrm>
          <a:prstGeom prst="rect">
            <a:avLst/>
          </a:prstGeom>
        </p:spPr>
        <p:txBody>
          <a:bodyPr/>
          <a:lstStyle>
            <a:lvl1pPr>
              <a:defRPr>
                <a:latin typeface="Arial Narrow" panose="020B0606020202030204" pitchFamily="34" charset="0"/>
              </a:defRPr>
            </a:lvl1pPr>
          </a:lstStyle>
          <a:p>
            <a:r>
              <a:rPr lang="es-ES" err="1"/>
              <a:t>Click</a:t>
            </a:r>
            <a:r>
              <a:rPr lang="es-ES"/>
              <a:t> in </a:t>
            </a:r>
            <a:r>
              <a:rPr lang="es-ES" err="1"/>
              <a:t>the</a:t>
            </a:r>
            <a:r>
              <a:rPr lang="es-ES"/>
              <a:t> </a:t>
            </a:r>
            <a:r>
              <a:rPr lang="es-ES" err="1"/>
              <a:t>icon</a:t>
            </a:r>
            <a:r>
              <a:rPr lang="es-ES"/>
              <a:t> </a:t>
            </a:r>
            <a:r>
              <a:rPr lang="es-ES" err="1"/>
              <a:t>below</a:t>
            </a:r>
            <a:r>
              <a:rPr lang="es-ES"/>
              <a:t> to </a:t>
            </a:r>
            <a:r>
              <a:rPr lang="es-ES" err="1"/>
              <a:t>insert</a:t>
            </a:r>
            <a:r>
              <a:rPr lang="es-ES"/>
              <a:t> </a:t>
            </a:r>
            <a:r>
              <a:rPr lang="es-ES" err="1"/>
              <a:t>you</a:t>
            </a:r>
            <a:r>
              <a:rPr lang="es-ES"/>
              <a:t> SmartArt</a:t>
            </a:r>
          </a:p>
        </p:txBody>
      </p:sp>
    </p:spTree>
    <p:extLst>
      <p:ext uri="{BB962C8B-B14F-4D97-AF65-F5344CB8AC3E}">
        <p14:creationId xmlns:p14="http://schemas.microsoft.com/office/powerpoint/2010/main" val="2353430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normAutofit/>
          </a:bodyPr>
          <a:lstStyle>
            <a:lvl1pPr algn="ctr">
              <a:defRPr sz="4267"/>
            </a:lvl1pPr>
          </a:lstStyle>
          <a:p>
            <a:r>
              <a:rPr lang="pt-PT"/>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pt-PT"/>
              <a:t>Click to edit Master subtitle style</a:t>
            </a:r>
            <a:endParaRPr lang="en-US"/>
          </a:p>
        </p:txBody>
      </p:sp>
      <p:sp>
        <p:nvSpPr>
          <p:cNvPr id="4" name="Date Placeholder 3"/>
          <p:cNvSpPr>
            <a:spLocks noGrp="1"/>
          </p:cNvSpPr>
          <p:nvPr>
            <p:ph type="dt" sz="half" idx="10"/>
          </p:nvPr>
        </p:nvSpPr>
        <p:spPr/>
        <p:txBody>
          <a:bodyPr/>
          <a:lstStyle>
            <a:lvl1pPr>
              <a:defRPr sz="1600">
                <a:latin typeface="Merriweather"/>
                <a:cs typeface="Merriweather"/>
              </a:defRPr>
            </a:lvl1pPr>
          </a:lstStyle>
          <a:p>
            <a:fld id="{931009A2-987F-2C49-BF64-DF08DDF1FD64}" type="datetimeFigureOut">
              <a:rPr lang="en-US" smtClean="0"/>
              <a:pPr/>
              <a:t>11/16/2021</a:t>
            </a:fld>
            <a:endParaRPr lang="en-US"/>
          </a:p>
        </p:txBody>
      </p:sp>
      <p:sp>
        <p:nvSpPr>
          <p:cNvPr id="5" name="Footer Placeholder 4"/>
          <p:cNvSpPr>
            <a:spLocks noGrp="1"/>
          </p:cNvSpPr>
          <p:nvPr>
            <p:ph type="ftr" sz="quarter" idx="11"/>
          </p:nvPr>
        </p:nvSpPr>
        <p:spPr/>
        <p:txBody>
          <a:bodyPr/>
          <a:lstStyle>
            <a:lvl1pPr>
              <a:defRPr sz="1600">
                <a:latin typeface="Merriweather"/>
                <a:cs typeface="Merriweather"/>
              </a:defRPr>
            </a:lvl1pPr>
          </a:lstStyle>
          <a:p>
            <a:endParaRPr lang="en-US"/>
          </a:p>
        </p:txBody>
      </p:sp>
      <p:sp>
        <p:nvSpPr>
          <p:cNvPr id="6" name="Slide Number Placeholder 5"/>
          <p:cNvSpPr>
            <a:spLocks noGrp="1"/>
          </p:cNvSpPr>
          <p:nvPr>
            <p:ph type="sldNum" sz="quarter" idx="12"/>
          </p:nvPr>
        </p:nvSpPr>
        <p:spPr/>
        <p:txBody>
          <a:bodyPr/>
          <a:lstStyle>
            <a:lvl1pPr>
              <a:defRPr sz="1600">
                <a:latin typeface="Merriweather"/>
                <a:cs typeface="Merriweather"/>
              </a:defRPr>
            </a:lvl1pPr>
          </a:lstStyle>
          <a:p>
            <a:fld id="{4B2FF9A6-9D21-FB48-AC66-2213A3BB2B04}" type="slidenum">
              <a:rPr lang="en-US" smtClean="0"/>
              <a:pPr/>
              <a:t>‹#›</a:t>
            </a:fld>
            <a:endParaRPr lang="en-US"/>
          </a:p>
        </p:txBody>
      </p:sp>
    </p:spTree>
    <p:extLst>
      <p:ext uri="{BB962C8B-B14F-4D97-AF65-F5344CB8AC3E}">
        <p14:creationId xmlns:p14="http://schemas.microsoft.com/office/powerpoint/2010/main" val="2048314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931009A2-987F-2C49-BF64-DF08DDF1FD64}"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1202781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pt-PT"/>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p:txBody>
          <a:bodyPr/>
          <a:lstStyle/>
          <a:p>
            <a:fld id="{931009A2-987F-2C49-BF64-DF08DDF1FD64}"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1232904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p:txBody>
          <a:bodyPr/>
          <a:lstStyle/>
          <a:p>
            <a:fld id="{931009A2-987F-2C49-BF64-DF08DDF1FD64}"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3206302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pt-PT"/>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pt-PT"/>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p:txBody>
          <a:bodyPr/>
          <a:lstStyle/>
          <a:p>
            <a:fld id="{931009A2-987F-2C49-BF64-DF08DDF1FD64}" type="datetimeFigureOut">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108511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C0ACFE1-06E1-4959-B6E8-E0B518CCDA5F}"/>
              </a:ext>
            </a:extLst>
          </p:cNvPr>
          <p:cNvSpPr>
            <a:spLocks noGrp="1"/>
          </p:cNvSpPr>
          <p:nvPr>
            <p:ph type="subTitle" idx="1" hasCustomPrompt="1"/>
          </p:nvPr>
        </p:nvSpPr>
        <p:spPr>
          <a:xfrm>
            <a:off x="514901" y="260467"/>
            <a:ext cx="9030882" cy="564377"/>
          </a:xfrm>
          <a:prstGeom prst="rect">
            <a:avLst/>
          </a:prstGeom>
        </p:spPr>
        <p:txBody>
          <a:bodyPr anchor="b"/>
          <a:lstStyle>
            <a:lvl1pPr marL="0" indent="0" algn="l">
              <a:lnSpc>
                <a:spcPct val="100000"/>
              </a:lnSpc>
              <a:buNone/>
              <a:defRPr sz="2800" b="1">
                <a:solidFill>
                  <a:srgbClr val="066B80"/>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GOES THE HEADER (IF APPLICABLE – IF NOT, DELETE)</a:t>
            </a:r>
            <a:endParaRPr lang="es-ES"/>
          </a:p>
        </p:txBody>
      </p:sp>
      <p:sp>
        <p:nvSpPr>
          <p:cNvPr id="6" name="Text Placeholder 8">
            <a:extLst>
              <a:ext uri="{FF2B5EF4-FFF2-40B4-BE49-F238E27FC236}">
                <a16:creationId xmlns:a16="http://schemas.microsoft.com/office/drawing/2014/main" id="{1087A4C5-D572-4D29-90A5-648C14D00065}"/>
              </a:ext>
            </a:extLst>
          </p:cNvPr>
          <p:cNvSpPr>
            <a:spLocks noGrp="1"/>
          </p:cNvSpPr>
          <p:nvPr>
            <p:ph type="body" sz="quarter" idx="13" hasCustomPrompt="1"/>
          </p:nvPr>
        </p:nvSpPr>
        <p:spPr>
          <a:xfrm>
            <a:off x="514901" y="1440874"/>
            <a:ext cx="10783787" cy="4592282"/>
          </a:xfrm>
          <a:prstGeom prst="rect">
            <a:avLst/>
          </a:prstGeom>
        </p:spPr>
        <p:txBody>
          <a:bodyPr/>
          <a:lstStyle>
            <a:lvl1pPr marL="0" indent="0">
              <a:lnSpc>
                <a:spcPct val="100000"/>
              </a:lnSpc>
              <a:buNone/>
              <a:defRPr sz="1800" baseline="0">
                <a:solidFill>
                  <a:srgbClr val="58585A"/>
                </a:solidFill>
                <a:latin typeface="Arial Narrow" panose="020B0606020202030204" pitchFamily="34" charset="0"/>
              </a:defRPr>
            </a:lvl1pPr>
          </a:lstStyle>
          <a:p>
            <a:pPr lvl="0"/>
            <a:r>
              <a:rPr lang="en-US"/>
              <a:t>Here goes your plain text</a:t>
            </a:r>
            <a:endParaRPr lang="es-ES"/>
          </a:p>
        </p:txBody>
      </p:sp>
    </p:spTree>
    <p:extLst>
      <p:ext uri="{BB962C8B-B14F-4D97-AF65-F5344CB8AC3E}">
        <p14:creationId xmlns:p14="http://schemas.microsoft.com/office/powerpoint/2010/main" val="3722501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p:txBody>
          <a:bodyPr/>
          <a:lstStyle/>
          <a:p>
            <a:fld id="{931009A2-987F-2C49-BF64-DF08DDF1FD64}" type="datetimeFigureOut">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2851952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1009A2-987F-2C49-BF64-DF08DDF1FD64}" type="datetimeFigureOut">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2729359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pt-PT"/>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pt-PT"/>
              <a:t>Click to edit Master text styles</a:t>
            </a:r>
          </a:p>
        </p:txBody>
      </p:sp>
      <p:sp>
        <p:nvSpPr>
          <p:cNvPr id="5" name="Date Placeholder 4"/>
          <p:cNvSpPr>
            <a:spLocks noGrp="1"/>
          </p:cNvSpPr>
          <p:nvPr>
            <p:ph type="dt" sz="half" idx="10"/>
          </p:nvPr>
        </p:nvSpPr>
        <p:spPr/>
        <p:txBody>
          <a:bodyPr/>
          <a:lstStyle/>
          <a:p>
            <a:fld id="{931009A2-987F-2C49-BF64-DF08DDF1FD64}"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934332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pt-PT"/>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pt-PT"/>
              <a:t>Click to edit Master text styles</a:t>
            </a:r>
          </a:p>
        </p:txBody>
      </p:sp>
      <p:sp>
        <p:nvSpPr>
          <p:cNvPr id="5" name="Date Placeholder 4"/>
          <p:cNvSpPr>
            <a:spLocks noGrp="1"/>
          </p:cNvSpPr>
          <p:nvPr>
            <p:ph type="dt" sz="half" idx="10"/>
          </p:nvPr>
        </p:nvSpPr>
        <p:spPr/>
        <p:txBody>
          <a:bodyPr/>
          <a:lstStyle/>
          <a:p>
            <a:fld id="{931009A2-987F-2C49-BF64-DF08DDF1FD64}"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3388152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931009A2-987F-2C49-BF64-DF08DDF1FD64}"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3856010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931009A2-987F-2C49-BF64-DF08DDF1FD64}"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2004734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4" name="Date Placeholder 3"/>
          <p:cNvSpPr>
            <a:spLocks noGrp="1"/>
          </p:cNvSpPr>
          <p:nvPr>
            <p:ph type="dt" sz="half" idx="10"/>
          </p:nvPr>
        </p:nvSpPr>
        <p:spPr>
          <a:xfrm>
            <a:off x="609600" y="8333734"/>
            <a:ext cx="2844800" cy="365125"/>
          </a:xfrm>
          <a:prstGeom prst="rect">
            <a:avLst/>
          </a:prstGeom>
        </p:spPr>
        <p:txBody>
          <a:bodyPr/>
          <a:lstStyle/>
          <a:p>
            <a:r>
              <a:rPr lang="en-US"/>
              <a:t>www.bestppt.com</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a:p>
        </p:txBody>
      </p:sp>
    </p:spTree>
    <p:extLst>
      <p:ext uri="{BB962C8B-B14F-4D97-AF65-F5344CB8AC3E}">
        <p14:creationId xmlns:p14="http://schemas.microsoft.com/office/powerpoint/2010/main" val="4272819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1 Top Banner &amp; Text Op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3" name="Subtitle 2"/>
          <p:cNvSpPr>
            <a:spLocks noGrp="1"/>
          </p:cNvSpPr>
          <p:nvPr>
            <p:ph type="subTitle" idx="1" hasCustomPrompt="1"/>
          </p:nvPr>
        </p:nvSpPr>
        <p:spPr>
          <a:xfrm>
            <a:off x="514901" y="1443989"/>
            <a:ext cx="10783787" cy="525931"/>
          </a:xfrm>
          <a:prstGeom prst="rect">
            <a:avLst/>
          </a:prstGeom>
        </p:spPr>
        <p:txBody>
          <a:bodyPr anchor="b"/>
          <a:lstStyle>
            <a:lvl1pPr marL="0" indent="0" algn="l">
              <a:buNone/>
              <a:defRPr sz="1700" b="1">
                <a:solidFill>
                  <a:srgbClr val="066B80"/>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goes the header</a:t>
            </a:r>
            <a:endParaRPr lang="es-ES"/>
          </a:p>
        </p:txBody>
      </p:sp>
      <p:sp>
        <p:nvSpPr>
          <p:cNvPr id="9" name="Text Placeholder 8"/>
          <p:cNvSpPr>
            <a:spLocks noGrp="1"/>
          </p:cNvSpPr>
          <p:nvPr>
            <p:ph type="body" sz="quarter" idx="13" hasCustomPrompt="1"/>
          </p:nvPr>
        </p:nvSpPr>
        <p:spPr>
          <a:xfrm>
            <a:off x="514901" y="1969920"/>
            <a:ext cx="10783787"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a:t>Here goes your plain text</a:t>
            </a:r>
            <a:endParaRPr lang="es-ES"/>
          </a:p>
        </p:txBody>
      </p:sp>
    </p:spTree>
    <p:extLst>
      <p:ext uri="{BB962C8B-B14F-4D97-AF65-F5344CB8AC3E}">
        <p14:creationId xmlns:p14="http://schemas.microsoft.com/office/powerpoint/2010/main" val="2938737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390233" y="2903567"/>
            <a:ext cx="3360500" cy="2916456"/>
          </a:xfrm>
          <a:prstGeom prst="rect">
            <a:avLst/>
          </a:prstGeom>
          <a:solidFill>
            <a:srgbClr val="066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28" name="Rectangle 27"/>
          <p:cNvSpPr/>
          <p:nvPr userDrawn="1"/>
        </p:nvSpPr>
        <p:spPr>
          <a:xfrm>
            <a:off x="8427211" y="2903567"/>
            <a:ext cx="3360500" cy="2916456"/>
          </a:xfrm>
          <a:prstGeom prst="rect">
            <a:avLst/>
          </a:prstGeom>
          <a:solidFill>
            <a:srgbClr val="E0E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angle 28"/>
          <p:cNvSpPr/>
          <p:nvPr userDrawn="1"/>
        </p:nvSpPr>
        <p:spPr>
          <a:xfrm>
            <a:off x="4408722" y="2903567"/>
            <a:ext cx="3360500"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8543254" y="2924924"/>
            <a:ext cx="318115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6" name="Text Placeholder 8"/>
          <p:cNvSpPr>
            <a:spLocks noGrp="1"/>
          </p:cNvSpPr>
          <p:nvPr>
            <p:ph type="body" sz="quarter" idx="13" hasCustomPrompt="1"/>
          </p:nvPr>
        </p:nvSpPr>
        <p:spPr>
          <a:xfrm>
            <a:off x="661167" y="1469292"/>
            <a:ext cx="1090275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a:t>Here goes your text</a:t>
            </a:r>
            <a:endParaRPr lang="es-ES"/>
          </a:p>
        </p:txBody>
      </p:sp>
      <p:sp>
        <p:nvSpPr>
          <p:cNvPr id="17" name="Text Placeholder 16"/>
          <p:cNvSpPr>
            <a:spLocks noGrp="1"/>
          </p:cNvSpPr>
          <p:nvPr>
            <p:ph type="body" sz="quarter" idx="21" hasCustomPrompt="1"/>
          </p:nvPr>
        </p:nvSpPr>
        <p:spPr>
          <a:xfrm>
            <a:off x="476440" y="2924926"/>
            <a:ext cx="318116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
        <p:nvSpPr>
          <p:cNvPr id="24" name="Text Placeholder 16"/>
          <p:cNvSpPr>
            <a:spLocks noGrp="1"/>
          </p:cNvSpPr>
          <p:nvPr>
            <p:ph type="body" sz="quarter" idx="24" hasCustomPrompt="1"/>
          </p:nvPr>
        </p:nvSpPr>
        <p:spPr>
          <a:xfrm>
            <a:off x="4524763" y="2924925"/>
            <a:ext cx="3181159"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Tree>
    <p:extLst>
      <p:ext uri="{BB962C8B-B14F-4D97-AF65-F5344CB8AC3E}">
        <p14:creationId xmlns:p14="http://schemas.microsoft.com/office/powerpoint/2010/main" val="29617100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741772" y="1875182"/>
            <a:ext cx="5035827" cy="3949148"/>
          </a:xfrm>
          <a:prstGeom prst="rect">
            <a:avLst/>
          </a:prstGeom>
          <a:solidFill>
            <a:srgbClr val="066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38" name="Rectangle 37"/>
          <p:cNvSpPr/>
          <p:nvPr/>
        </p:nvSpPr>
        <p:spPr>
          <a:xfrm>
            <a:off x="741772"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40" name="Rectangle 39"/>
          <p:cNvSpPr/>
          <p:nvPr/>
        </p:nvSpPr>
        <p:spPr>
          <a:xfrm>
            <a:off x="6413703" y="1875182"/>
            <a:ext cx="5035827" cy="3949148"/>
          </a:xfrm>
          <a:prstGeom prst="rect">
            <a:avLst/>
          </a:prstGeom>
          <a:solidFill>
            <a:srgbClr val="E0E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41" name="Rectangle 40"/>
          <p:cNvSpPr/>
          <p:nvPr/>
        </p:nvSpPr>
        <p:spPr>
          <a:xfrm>
            <a:off x="6413703"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25" name="Text Placeholder 16"/>
          <p:cNvSpPr>
            <a:spLocks noGrp="1"/>
          </p:cNvSpPr>
          <p:nvPr userDrawn="1">
            <p:ph type="body" sz="quarter" idx="25" hasCustomPrompt="1"/>
          </p:nvPr>
        </p:nvSpPr>
        <p:spPr>
          <a:xfrm>
            <a:off x="1002831" y="2668746"/>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a:t>Enter here your plain text</a:t>
            </a:r>
            <a:endParaRPr lang="es-ES"/>
          </a:p>
        </p:txBody>
      </p:sp>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24" name="Text Placeholder 16"/>
          <p:cNvSpPr>
            <a:spLocks noGrp="1"/>
          </p:cNvSpPr>
          <p:nvPr userDrawn="1">
            <p:ph type="body" sz="quarter" idx="24" hasCustomPrompt="1"/>
          </p:nvPr>
        </p:nvSpPr>
        <p:spPr>
          <a:xfrm>
            <a:off x="1002831" y="1919282"/>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a:t>ENTER HERE YOUR TITLE</a:t>
            </a:r>
            <a:endParaRPr lang="es-ES"/>
          </a:p>
        </p:txBody>
      </p:sp>
      <p:sp>
        <p:nvSpPr>
          <p:cNvPr id="26" name="Text Placeholder 16"/>
          <p:cNvSpPr>
            <a:spLocks noGrp="1"/>
          </p:cNvSpPr>
          <p:nvPr userDrawn="1">
            <p:ph type="body" sz="quarter" idx="26" hasCustomPrompt="1"/>
          </p:nvPr>
        </p:nvSpPr>
        <p:spPr>
          <a:xfrm>
            <a:off x="1012507" y="2315785"/>
            <a:ext cx="437256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a:t>Enter here your header</a:t>
            </a:r>
            <a:endParaRPr lang="es-ES"/>
          </a:p>
        </p:txBody>
      </p:sp>
      <p:sp>
        <p:nvSpPr>
          <p:cNvPr id="27" name="Text Placeholder 16"/>
          <p:cNvSpPr>
            <a:spLocks noGrp="1"/>
          </p:cNvSpPr>
          <p:nvPr userDrawn="1">
            <p:ph type="body" sz="quarter" idx="27" hasCustomPrompt="1"/>
          </p:nvPr>
        </p:nvSpPr>
        <p:spPr>
          <a:xfrm>
            <a:off x="6673078" y="2676003"/>
            <a:ext cx="4382236" cy="2984568"/>
          </a:xfrm>
          <a:prstGeom prst="rect">
            <a:avLst/>
          </a:prstGeom>
        </p:spPr>
        <p:txBody>
          <a:bodyPr anchor="t"/>
          <a:lstStyle>
            <a:lvl1pPr marL="0" indent="0" algn="l">
              <a:lnSpc>
                <a:spcPts val="1100"/>
              </a:lnSpc>
              <a:buNone/>
              <a:defRPr sz="950">
                <a:solidFill>
                  <a:schemeClr val="tx1"/>
                </a:solidFill>
                <a:latin typeface="Arial Narrow" panose="020B0606020202030204" pitchFamily="34" charset="0"/>
              </a:defRPr>
            </a:lvl1pPr>
          </a:lstStyle>
          <a:p>
            <a:pPr lvl="0"/>
            <a:r>
              <a:rPr lang="en-US"/>
              <a:t>Enter here your plain text</a:t>
            </a:r>
            <a:endParaRPr lang="es-ES"/>
          </a:p>
        </p:txBody>
      </p:sp>
      <p:sp>
        <p:nvSpPr>
          <p:cNvPr id="28" name="Text Placeholder 16"/>
          <p:cNvSpPr>
            <a:spLocks noGrp="1"/>
          </p:cNvSpPr>
          <p:nvPr userDrawn="1">
            <p:ph type="body" sz="quarter" idx="28" hasCustomPrompt="1"/>
          </p:nvPr>
        </p:nvSpPr>
        <p:spPr>
          <a:xfrm>
            <a:off x="6673078" y="1926539"/>
            <a:ext cx="4382236" cy="360218"/>
          </a:xfrm>
          <a:prstGeom prst="rect">
            <a:avLst/>
          </a:prstGeom>
        </p:spPr>
        <p:txBody>
          <a:bodyPr anchor="t"/>
          <a:lstStyle>
            <a:lvl1pPr marL="0" indent="0" algn="l">
              <a:lnSpc>
                <a:spcPts val="2500"/>
              </a:lnSpc>
              <a:buNone/>
              <a:defRPr sz="2200" b="1">
                <a:solidFill>
                  <a:schemeClr val="tx1"/>
                </a:solidFill>
                <a:latin typeface="Arial Narrow" panose="020B0606020202030204" pitchFamily="34" charset="0"/>
              </a:defRPr>
            </a:lvl1pPr>
          </a:lstStyle>
          <a:p>
            <a:pPr lvl="0"/>
            <a:r>
              <a:rPr lang="en-US"/>
              <a:t>ENTER HERE YOUR TITLE</a:t>
            </a:r>
            <a:endParaRPr lang="es-ES"/>
          </a:p>
        </p:txBody>
      </p:sp>
      <p:sp>
        <p:nvSpPr>
          <p:cNvPr id="29" name="Text Placeholder 16"/>
          <p:cNvSpPr>
            <a:spLocks noGrp="1"/>
          </p:cNvSpPr>
          <p:nvPr userDrawn="1">
            <p:ph type="body" sz="quarter" idx="29" hasCustomPrompt="1"/>
          </p:nvPr>
        </p:nvSpPr>
        <p:spPr>
          <a:xfrm>
            <a:off x="6682753" y="2323042"/>
            <a:ext cx="4372560" cy="360218"/>
          </a:xfrm>
          <a:prstGeom prst="rect">
            <a:avLst/>
          </a:prstGeom>
        </p:spPr>
        <p:txBody>
          <a:bodyPr anchor="t"/>
          <a:lstStyle>
            <a:lvl1pPr marL="0" indent="0" algn="l">
              <a:lnSpc>
                <a:spcPts val="2500"/>
              </a:lnSpc>
              <a:buNone/>
              <a:defRPr sz="1300" b="1">
                <a:solidFill>
                  <a:schemeClr val="tx1"/>
                </a:solidFill>
                <a:latin typeface="Arial Narrow" panose="020B0606020202030204" pitchFamily="34" charset="0"/>
              </a:defRPr>
            </a:lvl1pPr>
          </a:lstStyle>
          <a:p>
            <a:pPr lvl="0"/>
            <a:r>
              <a:rPr lang="en-US"/>
              <a:t>Enter here your header</a:t>
            </a:r>
            <a:endParaRPr lang="es-ES"/>
          </a:p>
        </p:txBody>
      </p:sp>
    </p:spTree>
    <p:extLst>
      <p:ext uri="{BB962C8B-B14F-4D97-AF65-F5344CB8AC3E}">
        <p14:creationId xmlns:p14="http://schemas.microsoft.com/office/powerpoint/2010/main" val="214492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39180F-DE9B-4FC1-BED3-2CEFAA715E33}"/>
              </a:ext>
            </a:extLst>
          </p:cNvPr>
          <p:cNvSpPr>
            <a:spLocks noGrp="1"/>
          </p:cNvSpPr>
          <p:nvPr>
            <p:ph type="body" sz="quarter" idx="10" hasCustomPrompt="1"/>
          </p:nvPr>
        </p:nvSpPr>
        <p:spPr>
          <a:xfrm>
            <a:off x="2052638" y="1553294"/>
            <a:ext cx="3235325" cy="1768475"/>
          </a:xfrm>
          <a:prstGeom prst="rect">
            <a:avLst/>
          </a:prstGeom>
        </p:spPr>
        <p:txBody>
          <a:bodyPr/>
          <a:lstStyle>
            <a:lvl1pPr marL="0" indent="0" algn="l">
              <a:buNone/>
              <a:defRPr sz="3600">
                <a:solidFill>
                  <a:schemeClr val="bg1"/>
                </a:solidFill>
                <a:latin typeface="Arial Narrow" panose="020B0606020202030204" pitchFamily="34" charset="0"/>
              </a:defRPr>
            </a:lvl1pPr>
          </a:lstStyle>
          <a:p>
            <a:pPr lvl="0"/>
            <a:r>
              <a:rPr lang="en-GB"/>
              <a:t>INSERT TITLE HERE</a:t>
            </a:r>
          </a:p>
        </p:txBody>
      </p:sp>
    </p:spTree>
    <p:extLst>
      <p:ext uri="{BB962C8B-B14F-4D97-AF65-F5344CB8AC3E}">
        <p14:creationId xmlns:p14="http://schemas.microsoft.com/office/powerpoint/2010/main" val="943203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Op1 Top Banner +2 Text Boxes OpA">
    <p:spTree>
      <p:nvGrpSpPr>
        <p:cNvPr id="1" name=""/>
        <p:cNvGrpSpPr/>
        <p:nvPr/>
      </p:nvGrpSpPr>
      <p:grpSpPr>
        <a:xfrm>
          <a:off x="0" y="0"/>
          <a:ext cx="0" cy="0"/>
          <a:chOff x="0" y="0"/>
          <a:chExt cx="0" cy="0"/>
        </a:xfrm>
      </p:grpSpPr>
      <p:sp>
        <p:nvSpPr>
          <p:cNvPr id="37" name="Rectangle 36"/>
          <p:cNvSpPr/>
          <p:nvPr/>
        </p:nvSpPr>
        <p:spPr>
          <a:xfrm>
            <a:off x="741772" y="3028964"/>
            <a:ext cx="5035827" cy="2795366"/>
          </a:xfrm>
          <a:prstGeom prst="rect">
            <a:avLst/>
          </a:prstGeom>
          <a:solidFill>
            <a:srgbClr val="066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38" name="Rectangle 37"/>
          <p:cNvSpPr/>
          <p:nvPr/>
        </p:nvSpPr>
        <p:spPr>
          <a:xfrm>
            <a:off x="741772" y="2859064"/>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b="1"/>
          </a:p>
        </p:txBody>
      </p:sp>
      <p:sp>
        <p:nvSpPr>
          <p:cNvPr id="40" name="Rectangle 39"/>
          <p:cNvSpPr/>
          <p:nvPr/>
        </p:nvSpPr>
        <p:spPr>
          <a:xfrm>
            <a:off x="6413703" y="3028964"/>
            <a:ext cx="5035827" cy="2795366"/>
          </a:xfrm>
          <a:prstGeom prst="rect">
            <a:avLst/>
          </a:prstGeom>
          <a:solidFill>
            <a:srgbClr val="EA6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41" name="Rectangle 40"/>
          <p:cNvSpPr/>
          <p:nvPr/>
        </p:nvSpPr>
        <p:spPr>
          <a:xfrm>
            <a:off x="6413703" y="2859064"/>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25" name="Text Placeholder 16"/>
          <p:cNvSpPr>
            <a:spLocks noGrp="1"/>
          </p:cNvSpPr>
          <p:nvPr userDrawn="1">
            <p:ph type="body" sz="quarter" idx="25" hasCustomPrompt="1"/>
          </p:nvPr>
        </p:nvSpPr>
        <p:spPr>
          <a:xfrm>
            <a:off x="1002831" y="3429001"/>
            <a:ext cx="4382236" cy="2224313"/>
          </a:xfrm>
          <a:prstGeom prst="rect">
            <a:avLst/>
          </a:prstGeom>
        </p:spPr>
        <p:txBody>
          <a:bodyPr anchor="t"/>
          <a:lstStyle>
            <a:lvl1pPr marL="0" indent="0" algn="l">
              <a:lnSpc>
                <a:spcPts val="1100"/>
              </a:lnSpc>
              <a:buNone/>
              <a:defRPr sz="2000">
                <a:solidFill>
                  <a:schemeClr val="bg1"/>
                </a:solidFill>
                <a:latin typeface="Arial Narrow" panose="020B0606020202030204" pitchFamily="34" charset="0"/>
              </a:defRPr>
            </a:lvl1pPr>
          </a:lstStyle>
          <a:p>
            <a:pPr lvl="0"/>
            <a:r>
              <a:rPr lang="en-US"/>
              <a:t>Enter here your plain text</a:t>
            </a:r>
            <a:endParaRPr lang="es-ES"/>
          </a:p>
        </p:txBody>
      </p:sp>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24" name="Text Placeholder 16"/>
          <p:cNvSpPr>
            <a:spLocks noGrp="1"/>
          </p:cNvSpPr>
          <p:nvPr userDrawn="1">
            <p:ph type="body" sz="quarter" idx="24" hasCustomPrompt="1"/>
          </p:nvPr>
        </p:nvSpPr>
        <p:spPr>
          <a:xfrm>
            <a:off x="1002831" y="3068811"/>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a:t>ENTER HERE YOUR TITLE</a:t>
            </a:r>
            <a:endParaRPr lang="es-ES"/>
          </a:p>
        </p:txBody>
      </p:sp>
      <p:sp>
        <p:nvSpPr>
          <p:cNvPr id="27" name="Text Placeholder 16"/>
          <p:cNvSpPr>
            <a:spLocks noGrp="1"/>
          </p:cNvSpPr>
          <p:nvPr userDrawn="1">
            <p:ph type="body" sz="quarter" idx="27" hasCustomPrompt="1"/>
          </p:nvPr>
        </p:nvSpPr>
        <p:spPr>
          <a:xfrm>
            <a:off x="6673078" y="3429000"/>
            <a:ext cx="4382236" cy="2231570"/>
          </a:xfrm>
          <a:prstGeom prst="rect">
            <a:avLst/>
          </a:prstGeom>
        </p:spPr>
        <p:txBody>
          <a:bodyPr anchor="t"/>
          <a:lstStyle>
            <a:lvl1pPr marL="0" indent="0" algn="l">
              <a:lnSpc>
                <a:spcPts val="1100"/>
              </a:lnSpc>
              <a:buNone/>
              <a:defRPr sz="2000">
                <a:solidFill>
                  <a:schemeClr val="bg1"/>
                </a:solidFill>
                <a:latin typeface="Arial Narrow" panose="020B0606020202030204" pitchFamily="34" charset="0"/>
              </a:defRPr>
            </a:lvl1pPr>
          </a:lstStyle>
          <a:p>
            <a:pPr lvl="0"/>
            <a:r>
              <a:rPr lang="en-US"/>
              <a:t>Enter here your plain text</a:t>
            </a:r>
            <a:endParaRPr lang="es-ES"/>
          </a:p>
        </p:txBody>
      </p:sp>
      <p:sp>
        <p:nvSpPr>
          <p:cNvPr id="28" name="Text Placeholder 16"/>
          <p:cNvSpPr>
            <a:spLocks noGrp="1"/>
          </p:cNvSpPr>
          <p:nvPr userDrawn="1">
            <p:ph type="body" sz="quarter" idx="28" hasCustomPrompt="1"/>
          </p:nvPr>
        </p:nvSpPr>
        <p:spPr>
          <a:xfrm>
            <a:off x="6673078" y="3076067"/>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a:t>ENTER HERE YOUR TITLE</a:t>
            </a:r>
            <a:endParaRPr lang="es-ES"/>
          </a:p>
        </p:txBody>
      </p:sp>
      <p:sp>
        <p:nvSpPr>
          <p:cNvPr id="13" name="Rectangle 12">
            <a:extLst>
              <a:ext uri="{FF2B5EF4-FFF2-40B4-BE49-F238E27FC236}">
                <a16:creationId xmlns:a16="http://schemas.microsoft.com/office/drawing/2014/main" id="{3A0D9940-B918-4AA1-8C28-A80EEF5A115A}"/>
              </a:ext>
            </a:extLst>
          </p:cNvPr>
          <p:cNvSpPr/>
          <p:nvPr userDrawn="1"/>
        </p:nvSpPr>
        <p:spPr>
          <a:xfrm>
            <a:off x="741772" y="1461381"/>
            <a:ext cx="10707757" cy="1226666"/>
          </a:xfrm>
          <a:prstGeom prst="rect">
            <a:avLst/>
          </a:prstGeom>
          <a:solidFill>
            <a:srgbClr val="E0E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14" name="Text Placeholder 16">
            <a:extLst>
              <a:ext uri="{FF2B5EF4-FFF2-40B4-BE49-F238E27FC236}">
                <a16:creationId xmlns:a16="http://schemas.microsoft.com/office/drawing/2014/main" id="{0E534AB9-0BCE-4665-980E-4CAC9DE468E4}"/>
              </a:ext>
            </a:extLst>
          </p:cNvPr>
          <p:cNvSpPr>
            <a:spLocks noGrp="1"/>
          </p:cNvSpPr>
          <p:nvPr>
            <p:ph type="body" sz="quarter" idx="29" hasCustomPrompt="1"/>
          </p:nvPr>
        </p:nvSpPr>
        <p:spPr>
          <a:xfrm>
            <a:off x="1090115" y="1523609"/>
            <a:ext cx="4382236" cy="360218"/>
          </a:xfrm>
          <a:prstGeom prst="rect">
            <a:avLst/>
          </a:prstGeom>
        </p:spPr>
        <p:txBody>
          <a:bodyPr anchor="t"/>
          <a:lstStyle>
            <a:lvl1pPr marL="0" indent="0" algn="l">
              <a:lnSpc>
                <a:spcPts val="2500"/>
              </a:lnSpc>
              <a:buNone/>
              <a:defRPr sz="2200" b="1">
                <a:solidFill>
                  <a:schemeClr val="tx1"/>
                </a:solidFill>
                <a:latin typeface="Arial Narrow" panose="020B0606020202030204" pitchFamily="34" charset="0"/>
              </a:defRPr>
            </a:lvl1pPr>
          </a:lstStyle>
          <a:p>
            <a:pPr lvl="0"/>
            <a:r>
              <a:rPr lang="en-US"/>
              <a:t>ENTER HERE YOUR TITLE</a:t>
            </a:r>
            <a:endParaRPr lang="es-ES"/>
          </a:p>
        </p:txBody>
      </p:sp>
      <p:sp>
        <p:nvSpPr>
          <p:cNvPr id="15" name="Rectangle 14">
            <a:extLst>
              <a:ext uri="{FF2B5EF4-FFF2-40B4-BE49-F238E27FC236}">
                <a16:creationId xmlns:a16="http://schemas.microsoft.com/office/drawing/2014/main" id="{30E4AE9A-CEB5-43FD-8283-CF961876B35D}"/>
              </a:ext>
            </a:extLst>
          </p:cNvPr>
          <p:cNvSpPr/>
          <p:nvPr userDrawn="1"/>
        </p:nvSpPr>
        <p:spPr>
          <a:xfrm>
            <a:off x="741772" y="1457133"/>
            <a:ext cx="261059" cy="122666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Tree>
    <p:extLst>
      <p:ext uri="{BB962C8B-B14F-4D97-AF65-F5344CB8AC3E}">
        <p14:creationId xmlns:p14="http://schemas.microsoft.com/office/powerpoint/2010/main" val="77944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p1 Top Banner +2 Text Boxes OpA">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a:t>HERE GOES YOUR TITLE</a:t>
            </a:r>
            <a:endParaRPr lang="es-ES"/>
          </a:p>
        </p:txBody>
      </p:sp>
      <p:sp>
        <p:nvSpPr>
          <p:cNvPr id="13" name="Rectangle 12">
            <a:extLst>
              <a:ext uri="{FF2B5EF4-FFF2-40B4-BE49-F238E27FC236}">
                <a16:creationId xmlns:a16="http://schemas.microsoft.com/office/drawing/2014/main" id="{47D6A8E6-1A63-42E6-AC87-AB8AD24950C1}"/>
              </a:ext>
            </a:extLst>
          </p:cNvPr>
          <p:cNvSpPr/>
          <p:nvPr userDrawn="1"/>
        </p:nvSpPr>
        <p:spPr>
          <a:xfrm>
            <a:off x="301502" y="1875182"/>
            <a:ext cx="3694765" cy="3949148"/>
          </a:xfrm>
          <a:prstGeom prst="rect">
            <a:avLst/>
          </a:prstGeom>
          <a:solidFill>
            <a:srgbClr val="066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14" name="Rectangle 13">
            <a:extLst>
              <a:ext uri="{FF2B5EF4-FFF2-40B4-BE49-F238E27FC236}">
                <a16:creationId xmlns:a16="http://schemas.microsoft.com/office/drawing/2014/main" id="{A289981F-DA28-48DC-856C-F86E6CB50E3A}"/>
              </a:ext>
            </a:extLst>
          </p:cNvPr>
          <p:cNvSpPr/>
          <p:nvPr userDrawn="1"/>
        </p:nvSpPr>
        <p:spPr>
          <a:xfrm>
            <a:off x="301502" y="1709530"/>
            <a:ext cx="3694765"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15" name="Rectangle 14">
            <a:extLst>
              <a:ext uri="{FF2B5EF4-FFF2-40B4-BE49-F238E27FC236}">
                <a16:creationId xmlns:a16="http://schemas.microsoft.com/office/drawing/2014/main" id="{0C926708-CA78-46E2-A836-5D0C9A0A0F24}"/>
              </a:ext>
            </a:extLst>
          </p:cNvPr>
          <p:cNvSpPr/>
          <p:nvPr userDrawn="1"/>
        </p:nvSpPr>
        <p:spPr>
          <a:xfrm>
            <a:off x="8230816" y="1875182"/>
            <a:ext cx="3694765" cy="3949148"/>
          </a:xfrm>
          <a:prstGeom prst="rect">
            <a:avLst/>
          </a:prstGeom>
          <a:solidFill>
            <a:srgbClr val="E0E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16" name="Rectangle 15">
            <a:extLst>
              <a:ext uri="{FF2B5EF4-FFF2-40B4-BE49-F238E27FC236}">
                <a16:creationId xmlns:a16="http://schemas.microsoft.com/office/drawing/2014/main" id="{D053BD92-6E18-44AE-94D6-23353E7153DB}"/>
              </a:ext>
            </a:extLst>
          </p:cNvPr>
          <p:cNvSpPr/>
          <p:nvPr userDrawn="1"/>
        </p:nvSpPr>
        <p:spPr>
          <a:xfrm>
            <a:off x="8230816" y="1709530"/>
            <a:ext cx="3694765"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17" name="Text Placeholder 16">
            <a:extLst>
              <a:ext uri="{FF2B5EF4-FFF2-40B4-BE49-F238E27FC236}">
                <a16:creationId xmlns:a16="http://schemas.microsoft.com/office/drawing/2014/main" id="{7EBE95A8-71B6-49DB-8CBD-AC5B91DB2E06}"/>
              </a:ext>
            </a:extLst>
          </p:cNvPr>
          <p:cNvSpPr>
            <a:spLocks noGrp="1"/>
          </p:cNvSpPr>
          <p:nvPr>
            <p:ph type="body" sz="quarter" idx="25" hasCustomPrompt="1"/>
          </p:nvPr>
        </p:nvSpPr>
        <p:spPr>
          <a:xfrm>
            <a:off x="562561" y="2668746"/>
            <a:ext cx="3215228"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a:t>Enter here your plain text</a:t>
            </a:r>
            <a:endParaRPr lang="es-ES"/>
          </a:p>
        </p:txBody>
      </p:sp>
      <p:sp>
        <p:nvSpPr>
          <p:cNvPr id="18" name="Text Placeholder 16">
            <a:extLst>
              <a:ext uri="{FF2B5EF4-FFF2-40B4-BE49-F238E27FC236}">
                <a16:creationId xmlns:a16="http://schemas.microsoft.com/office/drawing/2014/main" id="{1D91AD07-D20F-46E1-A0E2-86D0116E29D9}"/>
              </a:ext>
            </a:extLst>
          </p:cNvPr>
          <p:cNvSpPr>
            <a:spLocks noGrp="1"/>
          </p:cNvSpPr>
          <p:nvPr>
            <p:ph type="body" sz="quarter" idx="24" hasCustomPrompt="1"/>
          </p:nvPr>
        </p:nvSpPr>
        <p:spPr>
          <a:xfrm>
            <a:off x="562561" y="1919282"/>
            <a:ext cx="3215228"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a:t>ENTER HERE YOUR TITLE</a:t>
            </a:r>
            <a:endParaRPr lang="es-ES"/>
          </a:p>
        </p:txBody>
      </p:sp>
      <p:sp>
        <p:nvSpPr>
          <p:cNvPr id="19" name="Text Placeholder 16">
            <a:extLst>
              <a:ext uri="{FF2B5EF4-FFF2-40B4-BE49-F238E27FC236}">
                <a16:creationId xmlns:a16="http://schemas.microsoft.com/office/drawing/2014/main" id="{E60D1A5B-0A7C-4EED-8DBE-94C7FB1FE1A3}"/>
              </a:ext>
            </a:extLst>
          </p:cNvPr>
          <p:cNvSpPr>
            <a:spLocks noGrp="1"/>
          </p:cNvSpPr>
          <p:nvPr>
            <p:ph type="body" sz="quarter" idx="26" hasCustomPrompt="1"/>
          </p:nvPr>
        </p:nvSpPr>
        <p:spPr>
          <a:xfrm>
            <a:off x="572237" y="2315785"/>
            <a:ext cx="3208129"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a:t>Enter here your header</a:t>
            </a:r>
            <a:endParaRPr lang="es-ES"/>
          </a:p>
        </p:txBody>
      </p:sp>
      <p:sp>
        <p:nvSpPr>
          <p:cNvPr id="20" name="Text Placeholder 16">
            <a:extLst>
              <a:ext uri="{FF2B5EF4-FFF2-40B4-BE49-F238E27FC236}">
                <a16:creationId xmlns:a16="http://schemas.microsoft.com/office/drawing/2014/main" id="{7111EBE2-2EC0-4067-AE0B-B35F23614F5A}"/>
              </a:ext>
            </a:extLst>
          </p:cNvPr>
          <p:cNvSpPr>
            <a:spLocks noGrp="1"/>
          </p:cNvSpPr>
          <p:nvPr>
            <p:ph type="body" sz="quarter" idx="27" hasCustomPrompt="1"/>
          </p:nvPr>
        </p:nvSpPr>
        <p:spPr>
          <a:xfrm>
            <a:off x="8328905" y="2676003"/>
            <a:ext cx="3215228" cy="2984568"/>
          </a:xfrm>
          <a:prstGeom prst="rect">
            <a:avLst/>
          </a:prstGeom>
        </p:spPr>
        <p:txBody>
          <a:bodyPr anchor="t"/>
          <a:lstStyle>
            <a:lvl1pPr marL="0" indent="0" algn="l">
              <a:lnSpc>
                <a:spcPts val="1100"/>
              </a:lnSpc>
              <a:buNone/>
              <a:defRPr sz="950">
                <a:solidFill>
                  <a:schemeClr val="tx1"/>
                </a:solidFill>
                <a:latin typeface="Arial Narrow" panose="020B0606020202030204" pitchFamily="34" charset="0"/>
              </a:defRPr>
            </a:lvl1pPr>
          </a:lstStyle>
          <a:p>
            <a:pPr lvl="0"/>
            <a:r>
              <a:rPr lang="en-US"/>
              <a:t>Enter here your plain text</a:t>
            </a:r>
            <a:endParaRPr lang="es-ES"/>
          </a:p>
        </p:txBody>
      </p:sp>
      <p:sp>
        <p:nvSpPr>
          <p:cNvPr id="21" name="Text Placeholder 16">
            <a:extLst>
              <a:ext uri="{FF2B5EF4-FFF2-40B4-BE49-F238E27FC236}">
                <a16:creationId xmlns:a16="http://schemas.microsoft.com/office/drawing/2014/main" id="{FA4C517F-C18E-4315-BE2E-DA8505DC39CC}"/>
              </a:ext>
            </a:extLst>
          </p:cNvPr>
          <p:cNvSpPr>
            <a:spLocks noGrp="1"/>
          </p:cNvSpPr>
          <p:nvPr>
            <p:ph type="body" sz="quarter" idx="28" hasCustomPrompt="1"/>
          </p:nvPr>
        </p:nvSpPr>
        <p:spPr>
          <a:xfrm>
            <a:off x="8328905" y="1926539"/>
            <a:ext cx="3215228" cy="360218"/>
          </a:xfrm>
          <a:prstGeom prst="rect">
            <a:avLst/>
          </a:prstGeom>
        </p:spPr>
        <p:txBody>
          <a:bodyPr anchor="t"/>
          <a:lstStyle>
            <a:lvl1pPr marL="0" indent="0" algn="l">
              <a:lnSpc>
                <a:spcPts val="2500"/>
              </a:lnSpc>
              <a:buNone/>
              <a:defRPr sz="2200" b="1">
                <a:solidFill>
                  <a:schemeClr val="tx1"/>
                </a:solidFill>
                <a:latin typeface="Arial Narrow" panose="020B0606020202030204" pitchFamily="34" charset="0"/>
              </a:defRPr>
            </a:lvl1pPr>
          </a:lstStyle>
          <a:p>
            <a:pPr lvl="0"/>
            <a:r>
              <a:rPr lang="en-US"/>
              <a:t>ENTER HERE YOUR TITLE</a:t>
            </a:r>
            <a:endParaRPr lang="es-ES"/>
          </a:p>
        </p:txBody>
      </p:sp>
      <p:sp>
        <p:nvSpPr>
          <p:cNvPr id="22" name="Text Placeholder 16">
            <a:extLst>
              <a:ext uri="{FF2B5EF4-FFF2-40B4-BE49-F238E27FC236}">
                <a16:creationId xmlns:a16="http://schemas.microsoft.com/office/drawing/2014/main" id="{5AC213A5-9EDB-4B62-8341-7903258D7FB2}"/>
              </a:ext>
            </a:extLst>
          </p:cNvPr>
          <p:cNvSpPr>
            <a:spLocks noGrp="1"/>
          </p:cNvSpPr>
          <p:nvPr>
            <p:ph type="body" sz="quarter" idx="29" hasCustomPrompt="1"/>
          </p:nvPr>
        </p:nvSpPr>
        <p:spPr>
          <a:xfrm>
            <a:off x="8326517" y="2297643"/>
            <a:ext cx="3208129" cy="360218"/>
          </a:xfrm>
          <a:prstGeom prst="rect">
            <a:avLst/>
          </a:prstGeom>
        </p:spPr>
        <p:txBody>
          <a:bodyPr anchor="t"/>
          <a:lstStyle>
            <a:lvl1pPr marL="0" indent="0" algn="l">
              <a:lnSpc>
                <a:spcPts val="2500"/>
              </a:lnSpc>
              <a:buNone/>
              <a:defRPr sz="1300" b="1">
                <a:solidFill>
                  <a:schemeClr val="tx1"/>
                </a:solidFill>
                <a:latin typeface="Arial Narrow" panose="020B0606020202030204" pitchFamily="34" charset="0"/>
              </a:defRPr>
            </a:lvl1pPr>
          </a:lstStyle>
          <a:p>
            <a:pPr lvl="0"/>
            <a:r>
              <a:rPr lang="en-US"/>
              <a:t>Enter here your header</a:t>
            </a:r>
            <a:endParaRPr lang="es-ES"/>
          </a:p>
        </p:txBody>
      </p:sp>
      <p:sp>
        <p:nvSpPr>
          <p:cNvPr id="23" name="Rectangle 22">
            <a:extLst>
              <a:ext uri="{FF2B5EF4-FFF2-40B4-BE49-F238E27FC236}">
                <a16:creationId xmlns:a16="http://schemas.microsoft.com/office/drawing/2014/main" id="{40635FD1-A703-4547-A386-668A7D90FA50}"/>
              </a:ext>
            </a:extLst>
          </p:cNvPr>
          <p:cNvSpPr/>
          <p:nvPr userDrawn="1"/>
        </p:nvSpPr>
        <p:spPr>
          <a:xfrm>
            <a:off x="4267002" y="1875182"/>
            <a:ext cx="3694765" cy="3949148"/>
          </a:xfrm>
          <a:prstGeom prst="rect">
            <a:avLst/>
          </a:prstGeom>
          <a:solidFill>
            <a:srgbClr val="EA6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30" name="Rectangle 29">
            <a:extLst>
              <a:ext uri="{FF2B5EF4-FFF2-40B4-BE49-F238E27FC236}">
                <a16:creationId xmlns:a16="http://schemas.microsoft.com/office/drawing/2014/main" id="{3949E2B0-9B62-465B-AE85-A39A92A0AB97}"/>
              </a:ext>
            </a:extLst>
          </p:cNvPr>
          <p:cNvSpPr/>
          <p:nvPr userDrawn="1"/>
        </p:nvSpPr>
        <p:spPr>
          <a:xfrm>
            <a:off x="4267002" y="1709530"/>
            <a:ext cx="3694765"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31" name="Text Placeholder 16">
            <a:extLst>
              <a:ext uri="{FF2B5EF4-FFF2-40B4-BE49-F238E27FC236}">
                <a16:creationId xmlns:a16="http://schemas.microsoft.com/office/drawing/2014/main" id="{156121F7-98BC-461D-8670-CCFAF0B4D90F}"/>
              </a:ext>
            </a:extLst>
          </p:cNvPr>
          <p:cNvSpPr>
            <a:spLocks noGrp="1"/>
          </p:cNvSpPr>
          <p:nvPr>
            <p:ph type="body" sz="quarter" idx="30" hasCustomPrompt="1"/>
          </p:nvPr>
        </p:nvSpPr>
        <p:spPr>
          <a:xfrm>
            <a:off x="4526378" y="2825708"/>
            <a:ext cx="3215228"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a:t>Enter here your plain text</a:t>
            </a:r>
            <a:endParaRPr lang="es-ES"/>
          </a:p>
        </p:txBody>
      </p:sp>
      <p:sp>
        <p:nvSpPr>
          <p:cNvPr id="32" name="Text Placeholder 16">
            <a:extLst>
              <a:ext uri="{FF2B5EF4-FFF2-40B4-BE49-F238E27FC236}">
                <a16:creationId xmlns:a16="http://schemas.microsoft.com/office/drawing/2014/main" id="{285134FA-5DB3-4A22-AC05-09032BDDD7F2}"/>
              </a:ext>
            </a:extLst>
          </p:cNvPr>
          <p:cNvSpPr>
            <a:spLocks noGrp="1"/>
          </p:cNvSpPr>
          <p:nvPr>
            <p:ph type="body" sz="quarter" idx="31" hasCustomPrompt="1"/>
          </p:nvPr>
        </p:nvSpPr>
        <p:spPr>
          <a:xfrm>
            <a:off x="4526377" y="1926539"/>
            <a:ext cx="3215228"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a:t>ENTER HERE YOUR TITLE</a:t>
            </a:r>
            <a:endParaRPr lang="es-ES"/>
          </a:p>
        </p:txBody>
      </p:sp>
      <p:sp>
        <p:nvSpPr>
          <p:cNvPr id="33" name="Text Placeholder 16">
            <a:extLst>
              <a:ext uri="{FF2B5EF4-FFF2-40B4-BE49-F238E27FC236}">
                <a16:creationId xmlns:a16="http://schemas.microsoft.com/office/drawing/2014/main" id="{B5C76AFB-ED6F-41B5-BAB0-DF9C3C0F8449}"/>
              </a:ext>
            </a:extLst>
          </p:cNvPr>
          <p:cNvSpPr>
            <a:spLocks noGrp="1"/>
          </p:cNvSpPr>
          <p:nvPr>
            <p:ph type="body" sz="quarter" idx="32" hasCustomPrompt="1"/>
          </p:nvPr>
        </p:nvSpPr>
        <p:spPr>
          <a:xfrm>
            <a:off x="4536052" y="2323042"/>
            <a:ext cx="3208129"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a:t>Enter here your header</a:t>
            </a:r>
            <a:endParaRPr lang="es-ES"/>
          </a:p>
        </p:txBody>
      </p:sp>
    </p:spTree>
    <p:extLst>
      <p:ext uri="{BB962C8B-B14F-4D97-AF65-F5344CB8AC3E}">
        <p14:creationId xmlns:p14="http://schemas.microsoft.com/office/powerpoint/2010/main" val="1078426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0" y="1845251"/>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a:t>HERE GOES THE TITLE OF YOUR SECTION</a:t>
            </a:r>
            <a:endParaRPr lang="es-ES"/>
          </a:p>
        </p:txBody>
      </p:sp>
      <p:sp>
        <p:nvSpPr>
          <p:cNvPr id="3" name="Subtitle 2"/>
          <p:cNvSpPr>
            <a:spLocks noGrp="1"/>
          </p:cNvSpPr>
          <p:nvPr>
            <p:ph type="subTitle" idx="1" hasCustomPrompt="1"/>
          </p:nvPr>
        </p:nvSpPr>
        <p:spPr>
          <a:xfrm>
            <a:off x="5683700" y="990983"/>
            <a:ext cx="5552141" cy="525931"/>
          </a:xfrm>
          <a:prstGeom prst="rect">
            <a:avLst/>
          </a:prstGeom>
        </p:spPr>
        <p:txBody>
          <a:bodyPr anchor="b"/>
          <a:lstStyle>
            <a:lvl1pPr marL="0" indent="0" algn="l">
              <a:buNone/>
              <a:defRPr sz="1700" b="1" baseline="0">
                <a:solidFill>
                  <a:srgbClr val="066B80"/>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goes your title</a:t>
            </a:r>
            <a:endParaRPr lang="es-ES"/>
          </a:p>
        </p:txBody>
      </p:sp>
      <p:sp>
        <p:nvSpPr>
          <p:cNvPr id="9" name="Text Placeholder 8"/>
          <p:cNvSpPr>
            <a:spLocks noGrp="1"/>
          </p:cNvSpPr>
          <p:nvPr>
            <p:ph type="body" sz="quarter" idx="13" hasCustomPrompt="1"/>
          </p:nvPr>
        </p:nvSpPr>
        <p:spPr>
          <a:xfrm>
            <a:off x="5683700" y="1526860"/>
            <a:ext cx="5552141"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a:t>Here goes your plain text</a:t>
            </a:r>
            <a:endParaRPr lang="es-ES"/>
          </a:p>
        </p:txBody>
      </p:sp>
    </p:spTree>
    <p:extLst>
      <p:ext uri="{BB962C8B-B14F-4D97-AF65-F5344CB8AC3E}">
        <p14:creationId xmlns:p14="http://schemas.microsoft.com/office/powerpoint/2010/main" val="2988361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en-GB"/>
              <a:t>This is the sub-line</a:t>
            </a:r>
          </a:p>
          <a:p>
            <a:pPr lvl="0"/>
            <a:r>
              <a:rPr lang="en-GB"/>
              <a:t>Project name | Date</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Tree>
    <p:extLst>
      <p:ext uri="{BB962C8B-B14F-4D97-AF65-F5344CB8AC3E}">
        <p14:creationId xmlns:p14="http://schemas.microsoft.com/office/powerpoint/2010/main" val="32505737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b/w GIZ key visual</a:t>
            </a:r>
          </a:p>
        </p:txBody>
      </p:sp>
    </p:spTree>
    <p:extLst>
      <p:ext uri="{BB962C8B-B14F-4D97-AF65-F5344CB8AC3E}">
        <p14:creationId xmlns:p14="http://schemas.microsoft.com/office/powerpoint/2010/main" val="179133277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a:srcRect l="50418" r="36621"/>
          <a:stretch/>
        </p:blipFill>
        <p:spPr>
          <a:xfrm>
            <a:off x="9996729" y="1029491"/>
            <a:ext cx="517191" cy="787908"/>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7472793" y="1034676"/>
            <a:ext cx="2117468" cy="866995"/>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6">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Title slide/headline</a:t>
            </a:r>
            <a:br>
              <a:rPr lang="en-GB"/>
            </a:br>
            <a:r>
              <a:rPr lang="en-GB"/>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spTree>
    <p:extLst>
      <p:ext uri="{BB962C8B-B14F-4D97-AF65-F5344CB8AC3E}">
        <p14:creationId xmlns:p14="http://schemas.microsoft.com/office/powerpoint/2010/main" val="298746152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4"/>
            <a:srcRect/>
            <a:stretch>
              <a:fillRect l="-10" r="-10"/>
            </a:stretch>
          </a:blipFill>
        </p:spPr>
        <p:txBody>
          <a:bodyPr wrap="square" lIns="576000" bIns="1036800" anchor="b">
            <a:noAutofit/>
          </a:bodyPr>
          <a:lstStyle>
            <a:lvl1pPr>
              <a:defRPr sz="3467" b="1">
                <a:solidFill>
                  <a:schemeClr val="tx1"/>
                </a:solidFill>
              </a:defRPr>
            </a:lvl1pPr>
          </a:lstStyle>
          <a:p>
            <a:r>
              <a:rPr lang="en-GB"/>
              <a:t>Title slide for illustration/free-form selection</a:t>
            </a:r>
            <a:br>
              <a:rPr lang="en-GB"/>
            </a:br>
            <a:r>
              <a:rPr lang="en-GB"/>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10396670" y="1966807"/>
            <a:ext cx="1662545" cy="1147156"/>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DD9A8E2A-61F9-4B3C-9A2B-7F7E505F0D6A}"/>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6"/>
          <a:srcRect l="50418" r="36621"/>
          <a:stretch/>
        </p:blipFill>
        <p:spPr>
          <a:xfrm>
            <a:off x="10396670" y="1029491"/>
            <a:ext cx="517191" cy="787908"/>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7"/>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10439990"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360080372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Alternative title slide</a:t>
            </a:r>
            <a:br>
              <a:rPr lang="en-GB"/>
            </a:br>
            <a:r>
              <a:rPr lang="en-GB"/>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Tree>
    <p:extLst>
      <p:ext uri="{BB962C8B-B14F-4D97-AF65-F5344CB8AC3E}">
        <p14:creationId xmlns:p14="http://schemas.microsoft.com/office/powerpoint/2010/main" val="42069318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en-GB"/>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r>
              <a:rPr lang="en-GB"/>
              <a:t>22 Jan. 2019</a:t>
            </a:r>
          </a:p>
        </p:txBody>
      </p:sp>
      <p:sp>
        <p:nvSpPr>
          <p:cNvPr id="8" name="Fußzeilenplatzhalter 7">
            <a:extLst>
              <a:ext uri="{FF2B5EF4-FFF2-40B4-BE49-F238E27FC236}">
                <a16:creationId xmlns:a16="http://schemas.microsoft.com/office/drawing/2014/main" id="{B153431B-7D6D-4B55-A0DF-437772147847}"/>
              </a:ext>
            </a:extLst>
          </p:cNvPr>
          <p:cNvSpPr>
            <a:spLocks noGrp="1"/>
          </p:cNvSpPr>
          <p:nvPr>
            <p:ph type="ftr" sz="quarter" idx="15"/>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77401301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n-GB"/>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r>
              <a:rPr lang="en-GB"/>
              <a:t>22 Jan. 2019</a:t>
            </a:r>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GB"/>
              <a:t>Titel of the presentation</a:t>
            </a:r>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88352679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0" y="1845251"/>
            <a:ext cx="3921983" cy="2501153"/>
          </a:xfrm>
          <a:prstGeom prst="rect">
            <a:avLst/>
          </a:prstGeom>
        </p:spPr>
        <p:txBody>
          <a:bodyPr anchor="ctr"/>
          <a:lstStyle>
            <a:lvl1pPr algn="l">
              <a:lnSpc>
                <a:spcPts val="4500"/>
              </a:lnSpc>
              <a:defRPr sz="4400" b="1">
                <a:solidFill>
                  <a:srgbClr val="0594AF"/>
                </a:solidFill>
                <a:latin typeface="Arial Narrow" panose="020B0606020202030204" pitchFamily="34" charset="0"/>
              </a:defRPr>
            </a:lvl1pPr>
          </a:lstStyle>
          <a:p>
            <a:r>
              <a:rPr lang="en-US"/>
              <a:t>HERE GOES THE TITLE OF YOUR SECTION</a:t>
            </a:r>
            <a:endParaRPr lang="es-ES"/>
          </a:p>
        </p:txBody>
      </p:sp>
      <p:sp>
        <p:nvSpPr>
          <p:cNvPr id="3" name="Subtitle 2"/>
          <p:cNvSpPr>
            <a:spLocks noGrp="1"/>
          </p:cNvSpPr>
          <p:nvPr>
            <p:ph type="subTitle" idx="1" hasCustomPrompt="1"/>
          </p:nvPr>
        </p:nvSpPr>
        <p:spPr>
          <a:xfrm>
            <a:off x="5956263" y="1313354"/>
            <a:ext cx="5552141" cy="525931"/>
          </a:xfrm>
          <a:prstGeom prst="rect">
            <a:avLst/>
          </a:prstGeom>
        </p:spPr>
        <p:txBody>
          <a:bodyPr anchor="b"/>
          <a:lstStyle>
            <a:lvl1pPr marL="0" indent="0" algn="l">
              <a:buNone/>
              <a:defRPr sz="2400" b="1" baseline="0">
                <a:solidFill>
                  <a:srgbClr val="066B80"/>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goes your title</a:t>
            </a:r>
            <a:endParaRPr lang="es-ES"/>
          </a:p>
        </p:txBody>
      </p:sp>
      <p:sp>
        <p:nvSpPr>
          <p:cNvPr id="9" name="Text Placeholder 8"/>
          <p:cNvSpPr>
            <a:spLocks noGrp="1"/>
          </p:cNvSpPr>
          <p:nvPr>
            <p:ph type="body" sz="quarter" idx="13" hasCustomPrompt="1"/>
          </p:nvPr>
        </p:nvSpPr>
        <p:spPr>
          <a:xfrm>
            <a:off x="5956263" y="1849231"/>
            <a:ext cx="5552141" cy="4063235"/>
          </a:xfrm>
          <a:prstGeom prst="rect">
            <a:avLst/>
          </a:prstGeom>
        </p:spPr>
        <p:txBody>
          <a:bodyPr/>
          <a:lstStyle>
            <a:lvl1pPr marL="0" indent="0">
              <a:lnSpc>
                <a:spcPct val="100000"/>
              </a:lnSpc>
              <a:buNone/>
              <a:defRPr sz="2000">
                <a:solidFill>
                  <a:srgbClr val="58585A"/>
                </a:solidFill>
                <a:latin typeface="Arial Narrow" panose="020B0606020202030204" pitchFamily="34" charset="0"/>
              </a:defRPr>
            </a:lvl1pPr>
          </a:lstStyle>
          <a:p>
            <a:pPr lvl="0"/>
            <a:r>
              <a:rPr lang="en-US"/>
              <a:t>Here goes your plain text</a:t>
            </a:r>
            <a:endParaRPr lang="es-ES"/>
          </a:p>
        </p:txBody>
      </p:sp>
    </p:spTree>
    <p:extLst>
      <p:ext uri="{BB962C8B-B14F-4D97-AF65-F5344CB8AC3E}">
        <p14:creationId xmlns:p14="http://schemas.microsoft.com/office/powerpoint/2010/main" val="3040977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r>
              <a:rPr lang="en-GB"/>
              <a:t>22 Jan. 2019</a:t>
            </a:r>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7653475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Section start slide</a:t>
            </a:r>
            <a:br>
              <a:rPr lang="en-GB"/>
            </a:br>
            <a:r>
              <a:rPr lang="en-GB"/>
              <a:t>with background photo (interchangeable)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29" name="1.">
            <a:extLst>
              <a:ext uri="{FF2B5EF4-FFF2-40B4-BE49-F238E27FC236}">
                <a16:creationId xmlns:a16="http://schemas.microsoft.com/office/drawing/2014/main" id="{DF731E94-BC4E-4147-8280-79F13CCEF08B}"/>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6B919EA4-50E9-46C9-AC5A-76AC20E25106}"/>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36FCB48E-A225-433E-9552-1EC05D2E90CB}"/>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308DC210-80AE-4E96-8C9E-08E1D0F3C4B1}"/>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r>
              <a:rPr lang="en-GB"/>
              <a:t>22 Jan. 2019</a:t>
            </a:r>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GB"/>
              <a:t>Titel of the presentation</a:t>
            </a:r>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pic>
        <p:nvPicPr>
          <p:cNvPr id="23" name="Grafik 22" descr="Ein Bild, das Screenshot enthält.&#10;&#10;Automatisch generierte Beschreibung">
            <a:extLst>
              <a:ext uri="{FF2B5EF4-FFF2-40B4-BE49-F238E27FC236}">
                <a16:creationId xmlns:a16="http://schemas.microsoft.com/office/drawing/2014/main" id="{AFC53F5D-C099-4AB8-BEA0-0C0599C54F28}"/>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33" name="Gruppieren 32">
            <a:extLst>
              <a:ext uri="{FF2B5EF4-FFF2-40B4-BE49-F238E27FC236}">
                <a16:creationId xmlns:a16="http://schemas.microsoft.com/office/drawing/2014/main" id="{71BF95A1-C507-454F-AD5B-C1AE17A76F07}"/>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355A07BF-0F32-412A-AAD2-48911D07B2F8}"/>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B2564D52-B4AC-4D61-B46E-BE3CE7851C95}"/>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9A38222B-6179-4D47-87DD-F77D00C82A5F}"/>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91136451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r>
              <a:rPr lang="en-GB"/>
              <a:t>22 Jan. 2019</a:t>
            </a:r>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GB"/>
              <a:t>Titel of the presentation</a:t>
            </a:r>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41083681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r>
              <a:rPr lang="en-GB"/>
              <a:t>22 Jan. 2019</a:t>
            </a:r>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99353785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r>
              <a:rPr lang="en-GB"/>
              <a:t>22 Jan. 2019</a:t>
            </a:r>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19645462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r>
              <a:rPr lang="en-GB"/>
              <a:t>22 Jan. 2019</a:t>
            </a:r>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24454537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n-GB"/>
              <a:t>Intermediate slide, photo</a:t>
            </a:r>
            <a:br>
              <a:rPr lang="en-GB"/>
            </a:br>
            <a:r>
              <a:rPr lang="en-GB"/>
              <a:t>(interchangeable)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1.">
            <a:extLst>
              <a:ext uri="{FF2B5EF4-FFF2-40B4-BE49-F238E27FC236}">
                <a16:creationId xmlns:a16="http://schemas.microsoft.com/office/drawing/2014/main" id="{0BCFDBF6-0C4F-4BA9-84EB-ED3466065719}"/>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29" name="2.">
            <a:extLst>
              <a:ext uri="{FF2B5EF4-FFF2-40B4-BE49-F238E27FC236}">
                <a16:creationId xmlns:a16="http://schemas.microsoft.com/office/drawing/2014/main" id="{918BC469-7392-45B5-882F-1B971DBE17B2}"/>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0" name="3.">
            <a:extLst>
              <a:ext uri="{FF2B5EF4-FFF2-40B4-BE49-F238E27FC236}">
                <a16:creationId xmlns:a16="http://schemas.microsoft.com/office/drawing/2014/main" id="{431D4BE7-4DC0-4A8D-8A4E-899AB39C9BF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1" name="how">
            <a:extLst>
              <a:ext uri="{FF2B5EF4-FFF2-40B4-BE49-F238E27FC236}">
                <a16:creationId xmlns:a16="http://schemas.microsoft.com/office/drawing/2014/main" id="{CFE17404-D559-410E-817A-BE37032A4EC8}"/>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r>
              <a:rPr lang="en-GB"/>
              <a:t>22 Jan. 2019</a:t>
            </a:r>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GB"/>
              <a:t>Titel of the presentation</a:t>
            </a:r>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pic>
        <p:nvPicPr>
          <p:cNvPr id="19" name="Grafik 18" descr="Ein Bild, das Screenshot enthält.&#10;&#10;Automatisch generierte Beschreibung">
            <a:extLst>
              <a:ext uri="{FF2B5EF4-FFF2-40B4-BE49-F238E27FC236}">
                <a16:creationId xmlns:a16="http://schemas.microsoft.com/office/drawing/2014/main" id="{F90E96F9-8FB8-41D7-9257-7179FD053D2F}"/>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23" name="Gruppieren 22">
            <a:extLst>
              <a:ext uri="{FF2B5EF4-FFF2-40B4-BE49-F238E27FC236}">
                <a16:creationId xmlns:a16="http://schemas.microsoft.com/office/drawing/2014/main" id="{67BCCCE2-341A-478B-A3EC-6046F8A5D497}"/>
              </a:ext>
            </a:extLst>
          </p:cNvPr>
          <p:cNvGrpSpPr/>
          <p:nvPr userDrawn="1"/>
        </p:nvGrpSpPr>
        <p:grpSpPr>
          <a:xfrm>
            <a:off x="7472793" y="1034676"/>
            <a:ext cx="2117468" cy="866995"/>
            <a:chOff x="5604594" y="1459908"/>
            <a:chExt cx="1588101" cy="650246"/>
          </a:xfrm>
        </p:grpSpPr>
        <p:pic>
          <p:nvPicPr>
            <p:cNvPr id="32" name="Grafik 31" descr="Ein Bild, das Screenshot enthält.&#10;&#10;Automatisch generierte Beschreibung">
              <a:extLst>
                <a:ext uri="{FF2B5EF4-FFF2-40B4-BE49-F238E27FC236}">
                  <a16:creationId xmlns:a16="http://schemas.microsoft.com/office/drawing/2014/main" id="{78A59224-4957-4C08-BE65-D8BD25A23E44}"/>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3" name="Rechteck 32">
              <a:extLst>
                <a:ext uri="{FF2B5EF4-FFF2-40B4-BE49-F238E27FC236}">
                  <a16:creationId xmlns:a16="http://schemas.microsoft.com/office/drawing/2014/main" id="{D3A98BB7-764F-4350-BD71-C6758C885B37}"/>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4" name="Rechteck">
            <a:extLst>
              <a:ext uri="{FF2B5EF4-FFF2-40B4-BE49-F238E27FC236}">
                <a16:creationId xmlns:a16="http://schemas.microsoft.com/office/drawing/2014/main" id="{C2B577D0-C8DA-42B1-BF4C-EE3ACF0A05FC}"/>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418938181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9"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r>
              <a:rPr lang="en-GB"/>
              <a:t>22 Jan. 2019</a:t>
            </a:r>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731223702"/>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5" y="352037"/>
            <a:ext cx="11422911" cy="360753"/>
          </a:xfrm>
        </p:spPr>
        <p:txBody>
          <a:bodyPr/>
          <a:lstStyle>
            <a:lvl1pPr>
              <a:defRPr/>
            </a:lvl1pPr>
          </a:lstStyle>
          <a:p>
            <a:r>
              <a:rPr lang="en-GB"/>
              <a:t>Click to add headline</a:t>
            </a:r>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7"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r>
              <a:rPr lang="en-GB"/>
              <a:t>22 Jan. 2019</a:t>
            </a:r>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78741252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9563579" cy="378644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r>
              <a:rPr lang="en-GB"/>
              <a:t>22 Jan. 2019</a:t>
            </a:r>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93389122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C0ACFE1-06E1-4959-B6E8-E0B518CCDA5F}"/>
              </a:ext>
            </a:extLst>
          </p:cNvPr>
          <p:cNvSpPr>
            <a:spLocks noGrp="1"/>
          </p:cNvSpPr>
          <p:nvPr>
            <p:ph type="subTitle" idx="1" hasCustomPrompt="1"/>
          </p:nvPr>
        </p:nvSpPr>
        <p:spPr>
          <a:xfrm>
            <a:off x="514901" y="260467"/>
            <a:ext cx="9030882" cy="564377"/>
          </a:xfrm>
          <a:prstGeom prst="rect">
            <a:avLst/>
          </a:prstGeom>
        </p:spPr>
        <p:txBody>
          <a:bodyPr anchor="b"/>
          <a:lstStyle>
            <a:lvl1pPr marL="0" indent="0" algn="l">
              <a:lnSpc>
                <a:spcPct val="100000"/>
              </a:lnSpc>
              <a:buNone/>
              <a:defRPr sz="2800" b="1">
                <a:solidFill>
                  <a:srgbClr val="066B80"/>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HERE GOES THE HEADER (IF APPLICABLE – IF NOT, DELETE)</a:t>
            </a:r>
            <a:endParaRPr lang="es-ES"/>
          </a:p>
        </p:txBody>
      </p:sp>
      <p:sp>
        <p:nvSpPr>
          <p:cNvPr id="6" name="Text Placeholder 8">
            <a:extLst>
              <a:ext uri="{FF2B5EF4-FFF2-40B4-BE49-F238E27FC236}">
                <a16:creationId xmlns:a16="http://schemas.microsoft.com/office/drawing/2014/main" id="{1087A4C5-D572-4D29-90A5-648C14D00065}"/>
              </a:ext>
            </a:extLst>
          </p:cNvPr>
          <p:cNvSpPr>
            <a:spLocks noGrp="1"/>
          </p:cNvSpPr>
          <p:nvPr>
            <p:ph type="body" sz="quarter" idx="13" hasCustomPrompt="1"/>
          </p:nvPr>
        </p:nvSpPr>
        <p:spPr>
          <a:xfrm>
            <a:off x="514901" y="1440874"/>
            <a:ext cx="10783787" cy="4592282"/>
          </a:xfrm>
          <a:prstGeom prst="rect">
            <a:avLst/>
          </a:prstGeom>
        </p:spPr>
        <p:txBody>
          <a:bodyPr/>
          <a:lstStyle>
            <a:lvl1pPr marL="0" indent="0">
              <a:lnSpc>
                <a:spcPct val="100000"/>
              </a:lnSpc>
              <a:buNone/>
              <a:defRPr sz="1800" baseline="0">
                <a:solidFill>
                  <a:srgbClr val="58585A"/>
                </a:solidFill>
                <a:latin typeface="Arial Narrow" panose="020B0606020202030204" pitchFamily="34" charset="0"/>
              </a:defRPr>
            </a:lvl1pPr>
          </a:lstStyle>
          <a:p>
            <a:pPr lvl="0"/>
            <a:r>
              <a:rPr lang="en-US"/>
              <a:t>Here goes your plain text</a:t>
            </a:r>
            <a:endParaRPr lang="es-ES"/>
          </a:p>
        </p:txBody>
      </p:sp>
    </p:spTree>
    <p:extLst>
      <p:ext uri="{BB962C8B-B14F-4D97-AF65-F5344CB8AC3E}">
        <p14:creationId xmlns:p14="http://schemas.microsoft.com/office/powerpoint/2010/main" val="3768714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7" y="1361293"/>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r>
              <a:rPr lang="en-GB"/>
              <a:t>22 Jan. 2019</a:t>
            </a:r>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GB"/>
              <a:t>Titel of the presentation</a:t>
            </a:r>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591034859"/>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r>
              <a:rPr lang="en-GB"/>
              <a:t>22 Jan. 2019</a:t>
            </a:r>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023031428"/>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tIns="1440000"/>
          <a:lstStyle>
            <a:lvl1pPr algn="ctr">
              <a:defRPr sz="1333">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r>
              <a:rPr lang="en-GB"/>
              <a:t>22 Jan. 2019</a:t>
            </a:r>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59998761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r>
              <a:rPr lang="en-GB"/>
              <a:t>22 Jan. 2019</a:t>
            </a:r>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GB"/>
              <a:t>Titel of the presentation</a:t>
            </a:r>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79964942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E5771484-3E18-42CC-9FC0-9F82AA9D7804}"/>
              </a:ext>
            </a:extLst>
          </p:cNvPr>
          <p:cNvSpPr>
            <a:spLocks noGrp="1"/>
          </p:cNvSpPr>
          <p:nvPr>
            <p:ph type="dt" sz="half" idx="17"/>
          </p:nvPr>
        </p:nvSpPr>
        <p:spPr/>
        <p:txBody>
          <a:bodyPr/>
          <a:lstStyle/>
          <a:p>
            <a:r>
              <a:rPr lang="en-GB"/>
              <a:t>22 Jan. 2019</a:t>
            </a:r>
          </a:p>
        </p:txBody>
      </p:sp>
      <p:sp>
        <p:nvSpPr>
          <p:cNvPr id="7" name="Fußzeilenplatzhalter 6">
            <a:extLst>
              <a:ext uri="{FF2B5EF4-FFF2-40B4-BE49-F238E27FC236}">
                <a16:creationId xmlns:a16="http://schemas.microsoft.com/office/drawing/2014/main" id="{95F12524-47B7-4E4B-A82D-4A982EC622BC}"/>
              </a:ext>
            </a:extLst>
          </p:cNvPr>
          <p:cNvSpPr>
            <a:spLocks noGrp="1"/>
          </p:cNvSpPr>
          <p:nvPr>
            <p:ph type="ftr" sz="quarter" idx="18"/>
          </p:nvPr>
        </p:nvSpPr>
        <p:spPr/>
        <p:txBody>
          <a:bodyPr/>
          <a:lstStyle/>
          <a:p>
            <a:r>
              <a:rPr lang="en-GB"/>
              <a:t>Titel of the presentation</a:t>
            </a:r>
          </a:p>
        </p:txBody>
      </p:sp>
      <p:sp>
        <p:nvSpPr>
          <p:cNvPr id="9" name="Foliennummernplatzhalter 8">
            <a:extLst>
              <a:ext uri="{FF2B5EF4-FFF2-40B4-BE49-F238E27FC236}">
                <a16:creationId xmlns:a16="http://schemas.microsoft.com/office/drawing/2014/main" id="{D1F91BAF-4218-480C-87A8-87D4B1CDDF80}"/>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0854391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r>
              <a:rPr lang="en-GB"/>
              <a:t>22 Jan. 2019</a:t>
            </a:r>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GB"/>
              <a:t>Titel of the presentation</a:t>
            </a:r>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69205889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282881" cy="16663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3"/>
            <a:ext cx="5273223" cy="16663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r>
              <a:rPr lang="en-GB"/>
              <a:t>22 Jan. 2019</a:t>
            </a:r>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GB"/>
              <a:t>Titel of the presentation</a:t>
            </a:r>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77454785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r>
              <a:rPr lang="en-GB"/>
              <a:t>22 Jan. 2019</a:t>
            </a:r>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GB"/>
              <a:t>Titel of the presentation</a:t>
            </a:r>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76606744"/>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r>
              <a:rPr lang="en-GB"/>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r>
              <a:rPr lang="en-GB"/>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r>
              <a:rPr lang="en-GB"/>
              <a:t>MM/YYYY – MM/YYYY</a:t>
            </a:r>
            <a:br>
              <a:rPr lang="en-GB"/>
            </a:br>
            <a:r>
              <a:rPr lang="en-GB"/>
              <a:t>Volume: EUR 00 million</a:t>
            </a:r>
            <a:br>
              <a:rPr lang="en-GB"/>
            </a:br>
            <a:r>
              <a:rPr lang="en-GB"/>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r>
              <a:rPr lang="en-GB"/>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r>
              <a:rPr lang="en-GB"/>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29" y="1361017"/>
            <a:ext cx="7623355" cy="477308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r>
              <a:rPr lang="en-GB"/>
              <a:t>22 Jan. 2019</a:t>
            </a:r>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GB"/>
              <a:t>Titel of the presentation</a:t>
            </a:r>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46442362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6" y="320283"/>
            <a:ext cx="11123323" cy="720725"/>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3" y="1857148"/>
            <a:ext cx="4492748" cy="235035"/>
          </a:xfrm>
        </p:spPr>
        <p:txBody>
          <a:bodyPr/>
          <a:lstStyle>
            <a:lvl1pPr>
              <a:defRPr sz="16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r>
              <a:rPr lang="en-GB"/>
              <a:t>22 Jan. 2019</a:t>
            </a:r>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57896424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AEA955-3159-4670-9B1C-BE2769A4003C}"/>
              </a:ext>
            </a:extLst>
          </p:cNvPr>
          <p:cNvSpPr/>
          <p:nvPr userDrawn="1"/>
        </p:nvSpPr>
        <p:spPr>
          <a:xfrm>
            <a:off x="533073" y="133004"/>
            <a:ext cx="9786300" cy="616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a:solidFill>
                  <a:srgbClr val="066B80"/>
                </a:solidFill>
                <a:latin typeface="Arial Narrow" panose="020B0606020202030204" pitchFamily="34" charset="0"/>
              </a:rPr>
              <a:t>HERE GOES THE TITLE OF YOUR PAGE</a:t>
            </a:r>
          </a:p>
        </p:txBody>
      </p:sp>
      <p:sp>
        <p:nvSpPr>
          <p:cNvPr id="5" name="Rectangle 4">
            <a:extLst>
              <a:ext uri="{FF2B5EF4-FFF2-40B4-BE49-F238E27FC236}">
                <a16:creationId xmlns:a16="http://schemas.microsoft.com/office/drawing/2014/main" id="{C641E9BD-8C7D-4CCF-8C8E-FC6CF024E43A}"/>
              </a:ext>
            </a:extLst>
          </p:cNvPr>
          <p:cNvSpPr/>
          <p:nvPr userDrawn="1"/>
        </p:nvSpPr>
        <p:spPr>
          <a:xfrm>
            <a:off x="741772" y="1875182"/>
            <a:ext cx="5035827" cy="3949148"/>
          </a:xfrm>
          <a:prstGeom prst="rect">
            <a:avLst/>
          </a:prstGeom>
          <a:solidFill>
            <a:srgbClr val="066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6" name="Rectangle 5">
            <a:extLst>
              <a:ext uri="{FF2B5EF4-FFF2-40B4-BE49-F238E27FC236}">
                <a16:creationId xmlns:a16="http://schemas.microsoft.com/office/drawing/2014/main" id="{CD0D4749-A5C6-42C7-A555-498A030E0EBC}"/>
              </a:ext>
            </a:extLst>
          </p:cNvPr>
          <p:cNvSpPr/>
          <p:nvPr userDrawn="1"/>
        </p:nvSpPr>
        <p:spPr>
          <a:xfrm>
            <a:off x="6413703" y="1875182"/>
            <a:ext cx="5035827" cy="3949148"/>
          </a:xfrm>
          <a:prstGeom prst="rect">
            <a:avLst/>
          </a:prstGeom>
          <a:solidFill>
            <a:srgbClr val="E0E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7" name="Text Placeholder 16">
            <a:extLst>
              <a:ext uri="{FF2B5EF4-FFF2-40B4-BE49-F238E27FC236}">
                <a16:creationId xmlns:a16="http://schemas.microsoft.com/office/drawing/2014/main" id="{DA66D830-61DA-4B62-AE1F-BAE0E9EEAC83}"/>
              </a:ext>
            </a:extLst>
          </p:cNvPr>
          <p:cNvSpPr>
            <a:spLocks noGrp="1"/>
          </p:cNvSpPr>
          <p:nvPr>
            <p:ph type="body" sz="quarter" idx="25" hasCustomPrompt="1"/>
          </p:nvPr>
        </p:nvSpPr>
        <p:spPr>
          <a:xfrm>
            <a:off x="1002831" y="2668746"/>
            <a:ext cx="4382236" cy="2984568"/>
          </a:xfrm>
          <a:prstGeom prst="rect">
            <a:avLst/>
          </a:prstGeom>
        </p:spPr>
        <p:txBody>
          <a:bodyPr anchor="t"/>
          <a:lstStyle>
            <a:lvl1pPr marL="0" indent="0" algn="l">
              <a:lnSpc>
                <a:spcPct val="100000"/>
              </a:lnSpc>
              <a:buNone/>
              <a:defRPr sz="1600">
                <a:solidFill>
                  <a:schemeClr val="bg1"/>
                </a:solidFill>
                <a:latin typeface="Arial Narrow" panose="020B0606020202030204" pitchFamily="34" charset="0"/>
              </a:defRPr>
            </a:lvl1pPr>
          </a:lstStyle>
          <a:p>
            <a:pPr lvl="0"/>
            <a:r>
              <a:rPr lang="en-US"/>
              <a:t>Enter here your plain text</a:t>
            </a:r>
            <a:endParaRPr lang="es-ES"/>
          </a:p>
        </p:txBody>
      </p:sp>
      <p:sp>
        <p:nvSpPr>
          <p:cNvPr id="8" name="Text Placeholder 16">
            <a:extLst>
              <a:ext uri="{FF2B5EF4-FFF2-40B4-BE49-F238E27FC236}">
                <a16:creationId xmlns:a16="http://schemas.microsoft.com/office/drawing/2014/main" id="{3EC0163C-9ADB-4DAD-95C1-FEFE0CC9489A}"/>
              </a:ext>
            </a:extLst>
          </p:cNvPr>
          <p:cNvSpPr>
            <a:spLocks noGrp="1"/>
          </p:cNvSpPr>
          <p:nvPr>
            <p:ph type="body" sz="quarter" idx="24" hasCustomPrompt="1"/>
          </p:nvPr>
        </p:nvSpPr>
        <p:spPr>
          <a:xfrm>
            <a:off x="1002831" y="1919282"/>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a:t>ENTER HERE YOUR TITLE</a:t>
            </a:r>
            <a:endParaRPr lang="es-ES"/>
          </a:p>
        </p:txBody>
      </p:sp>
      <p:sp>
        <p:nvSpPr>
          <p:cNvPr id="9" name="Text Placeholder 16">
            <a:extLst>
              <a:ext uri="{FF2B5EF4-FFF2-40B4-BE49-F238E27FC236}">
                <a16:creationId xmlns:a16="http://schemas.microsoft.com/office/drawing/2014/main" id="{A62C51B1-532A-4686-B25A-A4971779B491}"/>
              </a:ext>
            </a:extLst>
          </p:cNvPr>
          <p:cNvSpPr>
            <a:spLocks noGrp="1"/>
          </p:cNvSpPr>
          <p:nvPr>
            <p:ph type="body" sz="quarter" idx="26" hasCustomPrompt="1"/>
          </p:nvPr>
        </p:nvSpPr>
        <p:spPr>
          <a:xfrm>
            <a:off x="1012507" y="2315785"/>
            <a:ext cx="4372560" cy="360218"/>
          </a:xfrm>
          <a:prstGeom prst="rect">
            <a:avLst/>
          </a:prstGeom>
        </p:spPr>
        <p:txBody>
          <a:bodyPr anchor="t"/>
          <a:lstStyle>
            <a:lvl1pPr marL="0" indent="0" algn="l">
              <a:lnSpc>
                <a:spcPts val="2500"/>
              </a:lnSpc>
              <a:buNone/>
              <a:defRPr sz="2000" b="1" baseline="0">
                <a:solidFill>
                  <a:schemeClr val="bg1"/>
                </a:solidFill>
                <a:latin typeface="Arial Narrow" panose="020B0606020202030204" pitchFamily="34" charset="0"/>
              </a:defRPr>
            </a:lvl1pPr>
          </a:lstStyle>
          <a:p>
            <a:pPr lvl="0"/>
            <a:r>
              <a:rPr lang="en-US"/>
              <a:t>Enter here your header</a:t>
            </a:r>
            <a:endParaRPr lang="es-ES"/>
          </a:p>
        </p:txBody>
      </p:sp>
      <p:sp>
        <p:nvSpPr>
          <p:cNvPr id="10" name="Text Placeholder 16">
            <a:extLst>
              <a:ext uri="{FF2B5EF4-FFF2-40B4-BE49-F238E27FC236}">
                <a16:creationId xmlns:a16="http://schemas.microsoft.com/office/drawing/2014/main" id="{3478BD53-6813-46D5-B432-4B07016DA6EA}"/>
              </a:ext>
            </a:extLst>
          </p:cNvPr>
          <p:cNvSpPr>
            <a:spLocks noGrp="1"/>
          </p:cNvSpPr>
          <p:nvPr>
            <p:ph type="body" sz="quarter" idx="27" hasCustomPrompt="1"/>
          </p:nvPr>
        </p:nvSpPr>
        <p:spPr>
          <a:xfrm>
            <a:off x="6673078" y="2676003"/>
            <a:ext cx="4382236" cy="2984568"/>
          </a:xfrm>
          <a:prstGeom prst="rect">
            <a:avLst/>
          </a:prstGeom>
        </p:spPr>
        <p:txBody>
          <a:bodyPr anchor="t"/>
          <a:lstStyle>
            <a:lvl1pPr marL="0" indent="0" algn="l">
              <a:lnSpc>
                <a:spcPct val="100000"/>
              </a:lnSpc>
              <a:buNone/>
              <a:defRPr sz="1600">
                <a:solidFill>
                  <a:schemeClr val="tx1"/>
                </a:solidFill>
                <a:latin typeface="Arial Narrow" panose="020B0606020202030204" pitchFamily="34" charset="0"/>
              </a:defRPr>
            </a:lvl1pPr>
          </a:lstStyle>
          <a:p>
            <a:pPr lvl="0"/>
            <a:r>
              <a:rPr lang="en-US"/>
              <a:t>Enter here your plain text</a:t>
            </a:r>
            <a:endParaRPr lang="es-ES"/>
          </a:p>
        </p:txBody>
      </p:sp>
      <p:sp>
        <p:nvSpPr>
          <p:cNvPr id="11" name="Text Placeholder 16">
            <a:extLst>
              <a:ext uri="{FF2B5EF4-FFF2-40B4-BE49-F238E27FC236}">
                <a16:creationId xmlns:a16="http://schemas.microsoft.com/office/drawing/2014/main" id="{3025E99E-590F-429C-A207-2E91EE32AB9E}"/>
              </a:ext>
            </a:extLst>
          </p:cNvPr>
          <p:cNvSpPr>
            <a:spLocks noGrp="1"/>
          </p:cNvSpPr>
          <p:nvPr>
            <p:ph type="body" sz="quarter" idx="28" hasCustomPrompt="1"/>
          </p:nvPr>
        </p:nvSpPr>
        <p:spPr>
          <a:xfrm>
            <a:off x="6673078" y="1926539"/>
            <a:ext cx="4382236" cy="360218"/>
          </a:xfrm>
          <a:prstGeom prst="rect">
            <a:avLst/>
          </a:prstGeom>
        </p:spPr>
        <p:txBody>
          <a:bodyPr anchor="t"/>
          <a:lstStyle>
            <a:lvl1pPr marL="0" indent="0" algn="l">
              <a:lnSpc>
                <a:spcPts val="2500"/>
              </a:lnSpc>
              <a:buNone/>
              <a:defRPr sz="2200" b="1">
                <a:solidFill>
                  <a:schemeClr val="tx1"/>
                </a:solidFill>
                <a:latin typeface="Arial Narrow" panose="020B0606020202030204" pitchFamily="34" charset="0"/>
              </a:defRPr>
            </a:lvl1pPr>
          </a:lstStyle>
          <a:p>
            <a:pPr lvl="0"/>
            <a:r>
              <a:rPr lang="en-US"/>
              <a:t>ENTER HERE YOUR TITLE</a:t>
            </a:r>
            <a:endParaRPr lang="es-ES"/>
          </a:p>
        </p:txBody>
      </p:sp>
      <p:sp>
        <p:nvSpPr>
          <p:cNvPr id="12" name="Text Placeholder 16">
            <a:extLst>
              <a:ext uri="{FF2B5EF4-FFF2-40B4-BE49-F238E27FC236}">
                <a16:creationId xmlns:a16="http://schemas.microsoft.com/office/drawing/2014/main" id="{97E54BBB-D840-4F6F-AA21-8A231659258E}"/>
              </a:ext>
            </a:extLst>
          </p:cNvPr>
          <p:cNvSpPr>
            <a:spLocks noGrp="1"/>
          </p:cNvSpPr>
          <p:nvPr>
            <p:ph type="body" sz="quarter" idx="29" hasCustomPrompt="1"/>
          </p:nvPr>
        </p:nvSpPr>
        <p:spPr>
          <a:xfrm>
            <a:off x="6682753" y="2323042"/>
            <a:ext cx="4372560" cy="360218"/>
          </a:xfrm>
          <a:prstGeom prst="rect">
            <a:avLst/>
          </a:prstGeom>
        </p:spPr>
        <p:txBody>
          <a:bodyPr anchor="t"/>
          <a:lstStyle>
            <a:lvl1pPr marL="0" indent="0" algn="l">
              <a:lnSpc>
                <a:spcPts val="2500"/>
              </a:lnSpc>
              <a:buNone/>
              <a:defRPr sz="2000" b="1">
                <a:solidFill>
                  <a:schemeClr val="tx1"/>
                </a:solidFill>
                <a:latin typeface="Arial Narrow" panose="020B0606020202030204" pitchFamily="34" charset="0"/>
              </a:defRPr>
            </a:lvl1pPr>
          </a:lstStyle>
          <a:p>
            <a:pPr lvl="0"/>
            <a:r>
              <a:rPr lang="en-US"/>
              <a:t>Enter here your header</a:t>
            </a:r>
            <a:endParaRPr lang="es-ES"/>
          </a:p>
        </p:txBody>
      </p:sp>
    </p:spTree>
    <p:extLst>
      <p:ext uri="{BB962C8B-B14F-4D97-AF65-F5344CB8AC3E}">
        <p14:creationId xmlns:p14="http://schemas.microsoft.com/office/powerpoint/2010/main" val="2771280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4" y="1857148"/>
            <a:ext cx="3426913" cy="235035"/>
          </a:xfrm>
        </p:spPr>
        <p:txBody>
          <a:bodyPr/>
          <a:lstStyle>
            <a:lvl1pPr>
              <a:defRPr sz="1600" b="1"/>
            </a:lvl1pPr>
          </a:lstStyle>
          <a:p>
            <a:r>
              <a:rPr lang="en-GB"/>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en-GB"/>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7" y="1857148"/>
            <a:ext cx="3562099" cy="235035"/>
          </a:xfrm>
        </p:spPr>
        <p:txBody>
          <a:bodyPr/>
          <a:lstStyle>
            <a:lvl1pPr>
              <a:defRPr sz="1600" b="1"/>
            </a:lvl1pPr>
          </a:lstStyle>
          <a:p>
            <a:r>
              <a:rPr lang="en-GB"/>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en-GB"/>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n-GB"/>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r>
              <a:rPr lang="en-GB"/>
              <a:t>22 Jan. 2019</a:t>
            </a:r>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25782522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2"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5" y="320283"/>
            <a:ext cx="11414444" cy="720725"/>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6" y="3345197"/>
            <a:ext cx="3477993" cy="235035"/>
          </a:xfrm>
        </p:spPr>
        <p:txBody>
          <a:bodyPr/>
          <a:lstStyle>
            <a:lvl1pPr>
              <a:defRPr sz="1333"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0" y="3345197"/>
            <a:ext cx="3477993" cy="235035"/>
          </a:xfrm>
        </p:spPr>
        <p:txBody>
          <a:bodyPr/>
          <a:lstStyle>
            <a:lvl1pPr>
              <a:defRPr sz="1333" b="1"/>
            </a:lvl1pPr>
          </a:lstStyle>
          <a:p>
            <a:r>
              <a:rPr lang="en-GB"/>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en-GB"/>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marL="0" marR="0" lvl="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en-GB"/>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5" y="3345197"/>
            <a:ext cx="3477993" cy="235035"/>
          </a:xfrm>
        </p:spPr>
        <p:txBody>
          <a:bodyPr/>
          <a:lstStyle>
            <a:lvl1pPr>
              <a:defRPr sz="1333" b="1"/>
            </a:lvl1pPr>
          </a:lstStyle>
          <a:p>
            <a:r>
              <a:rPr lang="en-GB"/>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en-GB"/>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r>
              <a:rPr lang="en-GB"/>
              <a:t>22 Jan. 2019</a:t>
            </a:r>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97785843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r>
              <a:rPr lang="en-GB"/>
              <a:t>22 Jan. 2019</a:t>
            </a:r>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781445306"/>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r>
              <a:rPr lang="en-GB"/>
              <a:t>22 Jan. 2019</a:t>
            </a:r>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GB"/>
              <a:t>Titel of the presentation</a:t>
            </a:r>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70095884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599757" y="431341"/>
            <a:ext cx="5765996"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C80F0F"/>
                </a:solidFill>
                <a:effectLst/>
                <a:uLnTx/>
                <a:uFillTx/>
                <a:latin typeface="+mn-lt"/>
                <a:ea typeface="+mn-ea"/>
                <a:cs typeface="+mn-cs"/>
              </a:rPr>
              <a:t>Note for publication details:</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Please adapt/delete placeholder texts (project/programme name, address, email, etc.) as required.</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Delete the placeholder for the cooperation partner if it is not appropriate.</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6"/>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1219170" eaLnBrk="1" fontAlgn="auto" latinLnBrk="0" hangingPunct="1">
              <a:lnSpc>
                <a:spcPct val="100000"/>
              </a:lnSpc>
              <a:spcBef>
                <a:spcPts val="0"/>
              </a:spcBef>
              <a:spcAft>
                <a:spcPts val="0"/>
              </a:spcAft>
              <a:buClrTx/>
              <a:buSzTx/>
              <a:buFontTx/>
              <a:buNone/>
              <a:tabLst/>
              <a:defRPr/>
            </a:pPr>
            <a:br>
              <a:rPr kumimoji="0" lang="en-US" sz="1067" b="0" i="0" u="none" strike="noStrike" kern="0" cap="none" spc="0" normalizeH="0" baseline="0" noProof="0">
                <a:ln>
                  <a:noFill/>
                </a:ln>
                <a:solidFill>
                  <a:prstClr val="black"/>
                </a:solidFill>
                <a:effectLst/>
                <a:uLnTx/>
                <a:uFillTx/>
              </a:rPr>
            </a:br>
            <a:r>
              <a:rPr kumimoji="0" lang="de-DE" sz="1067" b="1" i="0" u="none" strike="noStrike" kern="0" cap="none" spc="0" normalizeH="0" baseline="0" noProof="0" err="1">
                <a:ln>
                  <a:noFill/>
                </a:ln>
                <a:solidFill>
                  <a:prstClr val="black"/>
                </a:solidFill>
                <a:effectLst/>
                <a:uLnTx/>
                <a:uFillTx/>
              </a:rPr>
              <a:t>Published</a:t>
            </a:r>
            <a:r>
              <a:rPr kumimoji="0" lang="de-DE" sz="1067" b="1" i="0" u="none" strike="noStrike" kern="0" cap="none" spc="0" normalizeH="0" baseline="0" noProof="0">
                <a:ln>
                  <a:noFill/>
                </a:ln>
                <a:solidFill>
                  <a:prstClr val="black"/>
                </a:solidFill>
                <a:effectLst/>
                <a:uLnTx/>
                <a:uFillTx/>
              </a:rPr>
              <a:t> </a:t>
            </a:r>
            <a:r>
              <a:rPr kumimoji="0" lang="de-DE" sz="1067" b="1" i="0" u="none" strike="noStrike" kern="0" cap="none" spc="0" normalizeH="0" baseline="0" noProof="0" err="1">
                <a:ln>
                  <a:noFill/>
                </a:ln>
                <a:solidFill>
                  <a:prstClr val="black"/>
                </a:solidFill>
                <a:effectLst/>
                <a:uLnTx/>
                <a:uFillTx/>
              </a:rPr>
              <a:t>by</a:t>
            </a:r>
            <a:r>
              <a:rPr kumimoji="0" lang="de-DE" sz="1067" b="1" i="0" u="none" strike="noStrike" kern="0" cap="none" spc="0" normalizeH="0" baseline="0" noProof="0">
                <a:ln>
                  <a:noFill/>
                </a:ln>
                <a:solidFill>
                  <a:prstClr val="black"/>
                </a:solidFill>
                <a:effectLst/>
                <a:uLnTx/>
                <a:uFillTx/>
              </a:rPr>
              <a:t>:</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Deutsche Gesellschaft </a:t>
            </a:r>
            <a:r>
              <a:rPr kumimoji="0" lang="de-DE" sz="1067" b="0" i="0" u="none" strike="noStrike" kern="0" cap="none" spc="0" normalizeH="0" baseline="0" noProof="0" err="1">
                <a:ln>
                  <a:noFill/>
                </a:ln>
                <a:solidFill>
                  <a:prstClr val="black"/>
                </a:solidFill>
                <a:effectLst/>
                <a:uLnTx/>
                <a:uFillTx/>
              </a:rPr>
              <a:t>für</a:t>
            </a:r>
            <a:endParaRPr kumimoji="0" lang="de-DE" sz="10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Internationale Zusammenarbeit (GIZ) GmbH</a:t>
            </a:r>
            <a:br>
              <a:rPr kumimoji="0" lang="de-DE" sz="1067" b="0" i="0" u="none" strike="noStrike" kern="0" cap="none" spc="0" normalizeH="0" baseline="0" noProof="0">
                <a:ln>
                  <a:noFill/>
                </a:ln>
                <a:solidFill>
                  <a:prstClr val="black"/>
                </a:solidFill>
                <a:effectLst/>
                <a:uLnTx/>
                <a:uFillTx/>
              </a:rPr>
            </a:br>
            <a:br>
              <a:rPr kumimoji="0" lang="de-DE" sz="1067" b="0" i="0" u="none" strike="noStrike" kern="0" cap="none" spc="0" normalizeH="0" baseline="0" noProof="0">
                <a:ln>
                  <a:noFill/>
                </a:ln>
                <a:solidFill>
                  <a:prstClr val="black"/>
                </a:solidFill>
                <a:effectLst/>
                <a:uLnTx/>
                <a:uFillTx/>
              </a:rPr>
            </a:br>
            <a:r>
              <a:rPr kumimoji="0" lang="de-DE" sz="1067" b="0" i="0" u="none" strike="noStrike" kern="0" cap="none" spc="0" normalizeH="0" baseline="0" noProof="0">
                <a:ln>
                  <a:noFill/>
                </a:ln>
                <a:solidFill>
                  <a:prstClr val="black"/>
                </a:solidFill>
                <a:effectLst/>
                <a:uLnTx/>
                <a:uFillTx/>
              </a:rPr>
              <a:t>Registered </a:t>
            </a:r>
            <a:r>
              <a:rPr kumimoji="0" lang="de-DE" sz="1067" b="0" i="0" u="none" strike="noStrike" kern="0" cap="none" spc="0" normalizeH="0" baseline="0" noProof="0" err="1">
                <a:ln>
                  <a:noFill/>
                </a:ln>
                <a:solidFill>
                  <a:prstClr val="black"/>
                </a:solidFill>
                <a:effectLst/>
                <a:uLnTx/>
                <a:uFillTx/>
              </a:rPr>
              <a:t>offices</a:t>
            </a:r>
            <a:endParaRPr kumimoji="0" lang="de-DE" sz="10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Bonn and Eschborn</a:t>
            </a:r>
            <a:endParaRPr kumimoji="0" lang="en-US" sz="1067" b="0" i="0" u="none" strike="noStrike" kern="0" cap="none" spc="0" normalizeH="0" baseline="0" noProof="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r>
              <a:rPr lang="en-GB"/>
              <a:t>22 Jan. 2019</a:t>
            </a:r>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GB"/>
              <a:t>Titel of the presentation</a:t>
            </a:r>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a:t>Page </a:t>
            </a:r>
            <a:fld id="{3A8B5DB7-81A8-4ED4-916B-6B23CD603687}" type="slidenum">
              <a:rPr lang="en-GB" smtClean="0"/>
              <a:pPr/>
              <a:t>‹#›</a:t>
            </a:fld>
            <a:endParaRPr lang="en-GB"/>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5848351" y="4276011"/>
            <a:ext cx="1075837" cy="147733"/>
          </a:xfrm>
        </p:spPr>
        <p:txBody>
          <a:bodyPr wrap="none" lIns="0">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a:t>Click </a:t>
            </a:r>
            <a:r>
              <a:rPr lang="de-DE" err="1"/>
              <a:t>to</a:t>
            </a:r>
            <a:r>
              <a:rPr lang="de-DE"/>
              <a:t> </a:t>
            </a:r>
            <a:r>
              <a:rPr lang="de-DE" err="1"/>
              <a:t>add</a:t>
            </a:r>
            <a:r>
              <a:rPr lang="de-DE"/>
              <a:t> </a:t>
            </a:r>
            <a:r>
              <a:rPr lang="de-DE" err="1"/>
              <a:t>text</a:t>
            </a:r>
            <a:endParaRPr lang="fr-FR"/>
          </a:p>
        </p:txBody>
      </p:sp>
    </p:spTree>
    <p:extLst>
      <p:ext uri="{BB962C8B-B14F-4D97-AF65-F5344CB8AC3E}">
        <p14:creationId xmlns:p14="http://schemas.microsoft.com/office/powerpoint/2010/main" val="82857672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sz="2400" b="1"/>
              <a:t>Photo credits/sources</a:t>
            </a:r>
            <a:endParaRPr lang="en-GB" sz="2400"/>
          </a:p>
        </p:txBody>
      </p:sp>
    </p:spTree>
    <p:extLst>
      <p:ext uri="{BB962C8B-B14F-4D97-AF65-F5344CB8AC3E}">
        <p14:creationId xmlns:p14="http://schemas.microsoft.com/office/powerpoint/2010/main" val="412580982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1865" y="821728"/>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a:ln>
                  <a:noFill/>
                </a:ln>
                <a:solidFill>
                  <a:prstClr val="black"/>
                </a:solidFill>
                <a:effectLst/>
                <a:uLnTx/>
                <a:uFillTx/>
              </a:rPr>
              <a:t>Deutsche Gesellschaft </a:t>
            </a:r>
            <a:r>
              <a:rPr kumimoji="0" lang="en-GB" sz="1467" b="1" i="0" u="none" strike="noStrike" kern="0" cap="none" spc="0" normalizeH="0" baseline="0" noProof="0" err="1">
                <a:ln>
                  <a:noFill/>
                </a:ln>
                <a:solidFill>
                  <a:prstClr val="black"/>
                </a:solidFill>
                <a:effectLst/>
                <a:uLnTx/>
                <a:uFillTx/>
              </a:rPr>
              <a:t>für</a:t>
            </a:r>
            <a:br>
              <a:rPr kumimoji="0" lang="en-GB" sz="1467" b="1" i="0" u="none" strike="noStrike" kern="0" cap="none" spc="0" normalizeH="0" baseline="0" noProof="0">
                <a:ln>
                  <a:noFill/>
                </a:ln>
                <a:solidFill>
                  <a:prstClr val="black"/>
                </a:solidFill>
                <a:effectLst/>
                <a:uLnTx/>
                <a:uFillTx/>
              </a:rPr>
            </a:br>
            <a:r>
              <a:rPr kumimoji="0" lang="en-GB" sz="1467" b="1" i="0" u="none" strike="noStrike" kern="0" cap="none" spc="0" normalizeH="0" baseline="0" noProof="0">
                <a:ln>
                  <a:noFill/>
                </a:ln>
                <a:solidFill>
                  <a:prstClr val="black"/>
                </a:solidFill>
                <a:effectLst/>
                <a:uLnTx/>
                <a:uFillTx/>
              </a:rPr>
              <a:t>Internationale </a:t>
            </a:r>
            <a:r>
              <a:rPr kumimoji="0" lang="en-GB" sz="1467" b="1" i="0" u="none" strike="noStrike" kern="0" cap="none" spc="0" normalizeH="0" baseline="0" noProof="0" err="1">
                <a:ln>
                  <a:noFill/>
                </a:ln>
                <a:solidFill>
                  <a:prstClr val="black"/>
                </a:solidFill>
                <a:effectLst/>
                <a:uLnTx/>
                <a:uFillTx/>
              </a:rPr>
              <a:t>Zusammenarbeit</a:t>
            </a:r>
            <a:r>
              <a:rPr kumimoji="0" lang="en-GB" sz="1467" b="1" i="0" u="none" strike="noStrike" kern="0" cap="none" spc="0" normalizeH="0" baseline="0" noProof="0">
                <a:ln>
                  <a:noFill/>
                </a:ln>
                <a:solidFill>
                  <a:prstClr val="black"/>
                </a:solidFill>
                <a:effectLst/>
                <a:uLnTx/>
                <a:uFillTx/>
              </a:rPr>
              <a: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1"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Registered offices</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Bonn and </a:t>
            </a:r>
            <a:r>
              <a:rPr kumimoji="0" lang="en-US" sz="1467" b="0" i="0" u="none" strike="noStrike" kern="0" cap="none" spc="0" normalizeH="0" baseline="0" noProof="0" err="1">
                <a:ln>
                  <a:noFill/>
                </a:ln>
                <a:solidFill>
                  <a:prstClr val="black"/>
                </a:solidFill>
                <a:effectLst/>
                <a:uLnTx/>
                <a:uFillTx/>
              </a:rPr>
              <a:t>Eschborn</a:t>
            </a:r>
            <a:endParaRPr kumimoji="0" lang="en-U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Friedrich-Ebert-Allee 36 + 40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53113 Bonn, Germany</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T  +49  228  44 60 - 0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I   </a:t>
            </a:r>
            <a:r>
              <a:rPr kumimoji="0" lang="en-GB" sz="533" b="0" i="0" u="none" strike="noStrike" kern="0" cap="none" spc="0" normalizeH="0" baseline="0" noProof="0">
                <a:ln>
                  <a:noFill/>
                </a:ln>
                <a:solidFill>
                  <a:prstClr val="black"/>
                </a:solidFill>
                <a:effectLst/>
                <a:uLnTx/>
                <a:uFillTx/>
              </a:rPr>
              <a:t> </a:t>
            </a:r>
            <a:r>
              <a:rPr kumimoji="0" lang="en-GB" sz="1467" b="0" i="0" u="none" strike="noStrike" kern="0" cap="none" spc="0" normalizeH="0" baseline="0" noProof="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mn-lt"/>
                <a:ea typeface="+mn-ea"/>
                <a:cs typeface="+mn-cs"/>
              </a:rPr>
              <a:t>Dag-Hammarskjöld-</a:t>
            </a:r>
            <a:r>
              <a:rPr kumimoji="0" lang="en-GB" sz="1467" b="0" i="0" u="none" strike="noStrike" kern="0" cap="none" spc="0" normalizeH="0" baseline="0" noProof="0" err="1">
                <a:ln>
                  <a:noFill/>
                </a:ln>
                <a:solidFill>
                  <a:prstClr val="black"/>
                </a:solidFill>
                <a:effectLst/>
                <a:uLnTx/>
                <a:uFillTx/>
                <a:latin typeface="+mn-lt"/>
                <a:ea typeface="+mn-ea"/>
                <a:cs typeface="+mn-cs"/>
              </a:rPr>
              <a:t>Weg</a:t>
            </a:r>
            <a:r>
              <a:rPr kumimoji="0" lang="en-GB" sz="1467" b="0" i="0" u="none" strike="noStrike" kern="0" cap="none" spc="0" normalizeH="0" baseline="0" noProof="0">
                <a:ln>
                  <a:noFill/>
                </a:ln>
                <a:solidFill>
                  <a:prstClr val="black"/>
                </a:solidFill>
                <a:effectLst/>
                <a:uLnTx/>
                <a:uFillTx/>
                <a:latin typeface="+mn-lt"/>
                <a:ea typeface="+mn-ea"/>
                <a:cs typeface="+mn-cs"/>
              </a:rPr>
              <a:t> 1 - 5</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65760 </a:t>
            </a:r>
            <a:r>
              <a:rPr kumimoji="0" lang="en-GB" sz="1467" b="0" i="0" u="none" strike="noStrike" kern="0" cap="none" spc="0" normalizeH="0" baseline="0" noProof="0" err="1">
                <a:ln>
                  <a:noFill/>
                </a:ln>
                <a:solidFill>
                  <a:prstClr val="black"/>
                </a:solidFill>
                <a:effectLst/>
                <a:uLnTx/>
                <a:uFillTx/>
                <a:latin typeface="+mn-lt"/>
                <a:ea typeface="+mn-ea"/>
                <a:cs typeface="+mn-cs"/>
              </a:rPr>
              <a:t>Eschborn</a:t>
            </a:r>
            <a:r>
              <a:rPr kumimoji="0" lang="en-GB" sz="1467" b="0" i="0" u="none" strike="noStrike" kern="0" cap="none" spc="0" normalizeH="0" baseline="0" noProof="0">
                <a:ln>
                  <a:noFill/>
                </a:ln>
                <a:solidFill>
                  <a:prstClr val="black"/>
                </a:solidFill>
                <a:effectLst/>
                <a:uLnTx/>
                <a:uFillTx/>
                <a:latin typeface="+mn-lt"/>
                <a:ea typeface="+mn-ea"/>
                <a:cs typeface="+mn-cs"/>
              </a:rPr>
              <a:t>, Germany</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T  +49  61 96  79 - 0</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405718087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4601637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626774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71913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AEA955-3159-4670-9B1C-BE2769A4003C}"/>
              </a:ext>
            </a:extLst>
          </p:cNvPr>
          <p:cNvSpPr/>
          <p:nvPr userDrawn="1"/>
        </p:nvSpPr>
        <p:spPr>
          <a:xfrm>
            <a:off x="533073" y="133004"/>
            <a:ext cx="9786300" cy="616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a:solidFill>
                  <a:srgbClr val="066B80"/>
                </a:solidFill>
                <a:latin typeface="Arial Narrow" panose="020B0606020202030204" pitchFamily="34" charset="0"/>
              </a:rPr>
              <a:t>HERE GOES THE TITLE OF YOUR PAGE</a:t>
            </a:r>
          </a:p>
        </p:txBody>
      </p:sp>
      <p:sp>
        <p:nvSpPr>
          <p:cNvPr id="5" name="Text Placeholder 8">
            <a:extLst>
              <a:ext uri="{FF2B5EF4-FFF2-40B4-BE49-F238E27FC236}">
                <a16:creationId xmlns:a16="http://schemas.microsoft.com/office/drawing/2014/main" id="{110F25D1-7A6F-4810-B5AE-773F20923526}"/>
              </a:ext>
            </a:extLst>
          </p:cNvPr>
          <p:cNvSpPr>
            <a:spLocks noGrp="1"/>
          </p:cNvSpPr>
          <p:nvPr>
            <p:ph type="body" sz="quarter" idx="13" hasCustomPrompt="1"/>
          </p:nvPr>
        </p:nvSpPr>
        <p:spPr>
          <a:xfrm>
            <a:off x="661167" y="1469292"/>
            <a:ext cx="10902759" cy="1026914"/>
          </a:xfrm>
          <a:prstGeom prst="rect">
            <a:avLst/>
          </a:prstGeom>
        </p:spPr>
        <p:txBody>
          <a:bodyPr/>
          <a:lstStyle>
            <a:lvl1pPr marL="0" indent="0" algn="l">
              <a:lnSpc>
                <a:spcPct val="100000"/>
              </a:lnSpc>
              <a:buNone/>
              <a:defRPr sz="2000">
                <a:solidFill>
                  <a:srgbClr val="58585A"/>
                </a:solidFill>
                <a:latin typeface="Arial Narrow" panose="020B0606020202030204" pitchFamily="34" charset="0"/>
              </a:defRPr>
            </a:lvl1pPr>
          </a:lstStyle>
          <a:p>
            <a:pPr lvl="0"/>
            <a:r>
              <a:rPr lang="en-US"/>
              <a:t>Here goes your text</a:t>
            </a:r>
            <a:endParaRPr lang="es-ES"/>
          </a:p>
        </p:txBody>
      </p:sp>
      <p:sp>
        <p:nvSpPr>
          <p:cNvPr id="6" name="Rectangle 5">
            <a:extLst>
              <a:ext uri="{FF2B5EF4-FFF2-40B4-BE49-F238E27FC236}">
                <a16:creationId xmlns:a16="http://schemas.microsoft.com/office/drawing/2014/main" id="{E370D42A-E41D-4868-99EC-DDD6AC99E684}"/>
              </a:ext>
            </a:extLst>
          </p:cNvPr>
          <p:cNvSpPr/>
          <p:nvPr userDrawn="1"/>
        </p:nvSpPr>
        <p:spPr>
          <a:xfrm>
            <a:off x="390233" y="2903567"/>
            <a:ext cx="3360500" cy="2916456"/>
          </a:xfrm>
          <a:prstGeom prst="rect">
            <a:avLst/>
          </a:prstGeom>
          <a:solidFill>
            <a:srgbClr val="066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7" name="Rectangle 6">
            <a:extLst>
              <a:ext uri="{FF2B5EF4-FFF2-40B4-BE49-F238E27FC236}">
                <a16:creationId xmlns:a16="http://schemas.microsoft.com/office/drawing/2014/main" id="{55D2DAD3-9DF4-43F2-9E41-30B2EC37BB73}"/>
              </a:ext>
            </a:extLst>
          </p:cNvPr>
          <p:cNvSpPr/>
          <p:nvPr userDrawn="1"/>
        </p:nvSpPr>
        <p:spPr>
          <a:xfrm>
            <a:off x="8427211" y="2903567"/>
            <a:ext cx="3360500" cy="2916456"/>
          </a:xfrm>
          <a:prstGeom prst="rect">
            <a:avLst/>
          </a:prstGeom>
          <a:solidFill>
            <a:srgbClr val="E0E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8" name="Rectangle 7">
            <a:extLst>
              <a:ext uri="{FF2B5EF4-FFF2-40B4-BE49-F238E27FC236}">
                <a16:creationId xmlns:a16="http://schemas.microsoft.com/office/drawing/2014/main" id="{25C67C4A-68E2-4CE8-A0AC-F89913CBEE50}"/>
              </a:ext>
            </a:extLst>
          </p:cNvPr>
          <p:cNvSpPr/>
          <p:nvPr userDrawn="1"/>
        </p:nvSpPr>
        <p:spPr>
          <a:xfrm>
            <a:off x="4408722" y="2903567"/>
            <a:ext cx="3360500"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 name="Text Placeholder 16">
            <a:extLst>
              <a:ext uri="{FF2B5EF4-FFF2-40B4-BE49-F238E27FC236}">
                <a16:creationId xmlns:a16="http://schemas.microsoft.com/office/drawing/2014/main" id="{3DC53175-5A39-488C-BAEA-F16510792D58}"/>
              </a:ext>
            </a:extLst>
          </p:cNvPr>
          <p:cNvSpPr>
            <a:spLocks noGrp="1"/>
          </p:cNvSpPr>
          <p:nvPr>
            <p:ph type="body" sz="quarter" idx="25" hasCustomPrompt="1"/>
          </p:nvPr>
        </p:nvSpPr>
        <p:spPr>
          <a:xfrm>
            <a:off x="8543254" y="2924924"/>
            <a:ext cx="318115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
        <p:nvSpPr>
          <p:cNvPr id="10" name="Text Placeholder 16">
            <a:extLst>
              <a:ext uri="{FF2B5EF4-FFF2-40B4-BE49-F238E27FC236}">
                <a16:creationId xmlns:a16="http://schemas.microsoft.com/office/drawing/2014/main" id="{73441B94-E83F-41D1-98CB-69748F593C5E}"/>
              </a:ext>
            </a:extLst>
          </p:cNvPr>
          <p:cNvSpPr>
            <a:spLocks noGrp="1"/>
          </p:cNvSpPr>
          <p:nvPr>
            <p:ph type="body" sz="quarter" idx="21" hasCustomPrompt="1"/>
          </p:nvPr>
        </p:nvSpPr>
        <p:spPr>
          <a:xfrm>
            <a:off x="476440" y="2924926"/>
            <a:ext cx="318116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
        <p:nvSpPr>
          <p:cNvPr id="11" name="Text Placeholder 16">
            <a:extLst>
              <a:ext uri="{FF2B5EF4-FFF2-40B4-BE49-F238E27FC236}">
                <a16:creationId xmlns:a16="http://schemas.microsoft.com/office/drawing/2014/main" id="{2F444502-4C6D-4BBC-BDC2-4221F6751E1F}"/>
              </a:ext>
            </a:extLst>
          </p:cNvPr>
          <p:cNvSpPr>
            <a:spLocks noGrp="1"/>
          </p:cNvSpPr>
          <p:nvPr>
            <p:ph type="body" sz="quarter" idx="24" hasCustomPrompt="1"/>
          </p:nvPr>
        </p:nvSpPr>
        <p:spPr>
          <a:xfrm>
            <a:off x="4524763" y="2924925"/>
            <a:ext cx="3181159"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a:t>HERE GOES THE TITLE OF YOUR BOX</a:t>
            </a:r>
            <a:endParaRPr lang="es-ES"/>
          </a:p>
        </p:txBody>
      </p:sp>
    </p:spTree>
    <p:extLst>
      <p:ext uri="{BB962C8B-B14F-4D97-AF65-F5344CB8AC3E}">
        <p14:creationId xmlns:p14="http://schemas.microsoft.com/office/powerpoint/2010/main" val="27097686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0817013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38666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593616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336952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1401158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42263373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842006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6375630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B96DAE-EBD0-4CE2-ABAC-5082923BD36D}"/>
              </a:ext>
            </a:extLst>
          </p:cNvPr>
          <p:cNvSpPr/>
          <p:nvPr userDrawn="1"/>
        </p:nvSpPr>
        <p:spPr>
          <a:xfrm>
            <a:off x="9000376" y="5983448"/>
            <a:ext cx="3191624" cy="874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Box 9"/>
          <p:cNvSpPr txBox="1"/>
          <p:nvPr userDrawn="1"/>
        </p:nvSpPr>
        <p:spPr>
          <a:xfrm>
            <a:off x="478345" y="6611163"/>
            <a:ext cx="9634699" cy="170368"/>
          </a:xfrm>
          <a:prstGeom prst="rect">
            <a:avLst/>
          </a:prstGeom>
          <a:noFill/>
          <a:ln w="12700" cap="sq" cmpd="sng">
            <a:noFill/>
            <a:prstDash val="solid"/>
          </a:ln>
        </p:spPr>
        <p:txBody>
          <a:bodyPr wrap="square" rtlCol="0" anchor="t" anchorCtr="0">
            <a:spAutoFit/>
          </a:bodyPr>
          <a:lstStyle/>
          <a:p>
            <a:r>
              <a:rPr lang="en-US" sz="507" b="0" i="1">
                <a:solidFill>
                  <a:schemeClr val="bg1"/>
                </a:solidFill>
                <a:latin typeface="Arial"/>
                <a:cs typeface="Arial"/>
              </a:rPr>
              <a:t>Photo</a:t>
            </a:r>
            <a:r>
              <a:rPr lang="en-US" sz="507" b="0" i="1" baseline="0">
                <a:solidFill>
                  <a:schemeClr val="bg1"/>
                </a:solidFill>
                <a:latin typeface="Arial"/>
                <a:cs typeface="Arial"/>
              </a:rPr>
              <a:t> Credit Goes Here</a:t>
            </a:r>
            <a:endParaRPr lang="en-US" sz="507" b="0" i="1">
              <a:solidFill>
                <a:schemeClr val="bg1"/>
              </a:solidFill>
              <a:latin typeface="Arial"/>
              <a:cs typeface="Arial"/>
            </a:endParaRPr>
          </a:p>
        </p:txBody>
      </p:sp>
      <p:sp>
        <p:nvSpPr>
          <p:cNvPr id="15" name="Text Placeholder 14"/>
          <p:cNvSpPr>
            <a:spLocks noGrp="1"/>
          </p:cNvSpPr>
          <p:nvPr>
            <p:ph type="body" sz="quarter" idx="12" hasCustomPrompt="1"/>
          </p:nvPr>
        </p:nvSpPr>
        <p:spPr>
          <a:xfrm>
            <a:off x="617144" y="5723098"/>
            <a:ext cx="6697133" cy="260350"/>
          </a:xfrm>
          <a:prstGeom prst="rect">
            <a:avLst/>
          </a:prstGeom>
        </p:spPr>
        <p:txBody>
          <a:bodyPr/>
          <a:lstStyle>
            <a:lvl1pPr marL="0" indent="0">
              <a:buNone/>
              <a:defRPr sz="563" i="1" baseline="0">
                <a:solidFill>
                  <a:schemeClr val="bg1"/>
                </a:solidFill>
                <a:latin typeface="Arial" panose="020B0604020202020204" pitchFamily="34" charset="0"/>
                <a:cs typeface="Arial" panose="020B0604020202020204" pitchFamily="34" charset="0"/>
              </a:defRPr>
            </a:lvl1pPr>
          </a:lstStyle>
          <a:p>
            <a:pPr lvl="0"/>
            <a:r>
              <a:rPr lang="en-US"/>
              <a:t>Photo credit: Name/Organization</a:t>
            </a:r>
          </a:p>
        </p:txBody>
      </p:sp>
      <p:sp>
        <p:nvSpPr>
          <p:cNvPr id="17" name="Text Placeholder 16"/>
          <p:cNvSpPr>
            <a:spLocks noGrp="1"/>
          </p:cNvSpPr>
          <p:nvPr>
            <p:ph type="body" sz="quarter" idx="13" hasCustomPrompt="1"/>
          </p:nvPr>
        </p:nvSpPr>
        <p:spPr>
          <a:xfrm>
            <a:off x="603269" y="5175108"/>
            <a:ext cx="10915649" cy="268287"/>
          </a:xfrm>
          <a:prstGeom prst="rect">
            <a:avLst/>
          </a:prstGeom>
        </p:spPr>
        <p:txBody>
          <a:bodyPr/>
          <a:lstStyle>
            <a:lvl1pPr marL="0" indent="0">
              <a:buNone/>
              <a:defRPr sz="844" b="1" baseline="0">
                <a:solidFill>
                  <a:schemeClr val="bg1"/>
                </a:solidFill>
                <a:latin typeface="Arial" panose="020B0604020202020204" pitchFamily="34" charset="0"/>
                <a:cs typeface="Arial" panose="020B0604020202020204" pitchFamily="34" charset="0"/>
              </a:defRPr>
            </a:lvl1pPr>
          </a:lstStyle>
          <a:p>
            <a:pPr lvl="0"/>
            <a:r>
              <a:rPr lang="en-US"/>
              <a:t>Subhead goes here</a:t>
            </a:r>
          </a:p>
        </p:txBody>
      </p:sp>
      <p:sp>
        <p:nvSpPr>
          <p:cNvPr id="19" name="Text Placeholder 18"/>
          <p:cNvSpPr>
            <a:spLocks noGrp="1"/>
          </p:cNvSpPr>
          <p:nvPr>
            <p:ph type="body" sz="quarter" idx="14" hasCustomPrompt="1"/>
          </p:nvPr>
        </p:nvSpPr>
        <p:spPr>
          <a:xfrm>
            <a:off x="1362474" y="3829050"/>
            <a:ext cx="9453033" cy="1195388"/>
          </a:xfrm>
          <a:prstGeom prst="rect">
            <a:avLst/>
          </a:prstGeom>
        </p:spPr>
        <p:txBody>
          <a:bodyPr/>
          <a:lstStyle>
            <a:lvl1pPr marL="0" indent="0" algn="ctr">
              <a:buNone/>
              <a:defRPr sz="1913" baseline="0">
                <a:solidFill>
                  <a:schemeClr val="bg1">
                    <a:lumMod val="85000"/>
                  </a:schemeClr>
                </a:solidFill>
                <a:latin typeface="Arial" panose="020B0604020202020204" pitchFamily="34" charset="0"/>
                <a:cs typeface="Arial" panose="020B0604020202020204" pitchFamily="34" charset="0"/>
              </a:defRPr>
            </a:lvl1pPr>
          </a:lstStyle>
          <a:p>
            <a:pPr lvl="0"/>
            <a:r>
              <a:rPr lang="en-US"/>
              <a:t>TITLE OF PRESENTATION GOES HERE AND HERE</a:t>
            </a:r>
          </a:p>
        </p:txBody>
      </p:sp>
      <p:pic>
        <p:nvPicPr>
          <p:cNvPr id="8" name="Picture 7" descr="A picture containing drawing, sign&#10;&#10;Description automatically generated">
            <a:extLst>
              <a:ext uri="{FF2B5EF4-FFF2-40B4-BE49-F238E27FC236}">
                <a16:creationId xmlns:a16="http://schemas.microsoft.com/office/drawing/2014/main" id="{98417749-0682-44A0-8147-98B41374F7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5732" y="6086174"/>
            <a:ext cx="2427048" cy="627796"/>
          </a:xfrm>
          <a:prstGeom prst="rect">
            <a:avLst/>
          </a:prstGeom>
        </p:spPr>
      </p:pic>
    </p:spTree>
    <p:extLst>
      <p:ext uri="{BB962C8B-B14F-4D97-AF65-F5344CB8AC3E}">
        <p14:creationId xmlns:p14="http://schemas.microsoft.com/office/powerpoint/2010/main" val="17175673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brand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0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5822C8-4345-4655-939D-064AD30D9468}"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7A3F1-CE63-4990-869F-D78059DCA0F7}" type="slidenum">
              <a:rPr lang="en-US" smtClean="0"/>
              <a:t>‹#›</a:t>
            </a:fld>
            <a:endParaRPr lang="en-US"/>
          </a:p>
        </p:txBody>
      </p:sp>
    </p:spTree>
    <p:extLst>
      <p:ext uri="{BB962C8B-B14F-4D97-AF65-F5344CB8AC3E}">
        <p14:creationId xmlns:p14="http://schemas.microsoft.com/office/powerpoint/2010/main" val="9892063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er and Left Justified Tex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auto">
          <a:xfrm>
            <a:off x="597388" y="1156468"/>
            <a:ext cx="10972800" cy="597049"/>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0" numCol="1" anchor="t" anchorCtr="0" compatLnSpc="1">
            <a:prstTxWarp prst="textNoShape">
              <a:avLst/>
            </a:prstTxWarp>
          </a:bodyPr>
          <a:lstStyle>
            <a:lvl1pPr>
              <a:defRPr sz="1800" cap="all" baseline="0">
                <a:solidFill>
                  <a:srgbClr val="D37D28"/>
                </a:solidFill>
                <a:latin typeface="Arial" panose="020B0604020202020204" pitchFamily="34" charset="0"/>
                <a:cs typeface="Arial" panose="020B0604020202020204" pitchFamily="34" charset="0"/>
              </a:defRPr>
            </a:lvl1pPr>
          </a:lstStyle>
          <a:p>
            <a:r>
              <a:rPr lang="en-US" altLang="en-US"/>
              <a:t>HEADER HERE</a:t>
            </a:r>
          </a:p>
        </p:txBody>
      </p:sp>
      <p:sp>
        <p:nvSpPr>
          <p:cNvPr id="8" name="Text Placeholder 7"/>
          <p:cNvSpPr>
            <a:spLocks noGrp="1"/>
          </p:cNvSpPr>
          <p:nvPr>
            <p:ph type="body" sz="quarter" idx="10"/>
          </p:nvPr>
        </p:nvSpPr>
        <p:spPr>
          <a:xfrm>
            <a:off x="817044" y="2087563"/>
            <a:ext cx="10801351" cy="3291840"/>
          </a:xfrm>
          <a:prstGeom prst="rect">
            <a:avLst/>
          </a:prstGeom>
        </p:spPr>
        <p:txBody>
          <a:bodyPr/>
          <a:lstStyle>
            <a:lvl1pPr marL="0" indent="0">
              <a:buNone/>
              <a:defRPr sz="1013">
                <a:latin typeface="Arial" panose="020B0604020202020204" pitchFamily="34" charset="0"/>
                <a:cs typeface="Arial" panose="020B0604020202020204" pitchFamily="34" charset="0"/>
              </a:defRPr>
            </a:lvl1pPr>
            <a:lvl2pPr marL="257150" indent="0">
              <a:buNone/>
              <a:defRPr>
                <a:latin typeface="Arial" panose="020B0604020202020204" pitchFamily="34" charset="0"/>
                <a:cs typeface="Arial" panose="020B0604020202020204" pitchFamily="34" charset="0"/>
              </a:defRPr>
            </a:lvl2pPr>
            <a:lvl3pPr marL="514298" indent="0">
              <a:buNone/>
              <a:defRPr>
                <a:latin typeface="Arial" panose="020B0604020202020204" pitchFamily="34" charset="0"/>
                <a:cs typeface="Arial" panose="020B0604020202020204" pitchFamily="34" charset="0"/>
              </a:defRPr>
            </a:lvl3pPr>
            <a:lvl4pPr marL="771449" indent="0">
              <a:buNone/>
              <a:defRPr>
                <a:latin typeface="Arial" panose="020B0604020202020204" pitchFamily="34" charset="0"/>
                <a:cs typeface="Arial" panose="020B0604020202020204" pitchFamily="34" charset="0"/>
              </a:defRPr>
            </a:lvl4pPr>
            <a:lvl5pPr marL="1028598" indent="0">
              <a:buNone/>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23963095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er and bulleted lis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auto">
          <a:xfrm>
            <a:off x="597388" y="1156468"/>
            <a:ext cx="10972800" cy="5970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lvl1pPr>
              <a:defRPr sz="1800" cap="all" baseline="0">
                <a:solidFill>
                  <a:srgbClr val="D37D28"/>
                </a:solidFill>
                <a:latin typeface="Arial" panose="020B0604020202020204" pitchFamily="34" charset="0"/>
                <a:cs typeface="Arial" panose="020B0604020202020204" pitchFamily="34" charset="0"/>
              </a:defRPr>
            </a:lvl1pPr>
          </a:lstStyle>
          <a:p>
            <a:r>
              <a:rPr lang="en-US" altLang="en-US"/>
              <a:t>HEADER HERE</a:t>
            </a:r>
          </a:p>
        </p:txBody>
      </p:sp>
      <p:sp>
        <p:nvSpPr>
          <p:cNvPr id="4" name="Text Placeholder 7"/>
          <p:cNvSpPr>
            <a:spLocks noGrp="1"/>
          </p:cNvSpPr>
          <p:nvPr>
            <p:ph type="body" sz="quarter" idx="10"/>
          </p:nvPr>
        </p:nvSpPr>
        <p:spPr>
          <a:xfrm>
            <a:off x="817044" y="2087563"/>
            <a:ext cx="10801351" cy="3291840"/>
          </a:xfrm>
          <a:prstGeom prst="rect">
            <a:avLst/>
          </a:prstGeom>
        </p:spPr>
        <p:txBody>
          <a:bodyPr/>
          <a:lstStyle>
            <a:lvl1pPr marL="160719" marR="0" indent="-160719" algn="l" defTabSz="257150" rtl="0" eaLnBrk="1" fontAlgn="auto" latinLnBrk="0" hangingPunct="1">
              <a:lnSpc>
                <a:spcPct val="100000"/>
              </a:lnSpc>
              <a:spcBef>
                <a:spcPct val="20000"/>
              </a:spcBef>
              <a:spcAft>
                <a:spcPts val="0"/>
              </a:spcAft>
              <a:buClrTx/>
              <a:buSzTx/>
              <a:buFont typeface="Arial" panose="020B0604020202020204" pitchFamily="34" charset="0"/>
              <a:buChar char="•"/>
              <a:tabLst/>
              <a:defRPr lang="en-US" sz="1013" kern="1200" dirty="0" smtClean="0">
                <a:solidFill>
                  <a:schemeClr val="tx1"/>
                </a:solidFill>
                <a:latin typeface="Arial"/>
                <a:ea typeface="+mn-ea"/>
                <a:cs typeface="Arial"/>
              </a:defRPr>
            </a:lvl1pPr>
            <a:lvl2pPr marL="257150" indent="0">
              <a:buNone/>
              <a:defRPr>
                <a:latin typeface="Arial" panose="020B0604020202020204" pitchFamily="34" charset="0"/>
                <a:cs typeface="Arial" panose="020B0604020202020204" pitchFamily="34" charset="0"/>
              </a:defRPr>
            </a:lvl2pPr>
            <a:lvl3pPr marL="514298" indent="0">
              <a:buNone/>
              <a:defRPr>
                <a:latin typeface="Arial" panose="020B0604020202020204" pitchFamily="34" charset="0"/>
                <a:cs typeface="Arial" panose="020B0604020202020204" pitchFamily="34" charset="0"/>
              </a:defRPr>
            </a:lvl3pPr>
            <a:lvl4pPr marL="771449" indent="0">
              <a:buNone/>
              <a:defRPr>
                <a:latin typeface="Arial" panose="020B0604020202020204" pitchFamily="34" charset="0"/>
                <a:cs typeface="Arial" panose="020B0604020202020204" pitchFamily="34" charset="0"/>
              </a:defRPr>
            </a:lvl4pPr>
            <a:lvl5pPr marL="1028598" indent="0">
              <a:buNone/>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1507782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er, subhead, and bulleted lis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auto">
          <a:xfrm>
            <a:off x="597388" y="1156468"/>
            <a:ext cx="10972800" cy="5970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lvl1pPr>
              <a:defRPr sz="1800" cap="all" baseline="0">
                <a:solidFill>
                  <a:srgbClr val="D37D28"/>
                </a:solidFill>
                <a:latin typeface="Arial" panose="020B0604020202020204" pitchFamily="34" charset="0"/>
                <a:cs typeface="Arial" panose="020B0604020202020204" pitchFamily="34" charset="0"/>
              </a:defRPr>
            </a:lvl1pPr>
          </a:lstStyle>
          <a:p>
            <a:r>
              <a:rPr lang="en-US" altLang="en-US"/>
              <a:t>HEADER HERE</a:t>
            </a:r>
          </a:p>
        </p:txBody>
      </p:sp>
      <p:sp>
        <p:nvSpPr>
          <p:cNvPr id="8" name="Text Placeholder 7"/>
          <p:cNvSpPr>
            <a:spLocks noGrp="1"/>
          </p:cNvSpPr>
          <p:nvPr>
            <p:ph type="body" sz="quarter" idx="10"/>
          </p:nvPr>
        </p:nvSpPr>
        <p:spPr>
          <a:xfrm>
            <a:off x="817044" y="2388787"/>
            <a:ext cx="10801351" cy="3291840"/>
          </a:xfrm>
          <a:prstGeom prst="rect">
            <a:avLst/>
          </a:prstGeom>
        </p:spPr>
        <p:txBody>
          <a:bodyPr/>
          <a:lstStyle>
            <a:lvl1pPr marL="160719" marR="0" indent="-160719" algn="l" defTabSz="257150" rtl="0" eaLnBrk="1" fontAlgn="auto" latinLnBrk="0" hangingPunct="1">
              <a:lnSpc>
                <a:spcPct val="100000"/>
              </a:lnSpc>
              <a:spcBef>
                <a:spcPct val="20000"/>
              </a:spcBef>
              <a:spcAft>
                <a:spcPts val="0"/>
              </a:spcAft>
              <a:buClrTx/>
              <a:buSzTx/>
              <a:buFont typeface="Arial" panose="020B0604020202020204" pitchFamily="34" charset="0"/>
              <a:buChar char="•"/>
              <a:tabLst/>
              <a:defRPr lang="en-US" sz="1013" kern="1200" dirty="0" smtClean="0">
                <a:solidFill>
                  <a:schemeClr val="tx1"/>
                </a:solidFill>
                <a:latin typeface="Arial"/>
                <a:ea typeface="+mn-ea"/>
                <a:cs typeface="Arial"/>
              </a:defRPr>
            </a:lvl1pPr>
            <a:lvl2pPr marL="257150" indent="0">
              <a:buNone/>
              <a:defRPr>
                <a:latin typeface="Arial" panose="020B0604020202020204" pitchFamily="34" charset="0"/>
                <a:cs typeface="Arial" panose="020B0604020202020204" pitchFamily="34" charset="0"/>
              </a:defRPr>
            </a:lvl2pPr>
            <a:lvl3pPr marL="514298" indent="0">
              <a:buNone/>
              <a:defRPr>
                <a:latin typeface="Arial" panose="020B0604020202020204" pitchFamily="34" charset="0"/>
                <a:cs typeface="Arial" panose="020B0604020202020204" pitchFamily="34" charset="0"/>
              </a:defRPr>
            </a:lvl3pPr>
            <a:lvl4pPr marL="771449" indent="0">
              <a:buNone/>
              <a:defRPr>
                <a:latin typeface="Arial" panose="020B0604020202020204" pitchFamily="34" charset="0"/>
                <a:cs typeface="Arial" panose="020B0604020202020204" pitchFamily="34" charset="0"/>
              </a:defRPr>
            </a:lvl4pPr>
            <a:lvl5pPr marL="1028598" indent="0">
              <a:buNone/>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p:txBody>
      </p:sp>
      <p:sp>
        <p:nvSpPr>
          <p:cNvPr id="14" name="Text Placeholder 13"/>
          <p:cNvSpPr>
            <a:spLocks noGrp="1"/>
          </p:cNvSpPr>
          <p:nvPr>
            <p:ph type="body" sz="quarter" idx="11" hasCustomPrompt="1"/>
          </p:nvPr>
        </p:nvSpPr>
        <p:spPr>
          <a:xfrm>
            <a:off x="688636" y="1903440"/>
            <a:ext cx="10871200" cy="452437"/>
          </a:xfrm>
          <a:prstGeom prst="rect">
            <a:avLst/>
          </a:prstGeom>
        </p:spPr>
        <p:txBody>
          <a:bodyPr/>
          <a:lstStyle>
            <a:lvl1pPr marL="0" indent="0">
              <a:buNone/>
              <a:defRPr sz="1181" b="1" baseline="0">
                <a:solidFill>
                  <a:srgbClr val="D37D28"/>
                </a:solidFill>
                <a:latin typeface="Arial" panose="020B0604020202020204" pitchFamily="34" charset="0"/>
                <a:cs typeface="Arial" panose="020B0604020202020204" pitchFamily="34" charset="0"/>
              </a:defRPr>
            </a:lvl1pPr>
          </a:lstStyle>
          <a:p>
            <a:pPr lvl="0"/>
            <a:r>
              <a:rPr lang="en-US"/>
              <a:t>Subhead goes here</a:t>
            </a:r>
          </a:p>
        </p:txBody>
      </p:sp>
    </p:spTree>
    <p:extLst>
      <p:ext uri="{BB962C8B-B14F-4D97-AF65-F5344CB8AC3E}">
        <p14:creationId xmlns:p14="http://schemas.microsoft.com/office/powerpoint/2010/main" val="39817229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er, bulleted list, and photo">
    <p:spTree>
      <p:nvGrpSpPr>
        <p:cNvPr id="1" name=""/>
        <p:cNvGrpSpPr/>
        <p:nvPr/>
      </p:nvGrpSpPr>
      <p:grpSpPr>
        <a:xfrm>
          <a:off x="0" y="0"/>
          <a:ext cx="0" cy="0"/>
          <a:chOff x="0" y="0"/>
          <a:chExt cx="0" cy="0"/>
        </a:xfrm>
      </p:grpSpPr>
      <p:sp>
        <p:nvSpPr>
          <p:cNvPr id="4" name="Title 1"/>
          <p:cNvSpPr>
            <a:spLocks noGrp="1"/>
          </p:cNvSpPr>
          <p:nvPr>
            <p:ph type="title" hasCustomPrompt="1"/>
          </p:nvPr>
        </p:nvSpPr>
        <p:spPr bwMode="auto">
          <a:xfrm>
            <a:off x="597388" y="1156468"/>
            <a:ext cx="10972800" cy="5970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lvl1pPr>
              <a:defRPr sz="1800" cap="all" baseline="0">
                <a:solidFill>
                  <a:srgbClr val="D37D28"/>
                </a:solidFill>
                <a:latin typeface="Arial" panose="020B0604020202020204" pitchFamily="34" charset="0"/>
                <a:cs typeface="Arial" panose="020B0604020202020204" pitchFamily="34" charset="0"/>
              </a:defRPr>
            </a:lvl1pPr>
          </a:lstStyle>
          <a:p>
            <a:r>
              <a:rPr lang="en-US" altLang="en-US"/>
              <a:t>HEADER HERE</a:t>
            </a:r>
          </a:p>
        </p:txBody>
      </p:sp>
      <p:sp>
        <p:nvSpPr>
          <p:cNvPr id="8" name="Text Placeholder 7"/>
          <p:cNvSpPr>
            <a:spLocks noGrp="1"/>
          </p:cNvSpPr>
          <p:nvPr>
            <p:ph type="body" sz="quarter" idx="10"/>
          </p:nvPr>
        </p:nvSpPr>
        <p:spPr>
          <a:xfrm>
            <a:off x="802217" y="2205038"/>
            <a:ext cx="5825067" cy="3840162"/>
          </a:xfrm>
          <a:prstGeom prst="rect">
            <a:avLst/>
          </a:prstGeom>
        </p:spPr>
        <p:txBody>
          <a:bodyPr/>
          <a:lstStyle>
            <a:lvl1pPr>
              <a:defRPr sz="1013">
                <a:latin typeface="Arial" panose="020B0604020202020204" pitchFamily="34" charset="0"/>
                <a:cs typeface="Arial" panose="020B0604020202020204" pitchFamily="34" charset="0"/>
              </a:defRPr>
            </a:lvl1pPr>
          </a:lstStyle>
          <a:p>
            <a:pPr lvl="0"/>
            <a:r>
              <a:rPr lang="en-US"/>
              <a:t>Click to edit Master</a:t>
            </a:r>
          </a:p>
        </p:txBody>
      </p:sp>
      <p:sp>
        <p:nvSpPr>
          <p:cNvPr id="10" name="Picture Placeholder 9"/>
          <p:cNvSpPr>
            <a:spLocks noGrp="1"/>
          </p:cNvSpPr>
          <p:nvPr>
            <p:ph type="pic" sz="quarter" idx="11"/>
          </p:nvPr>
        </p:nvSpPr>
        <p:spPr>
          <a:xfrm>
            <a:off x="7100024" y="2204869"/>
            <a:ext cx="4459816" cy="3679564"/>
          </a:xfrm>
          <a:prstGeom prst="rect">
            <a:avLst/>
          </a:prstGeom>
        </p:spPr>
        <p:txBody>
          <a:bodyPr/>
          <a:lstStyle/>
          <a:p>
            <a:endParaRPr lang="en-US"/>
          </a:p>
        </p:txBody>
      </p:sp>
    </p:spTree>
    <p:extLst>
      <p:ext uri="{BB962C8B-B14F-4D97-AF65-F5344CB8AC3E}">
        <p14:creationId xmlns:p14="http://schemas.microsoft.com/office/powerpoint/2010/main" val="32157686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er, subhead in parens, bulleted list">
    <p:spTree>
      <p:nvGrpSpPr>
        <p:cNvPr id="1" name=""/>
        <p:cNvGrpSpPr/>
        <p:nvPr/>
      </p:nvGrpSpPr>
      <p:grpSpPr>
        <a:xfrm>
          <a:off x="0" y="0"/>
          <a:ext cx="0" cy="0"/>
          <a:chOff x="0" y="0"/>
          <a:chExt cx="0" cy="0"/>
        </a:xfrm>
      </p:grpSpPr>
      <p:sp>
        <p:nvSpPr>
          <p:cNvPr id="11" name="Text Placeholder 7"/>
          <p:cNvSpPr>
            <a:spLocks noGrp="1"/>
          </p:cNvSpPr>
          <p:nvPr>
            <p:ph type="body" sz="quarter" idx="10"/>
          </p:nvPr>
        </p:nvSpPr>
        <p:spPr>
          <a:xfrm>
            <a:off x="817044" y="2388787"/>
            <a:ext cx="10801351" cy="3291840"/>
          </a:xfrm>
          <a:prstGeom prst="rect">
            <a:avLst/>
          </a:prstGeom>
        </p:spPr>
        <p:txBody>
          <a:bodyPr/>
          <a:lstStyle>
            <a:lvl1pPr marL="160719" indent="-160719">
              <a:buFont typeface="Arial" panose="020B0604020202020204" pitchFamily="34" charset="0"/>
              <a:buChar char="•"/>
              <a:defRPr sz="1013">
                <a:latin typeface="Arial" panose="020B0604020202020204" pitchFamily="34" charset="0"/>
                <a:cs typeface="Arial" panose="020B0604020202020204" pitchFamily="34" charset="0"/>
              </a:defRPr>
            </a:lvl1pPr>
            <a:lvl2pPr marL="257150" indent="0">
              <a:buNone/>
              <a:defRPr>
                <a:latin typeface="Arial" panose="020B0604020202020204" pitchFamily="34" charset="0"/>
                <a:cs typeface="Arial" panose="020B0604020202020204" pitchFamily="34" charset="0"/>
              </a:defRPr>
            </a:lvl2pPr>
            <a:lvl3pPr marL="514298" indent="0">
              <a:buNone/>
              <a:defRPr>
                <a:latin typeface="Arial" panose="020B0604020202020204" pitchFamily="34" charset="0"/>
                <a:cs typeface="Arial" panose="020B0604020202020204" pitchFamily="34" charset="0"/>
              </a:defRPr>
            </a:lvl3pPr>
            <a:lvl4pPr marL="771449" indent="0">
              <a:buNone/>
              <a:defRPr>
                <a:latin typeface="Arial" panose="020B0604020202020204" pitchFamily="34" charset="0"/>
                <a:cs typeface="Arial" panose="020B0604020202020204" pitchFamily="34" charset="0"/>
              </a:defRPr>
            </a:lvl4pPr>
            <a:lvl5pPr marL="1028598" indent="0">
              <a:buNone/>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p:txBody>
      </p:sp>
      <p:sp>
        <p:nvSpPr>
          <p:cNvPr id="12" name="Text Placeholder 13"/>
          <p:cNvSpPr>
            <a:spLocks noGrp="1"/>
          </p:cNvSpPr>
          <p:nvPr>
            <p:ph type="body" sz="quarter" idx="11" hasCustomPrompt="1"/>
          </p:nvPr>
        </p:nvSpPr>
        <p:spPr>
          <a:xfrm>
            <a:off x="688636" y="1699709"/>
            <a:ext cx="10871200" cy="398033"/>
          </a:xfrm>
          <a:prstGeom prst="rect">
            <a:avLst/>
          </a:prstGeom>
        </p:spPr>
        <p:txBody>
          <a:bodyPr/>
          <a:lstStyle>
            <a:lvl1pPr marL="0" marR="0" indent="0" algn="ctr" defTabSz="257150" rtl="0" eaLnBrk="1" fontAlgn="auto" latinLnBrk="0" hangingPunct="1">
              <a:lnSpc>
                <a:spcPts val="1321"/>
              </a:lnSpc>
              <a:spcBef>
                <a:spcPts val="0"/>
              </a:spcBef>
              <a:spcAft>
                <a:spcPts val="0"/>
              </a:spcAft>
              <a:buClrTx/>
              <a:buSzTx/>
              <a:buFontTx/>
              <a:buNone/>
              <a:tabLst/>
              <a:defRPr sz="1181" b="1" baseline="0">
                <a:solidFill>
                  <a:srgbClr val="D37D28"/>
                </a:solidFill>
                <a:latin typeface="Arial" panose="020B0604020202020204" pitchFamily="34" charset="0"/>
                <a:cs typeface="Arial" panose="020B0604020202020204" pitchFamily="34" charset="0"/>
              </a:defRPr>
            </a:lvl1pPr>
          </a:lstStyle>
          <a:p>
            <a:pPr marL="0" marR="0" lvl="0" indent="0" algn="ctr" defTabSz="257150" rtl="0" eaLnBrk="1" fontAlgn="auto" latinLnBrk="0" hangingPunct="1">
              <a:lnSpc>
                <a:spcPts val="1321"/>
              </a:lnSpc>
              <a:spcBef>
                <a:spcPts val="0"/>
              </a:spcBef>
              <a:spcAft>
                <a:spcPts val="0"/>
              </a:spcAft>
              <a:buClrTx/>
              <a:buSzTx/>
              <a:buFontTx/>
              <a:buNone/>
              <a:tabLst/>
              <a:defRPr/>
            </a:pPr>
            <a:r>
              <a:rPr kumimoji="0" lang="en-US" sz="1125" b="0" i="0" u="none" strike="noStrike" kern="1200" cap="none" spc="0" normalizeH="0" baseline="0" noProof="0">
                <a:ln>
                  <a:noFill/>
                </a:ln>
                <a:solidFill>
                  <a:srgbClr val="D37D28"/>
                </a:solidFill>
                <a:effectLst/>
                <a:uLnTx/>
                <a:uFillTx/>
                <a:latin typeface="Arial"/>
                <a:ea typeface="+mn-ea"/>
                <a:cs typeface="Arial"/>
              </a:rPr>
              <a:t>(Parentheses Under Header)</a:t>
            </a:r>
          </a:p>
        </p:txBody>
      </p:sp>
      <p:sp>
        <p:nvSpPr>
          <p:cNvPr id="13" name="Title 1"/>
          <p:cNvSpPr>
            <a:spLocks noGrp="1"/>
          </p:cNvSpPr>
          <p:nvPr>
            <p:ph type="title" hasCustomPrompt="1"/>
          </p:nvPr>
        </p:nvSpPr>
        <p:spPr bwMode="auto">
          <a:xfrm>
            <a:off x="597388" y="1156468"/>
            <a:ext cx="10972800" cy="5970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lvl1pPr>
              <a:defRPr sz="1800" cap="all" baseline="0">
                <a:solidFill>
                  <a:srgbClr val="D37D28"/>
                </a:solidFill>
                <a:latin typeface="Arial" panose="020B0604020202020204" pitchFamily="34" charset="0"/>
                <a:cs typeface="Arial" panose="020B0604020202020204" pitchFamily="34" charset="0"/>
              </a:defRPr>
            </a:lvl1pPr>
          </a:lstStyle>
          <a:p>
            <a:r>
              <a:rPr lang="en-US" altLang="en-US"/>
              <a:t>HEADER HERE</a:t>
            </a:r>
          </a:p>
        </p:txBody>
      </p:sp>
    </p:spTree>
    <p:extLst>
      <p:ext uri="{BB962C8B-B14F-4D97-AF65-F5344CB8AC3E}">
        <p14:creationId xmlns:p14="http://schemas.microsoft.com/office/powerpoint/2010/main" val="9537510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5611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822C8-4345-4655-939D-064AD30D9468}"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7A3F1-CE63-4990-869F-D78059DCA0F7}" type="slidenum">
              <a:rPr lang="en-US" smtClean="0"/>
              <a:t>‹#›</a:t>
            </a:fld>
            <a:endParaRPr lang="en-US"/>
          </a:p>
        </p:txBody>
      </p:sp>
    </p:spTree>
    <p:extLst>
      <p:ext uri="{BB962C8B-B14F-4D97-AF65-F5344CB8AC3E}">
        <p14:creationId xmlns:p14="http://schemas.microsoft.com/office/powerpoint/2010/main" val="32900059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5822C8-4345-4655-939D-064AD30D9468}"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7A3F1-CE63-4990-869F-D78059DCA0F7}" type="slidenum">
              <a:rPr lang="en-US" smtClean="0"/>
              <a:t>‹#›</a:t>
            </a:fld>
            <a:endParaRPr lang="en-US"/>
          </a:p>
        </p:txBody>
      </p:sp>
    </p:spTree>
    <p:extLst>
      <p:ext uri="{BB962C8B-B14F-4D97-AF65-F5344CB8AC3E}">
        <p14:creationId xmlns:p14="http://schemas.microsoft.com/office/powerpoint/2010/main" val="3618267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microsoft.com/office/2007/relationships/hdphoto" Target="../media/hdphoto3.wdp"/><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image" Target="../media/image18.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theme" Target="../theme/theme10.xml"/><Relationship Id="rId8" Type="http://schemas.openxmlformats.org/officeDocument/2006/relationships/slideLayout" Target="../slideLayouts/slideLayout50.xml"/><Relationship Id="rId3" Type="http://schemas.openxmlformats.org/officeDocument/2006/relationships/slideLayout" Target="../slideLayouts/slideLayout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12.xml"/><Relationship Id="rId1" Type="http://schemas.openxmlformats.org/officeDocument/2006/relationships/slideLayout" Target="../slideLayouts/slideLayout88.xml"/><Relationship Id="rId5" Type="http://schemas.openxmlformats.org/officeDocument/2006/relationships/image" Target="../media/image33.png"/><Relationship Id="rId4" Type="http://schemas.openxmlformats.org/officeDocument/2006/relationships/image" Target="../media/image32.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91.xml"/><Relationship Id="rId7" Type="http://schemas.openxmlformats.org/officeDocument/2006/relationships/theme" Target="../theme/theme13.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image" Target="../media/image33.png"/><Relationship Id="rId4" Type="http://schemas.openxmlformats.org/officeDocument/2006/relationships/slideLayout" Target="../slideLayouts/slideLayout92.xml"/><Relationship Id="rId9" Type="http://schemas.openxmlformats.org/officeDocument/2006/relationships/image" Target="../media/image3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theme" Target="../theme/theme14.xml"/><Relationship Id="rId1" Type="http://schemas.openxmlformats.org/officeDocument/2006/relationships/slideLayout" Target="../slideLayouts/slideLayout95.xml"/><Relationship Id="rId5" Type="http://schemas.openxmlformats.org/officeDocument/2006/relationships/image" Target="../media/image32.png"/><Relationship Id="rId4" Type="http://schemas.openxmlformats.org/officeDocument/2006/relationships/image" Target="../media/image31.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97.xml"/><Relationship Id="rId1"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theme" Target="../theme/theme5.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13.jpeg"/><Relationship Id="rId5" Type="http://schemas.openxmlformats.org/officeDocument/2006/relationships/slideLayout" Target="../slideLayouts/slideLayout20.xml"/><Relationship Id="rId10" Type="http://schemas.openxmlformats.org/officeDocument/2006/relationships/theme" Target="../theme/theme6.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9.xml"/><Relationship Id="rId7" Type="http://schemas.openxmlformats.org/officeDocument/2006/relationships/image" Target="../media/image1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8.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9.xml"/><Relationship Id="rId1" Type="http://schemas.openxmlformats.org/officeDocument/2006/relationships/slideLayout" Target="../slideLayouts/slideLayout42.xml"/><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15DA2D-0AA1-4C80-974E-B6FEBAD81251}"/>
              </a:ext>
            </a:extLst>
          </p:cNvPr>
          <p:cNvSpPr/>
          <p:nvPr userDrawn="1"/>
        </p:nvSpPr>
        <p:spPr>
          <a:xfrm>
            <a:off x="0" y="0"/>
            <a:ext cx="12204000" cy="6876000"/>
          </a:xfrm>
          <a:prstGeom prst="rect">
            <a:avLst/>
          </a:prstGeom>
          <a:blipFill dpi="0" rotWithShape="1">
            <a:blip r:embed="rId6" cstate="print">
              <a:alphaModFix amt="50000"/>
              <a:extLst>
                <a:ext uri="{28A0092B-C50C-407E-A947-70E740481C1C}">
                  <a14:useLocalDpi xmlns:a14="http://schemas.microsoft.com/office/drawing/2010/main" val="0"/>
                </a:ext>
              </a:extLst>
            </a:blip>
            <a:srcRect/>
            <a:stretch>
              <a:fillRect l="-8" t="9" r="-8918" b="-62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1696452591"/>
      </p:ext>
    </p:extLst>
  </p:cSld>
  <p:clrMap bg1="lt1" tx1="dk1" bg2="lt2" tx2="dk2" accent1="accent1" accent2="accent2" accent3="accent3" accent4="accent4" accent5="accent5" accent6="accent6" hlink="hlink" folHlink="folHlink"/>
  <p:sldLayoutIdLst>
    <p:sldLayoutId id="2147483711" r:id="rId1"/>
    <p:sldLayoutId id="2147483770" r:id="rId2"/>
    <p:sldLayoutId id="2147483823" r:id="rId3"/>
    <p:sldLayoutId id="214748382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6" cstate="print">
            <a:extLst>
              <a:ext uri="{BEBA8EAE-BF5A-486C-A8C5-ECC9F3942E4B}">
                <a14:imgProps xmlns:a14="http://schemas.microsoft.com/office/drawing/2010/main">
                  <a14:imgLayer r:embed="rId37">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462031" y="6568511"/>
            <a:ext cx="7701304"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n-GB"/>
              <a:t>Titel of the presentation</a:t>
            </a:r>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n-GB"/>
              <a:t>22 Jan. 2019</a:t>
            </a:r>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n-GB"/>
              <a:t>Page </a:t>
            </a:r>
            <a:fld id="{3A8B5DB7-81A8-4ED4-916B-6B23CD603687}" type="slidenum">
              <a:rPr lang="en-GB" smtClean="0"/>
              <a:pPr/>
              <a:t>‹#›</a:t>
            </a:fld>
            <a:endParaRPr lang="en-GB"/>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277532" y="6575618"/>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760"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r>
              <a:rPr lang="en-GB"/>
              <a:t>Click to edit headline</a:t>
            </a:r>
          </a:p>
        </p:txBody>
      </p:sp>
    </p:spTree>
    <p:extLst>
      <p:ext uri="{BB962C8B-B14F-4D97-AF65-F5344CB8AC3E}">
        <p14:creationId xmlns:p14="http://schemas.microsoft.com/office/powerpoint/2010/main" val="407440385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Lst>
  <p:transition>
    <p:fade/>
  </p:transition>
  <p:hf hdr="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11/16/2021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420875082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6EE3AC40-1F35-4898-9E62-A1A7AB81A4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3333" y="6086172"/>
            <a:ext cx="2427047" cy="627796"/>
          </a:xfrm>
          <a:prstGeom prst="rect">
            <a:avLst/>
          </a:prstGeom>
        </p:spPr>
      </p:pic>
      <p:pic>
        <p:nvPicPr>
          <p:cNvPr id="6" name="Picture 5" descr="Logo&#10;&#10;Description automatically generated">
            <a:extLst>
              <a:ext uri="{FF2B5EF4-FFF2-40B4-BE49-F238E27FC236}">
                <a16:creationId xmlns:a16="http://schemas.microsoft.com/office/drawing/2014/main" id="{393E5C68-9BD3-4408-BDBA-2059CCA958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100" y="5831006"/>
            <a:ext cx="2940899" cy="1138128"/>
          </a:xfrm>
          <a:prstGeom prst="rect">
            <a:avLst/>
          </a:prstGeom>
        </p:spPr>
      </p:pic>
      <p:sp>
        <p:nvSpPr>
          <p:cNvPr id="5" name="Rectangle 4"/>
          <p:cNvSpPr/>
          <p:nvPr userDrawn="1"/>
        </p:nvSpPr>
        <p:spPr>
          <a:xfrm>
            <a:off x="0" y="5102420"/>
            <a:ext cx="12192000" cy="846688"/>
          </a:xfrm>
          <a:prstGeom prst="rect">
            <a:avLst/>
          </a:prstGeom>
          <a:solidFill>
            <a:srgbClr val="4799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Rectangle 6"/>
          <p:cNvSpPr/>
          <p:nvPr userDrawn="1"/>
        </p:nvSpPr>
        <p:spPr>
          <a:xfrm>
            <a:off x="0" y="-1"/>
            <a:ext cx="12192000" cy="1058305"/>
          </a:xfrm>
          <a:prstGeom prst="rect">
            <a:avLst/>
          </a:prstGeom>
          <a:solidFill>
            <a:srgbClr val="4799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1" name="Picture 10" descr="Text, logo&#10;&#10;Description automatically generated with medium confidence">
            <a:extLst>
              <a:ext uri="{FF2B5EF4-FFF2-40B4-BE49-F238E27FC236}">
                <a16:creationId xmlns:a16="http://schemas.microsoft.com/office/drawing/2014/main" id="{0FC4C362-8A43-4BC0-9C0D-20590147D1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90" y="-73029"/>
            <a:ext cx="4662030" cy="1204358"/>
          </a:xfrm>
          <a:prstGeom prst="rect">
            <a:avLst/>
          </a:prstGeom>
        </p:spPr>
      </p:pic>
      <p:sp>
        <p:nvSpPr>
          <p:cNvPr id="12" name="Date Placeholder 3"/>
          <p:cNvSpPr>
            <a:spLocks noGrp="1"/>
          </p:cNvSpPr>
          <p:nvPr>
            <p:ph type="dt" sz="half" idx="2"/>
          </p:nvPr>
        </p:nvSpPr>
        <p:spPr>
          <a:xfrm>
            <a:off x="564112" y="5339748"/>
            <a:ext cx="2743200" cy="365125"/>
          </a:xfrm>
          <a:prstGeom prst="rect">
            <a:avLst/>
          </a:prstGeom>
        </p:spPr>
        <p:txBody>
          <a:bodyPr/>
          <a:lstStyle/>
          <a:p>
            <a:fld id="{37CD0417-81F7-496A-B8B0-E71E45F33C93}" type="datetimeFigureOut">
              <a:rPr lang="en-US" smtClean="0"/>
              <a:t>11/16/2021</a:t>
            </a:fld>
            <a:endParaRPr lang="en-US"/>
          </a:p>
        </p:txBody>
      </p:sp>
    </p:spTree>
    <p:extLst>
      <p:ext uri="{BB962C8B-B14F-4D97-AF65-F5344CB8AC3E}">
        <p14:creationId xmlns:p14="http://schemas.microsoft.com/office/powerpoint/2010/main" val="331780976"/>
      </p:ext>
    </p:extLst>
  </p:cSld>
  <p:clrMap bg1="lt1" tx1="dk1" bg2="lt2" tx2="dk2" accent1="accent1" accent2="accent2" accent3="accent3" accent4="accent4" accent5="accent5" accent6="accent6" hlink="hlink" folHlink="folHlink"/>
  <p:sldLayoutIdLst>
    <p:sldLayoutId id="2147483897" r:id="rId1"/>
  </p:sldLayoutIdLst>
  <p:txStyles>
    <p:titleStyle>
      <a:lvl1pPr algn="ctr" defTabSz="257150" rtl="0" eaLnBrk="1" latinLnBrk="0" hangingPunct="1">
        <a:spcBef>
          <a:spcPct val="0"/>
        </a:spcBef>
        <a:buNone/>
        <a:defRPr sz="2475" kern="1200">
          <a:solidFill>
            <a:schemeClr val="tx1"/>
          </a:solidFill>
          <a:latin typeface="+mj-lt"/>
          <a:ea typeface="+mj-ea"/>
          <a:cs typeface="+mj-cs"/>
        </a:defRPr>
      </a:lvl1pPr>
    </p:titleStyle>
    <p:bodyStyle>
      <a:lvl1pPr marL="192861" indent="-192861" algn="l" defTabSz="257150" rtl="0" eaLnBrk="1" latinLnBrk="0" hangingPunct="1">
        <a:spcBef>
          <a:spcPct val="20000"/>
        </a:spcBef>
        <a:buFont typeface="Arial"/>
        <a:buChar char="•"/>
        <a:defRPr sz="1800" kern="1200">
          <a:solidFill>
            <a:schemeClr val="tx1"/>
          </a:solidFill>
          <a:latin typeface="+mn-lt"/>
          <a:ea typeface="+mn-ea"/>
          <a:cs typeface="+mn-cs"/>
        </a:defRPr>
      </a:lvl1pPr>
      <a:lvl2pPr marL="417868" indent="-160719" algn="l" defTabSz="257150" rtl="0" eaLnBrk="1" latinLnBrk="0" hangingPunct="1">
        <a:spcBef>
          <a:spcPct val="20000"/>
        </a:spcBef>
        <a:buFont typeface="Arial"/>
        <a:buChar char="–"/>
        <a:defRPr sz="1575" kern="1200">
          <a:solidFill>
            <a:schemeClr val="tx1"/>
          </a:solidFill>
          <a:latin typeface="+mn-lt"/>
          <a:ea typeface="+mn-ea"/>
          <a:cs typeface="+mn-cs"/>
        </a:defRPr>
      </a:lvl2pPr>
      <a:lvl3pPr marL="642875" indent="-128576" algn="l" defTabSz="257150" rtl="0" eaLnBrk="1" latinLnBrk="0" hangingPunct="1">
        <a:spcBef>
          <a:spcPct val="20000"/>
        </a:spcBef>
        <a:buFont typeface="Arial"/>
        <a:buChar char="•"/>
        <a:defRPr sz="1351" kern="1200">
          <a:solidFill>
            <a:schemeClr val="tx1"/>
          </a:solidFill>
          <a:latin typeface="+mn-lt"/>
          <a:ea typeface="+mn-ea"/>
          <a:cs typeface="+mn-cs"/>
        </a:defRPr>
      </a:lvl3pPr>
      <a:lvl4pPr marL="900023" indent="-128576" algn="l" defTabSz="257150" rtl="0" eaLnBrk="1" latinLnBrk="0" hangingPunct="1">
        <a:spcBef>
          <a:spcPct val="20000"/>
        </a:spcBef>
        <a:buFont typeface="Arial"/>
        <a:buChar char="–"/>
        <a:defRPr sz="1125" kern="1200">
          <a:solidFill>
            <a:schemeClr val="tx1"/>
          </a:solidFill>
          <a:latin typeface="+mn-lt"/>
          <a:ea typeface="+mn-ea"/>
          <a:cs typeface="+mn-cs"/>
        </a:defRPr>
      </a:lvl4pPr>
      <a:lvl5pPr marL="1157172" indent="-128576" algn="l" defTabSz="257150" rtl="0" eaLnBrk="1" latinLnBrk="0" hangingPunct="1">
        <a:spcBef>
          <a:spcPct val="20000"/>
        </a:spcBef>
        <a:buFont typeface="Arial"/>
        <a:buChar char="»"/>
        <a:defRPr sz="1125" kern="1200">
          <a:solidFill>
            <a:schemeClr val="tx1"/>
          </a:solidFill>
          <a:latin typeface="+mn-lt"/>
          <a:ea typeface="+mn-ea"/>
          <a:cs typeface="+mn-cs"/>
        </a:defRPr>
      </a:lvl5pPr>
      <a:lvl6pPr marL="1414323" indent="-128576" algn="l" defTabSz="257150" rtl="0" eaLnBrk="1" latinLnBrk="0" hangingPunct="1">
        <a:spcBef>
          <a:spcPct val="20000"/>
        </a:spcBef>
        <a:buFont typeface="Arial"/>
        <a:buChar char="•"/>
        <a:defRPr sz="1125" kern="1200">
          <a:solidFill>
            <a:schemeClr val="tx1"/>
          </a:solidFill>
          <a:latin typeface="+mn-lt"/>
          <a:ea typeface="+mn-ea"/>
          <a:cs typeface="+mn-cs"/>
        </a:defRPr>
      </a:lvl6pPr>
      <a:lvl7pPr marL="1671470" indent="-128576" algn="l" defTabSz="257150" rtl="0" eaLnBrk="1" latinLnBrk="0" hangingPunct="1">
        <a:spcBef>
          <a:spcPct val="20000"/>
        </a:spcBef>
        <a:buFont typeface="Arial"/>
        <a:buChar char="•"/>
        <a:defRPr sz="1125" kern="1200">
          <a:solidFill>
            <a:schemeClr val="tx1"/>
          </a:solidFill>
          <a:latin typeface="+mn-lt"/>
          <a:ea typeface="+mn-ea"/>
          <a:cs typeface="+mn-cs"/>
        </a:defRPr>
      </a:lvl7pPr>
      <a:lvl8pPr marL="1928621" indent="-128576" algn="l" defTabSz="257150" rtl="0" eaLnBrk="1" latinLnBrk="0" hangingPunct="1">
        <a:spcBef>
          <a:spcPct val="20000"/>
        </a:spcBef>
        <a:buFont typeface="Arial"/>
        <a:buChar char="•"/>
        <a:defRPr sz="1125" kern="1200">
          <a:solidFill>
            <a:schemeClr val="tx1"/>
          </a:solidFill>
          <a:latin typeface="+mn-lt"/>
          <a:ea typeface="+mn-ea"/>
          <a:cs typeface="+mn-cs"/>
        </a:defRPr>
      </a:lvl8pPr>
      <a:lvl9pPr marL="2185772" indent="-128576" algn="l" defTabSz="257150"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0" rtl="0" eaLnBrk="1" latinLnBrk="0" hangingPunct="1">
        <a:defRPr sz="1013" kern="1200">
          <a:solidFill>
            <a:schemeClr val="tx1"/>
          </a:solidFill>
          <a:latin typeface="+mn-lt"/>
          <a:ea typeface="+mn-ea"/>
          <a:cs typeface="+mn-cs"/>
        </a:defRPr>
      </a:lvl1pPr>
      <a:lvl2pPr marL="257150" algn="l" defTabSz="257150" rtl="0" eaLnBrk="1" latinLnBrk="0" hangingPunct="1">
        <a:defRPr sz="1013" kern="1200">
          <a:solidFill>
            <a:schemeClr val="tx1"/>
          </a:solidFill>
          <a:latin typeface="+mn-lt"/>
          <a:ea typeface="+mn-ea"/>
          <a:cs typeface="+mn-cs"/>
        </a:defRPr>
      </a:lvl2pPr>
      <a:lvl3pPr marL="514298" algn="l" defTabSz="257150" rtl="0" eaLnBrk="1" latinLnBrk="0" hangingPunct="1">
        <a:defRPr sz="1013" kern="1200">
          <a:solidFill>
            <a:schemeClr val="tx1"/>
          </a:solidFill>
          <a:latin typeface="+mn-lt"/>
          <a:ea typeface="+mn-ea"/>
          <a:cs typeface="+mn-cs"/>
        </a:defRPr>
      </a:lvl3pPr>
      <a:lvl4pPr marL="771449" algn="l" defTabSz="257150" rtl="0" eaLnBrk="1" latinLnBrk="0" hangingPunct="1">
        <a:defRPr sz="1013" kern="1200">
          <a:solidFill>
            <a:schemeClr val="tx1"/>
          </a:solidFill>
          <a:latin typeface="+mn-lt"/>
          <a:ea typeface="+mn-ea"/>
          <a:cs typeface="+mn-cs"/>
        </a:defRPr>
      </a:lvl4pPr>
      <a:lvl5pPr marL="1028598" algn="l" defTabSz="257150" rtl="0" eaLnBrk="1" latinLnBrk="0" hangingPunct="1">
        <a:defRPr sz="1013" kern="1200">
          <a:solidFill>
            <a:schemeClr val="tx1"/>
          </a:solidFill>
          <a:latin typeface="+mn-lt"/>
          <a:ea typeface="+mn-ea"/>
          <a:cs typeface="+mn-cs"/>
        </a:defRPr>
      </a:lvl5pPr>
      <a:lvl6pPr marL="1285747" algn="l" defTabSz="257150" rtl="0" eaLnBrk="1" latinLnBrk="0" hangingPunct="1">
        <a:defRPr sz="1013" kern="1200">
          <a:solidFill>
            <a:schemeClr val="tx1"/>
          </a:solidFill>
          <a:latin typeface="+mn-lt"/>
          <a:ea typeface="+mn-ea"/>
          <a:cs typeface="+mn-cs"/>
        </a:defRPr>
      </a:lvl6pPr>
      <a:lvl7pPr marL="1542896" algn="l" defTabSz="257150" rtl="0" eaLnBrk="1" latinLnBrk="0" hangingPunct="1">
        <a:defRPr sz="1013" kern="1200">
          <a:solidFill>
            <a:schemeClr val="tx1"/>
          </a:solidFill>
          <a:latin typeface="+mn-lt"/>
          <a:ea typeface="+mn-ea"/>
          <a:cs typeface="+mn-cs"/>
        </a:defRPr>
      </a:lvl7pPr>
      <a:lvl8pPr marL="1800045" algn="l" defTabSz="257150" rtl="0" eaLnBrk="1" latinLnBrk="0" hangingPunct="1">
        <a:defRPr sz="1013" kern="1200">
          <a:solidFill>
            <a:schemeClr val="tx1"/>
          </a:solidFill>
          <a:latin typeface="+mn-lt"/>
          <a:ea typeface="+mn-ea"/>
          <a:cs typeface="+mn-cs"/>
        </a:defRPr>
      </a:lvl8pPr>
      <a:lvl9pPr marL="2057195" algn="l" defTabSz="257150"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1"/>
            <a:ext cx="12192000" cy="1058305"/>
          </a:xfrm>
          <a:prstGeom prst="rect">
            <a:avLst/>
          </a:prstGeom>
          <a:solidFill>
            <a:srgbClr val="4799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Rectangle 6"/>
          <p:cNvSpPr/>
          <p:nvPr userDrawn="1"/>
        </p:nvSpPr>
        <p:spPr>
          <a:xfrm>
            <a:off x="9297005" y="6060511"/>
            <a:ext cx="2678171" cy="744483"/>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855"/>
              </a:lnSpc>
            </a:pPr>
            <a:r>
              <a:rPr lang="en-US" sz="788">
                <a:latin typeface="Arial" panose="020B0604020202020204" pitchFamily="34" charset="0"/>
                <a:cs typeface="Arial" panose="020B0604020202020204" pitchFamily="34" charset="0"/>
              </a:rPr>
              <a:t>PARTNER LOGO GOES HERE (click slide master to add)</a:t>
            </a:r>
          </a:p>
        </p:txBody>
      </p:sp>
      <p:sp>
        <p:nvSpPr>
          <p:cNvPr id="8" name="Rectangle 7">
            <a:extLst>
              <a:ext uri="{FF2B5EF4-FFF2-40B4-BE49-F238E27FC236}">
                <a16:creationId xmlns:a16="http://schemas.microsoft.com/office/drawing/2014/main" id="{4FF89BBE-BA85-4F18-9969-2BEF4D578381}"/>
              </a:ext>
            </a:extLst>
          </p:cNvPr>
          <p:cNvSpPr/>
          <p:nvPr userDrawn="1"/>
        </p:nvSpPr>
        <p:spPr>
          <a:xfrm>
            <a:off x="8914923" y="5962797"/>
            <a:ext cx="3191624" cy="874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descr="Logo&#10;&#10;Description automatically generated">
            <a:extLst>
              <a:ext uri="{FF2B5EF4-FFF2-40B4-BE49-F238E27FC236}">
                <a16:creationId xmlns:a16="http://schemas.microsoft.com/office/drawing/2014/main" id="{348FC5D2-1A84-448D-BE27-4C200B847E9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393333" y="6086172"/>
            <a:ext cx="2427047" cy="627796"/>
          </a:xfrm>
          <a:prstGeom prst="rect">
            <a:avLst/>
          </a:prstGeom>
        </p:spPr>
      </p:pic>
      <p:pic>
        <p:nvPicPr>
          <p:cNvPr id="13" name="Picture 12" descr="Logo&#10;&#10;Description automatically generated">
            <a:extLst>
              <a:ext uri="{FF2B5EF4-FFF2-40B4-BE49-F238E27FC236}">
                <a16:creationId xmlns:a16="http://schemas.microsoft.com/office/drawing/2014/main" id="{3781C3E7-3F7F-4ECE-B736-2355B740508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7100" y="5831006"/>
            <a:ext cx="2940899" cy="1138128"/>
          </a:xfrm>
          <a:prstGeom prst="rect">
            <a:avLst/>
          </a:prstGeom>
        </p:spPr>
      </p:pic>
      <p:pic>
        <p:nvPicPr>
          <p:cNvPr id="14" name="Picture 13" descr="Text, logo&#10;&#10;Description automatically generated with medium confidence">
            <a:extLst>
              <a:ext uri="{FF2B5EF4-FFF2-40B4-BE49-F238E27FC236}">
                <a16:creationId xmlns:a16="http://schemas.microsoft.com/office/drawing/2014/main" id="{F7377689-2954-4A68-9CA0-EF572537146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290" y="-73029"/>
            <a:ext cx="4662030" cy="1204358"/>
          </a:xfrm>
          <a:prstGeom prst="rect">
            <a:avLst/>
          </a:prstGeom>
        </p:spPr>
      </p:pic>
    </p:spTree>
    <p:extLst>
      <p:ext uri="{BB962C8B-B14F-4D97-AF65-F5344CB8AC3E}">
        <p14:creationId xmlns:p14="http://schemas.microsoft.com/office/powerpoint/2010/main" val="90056381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Lst>
  <p:txStyles>
    <p:titleStyle>
      <a:lvl1pPr algn="ctr" defTabSz="257150" rtl="0" eaLnBrk="1" latinLnBrk="0" hangingPunct="1">
        <a:spcBef>
          <a:spcPct val="0"/>
        </a:spcBef>
        <a:buNone/>
        <a:defRPr sz="2475" kern="1200">
          <a:solidFill>
            <a:schemeClr val="tx1"/>
          </a:solidFill>
          <a:latin typeface="+mj-lt"/>
          <a:ea typeface="+mj-ea"/>
          <a:cs typeface="+mj-cs"/>
        </a:defRPr>
      </a:lvl1pPr>
    </p:titleStyle>
    <p:bodyStyle>
      <a:lvl1pPr marL="192861" indent="-192861" algn="l" defTabSz="257150" rtl="0" eaLnBrk="1" latinLnBrk="0" hangingPunct="1">
        <a:spcBef>
          <a:spcPct val="20000"/>
        </a:spcBef>
        <a:buFont typeface="Arial"/>
        <a:buChar char="•"/>
        <a:defRPr sz="1800" kern="1200">
          <a:solidFill>
            <a:schemeClr val="tx1"/>
          </a:solidFill>
          <a:latin typeface="+mn-lt"/>
          <a:ea typeface="+mn-ea"/>
          <a:cs typeface="+mn-cs"/>
        </a:defRPr>
      </a:lvl1pPr>
      <a:lvl2pPr marL="417868" indent="-160719" algn="l" defTabSz="257150" rtl="0" eaLnBrk="1" latinLnBrk="0" hangingPunct="1">
        <a:spcBef>
          <a:spcPct val="20000"/>
        </a:spcBef>
        <a:buFont typeface="Arial"/>
        <a:buChar char="–"/>
        <a:defRPr sz="1575" kern="1200">
          <a:solidFill>
            <a:schemeClr val="tx1"/>
          </a:solidFill>
          <a:latin typeface="+mn-lt"/>
          <a:ea typeface="+mn-ea"/>
          <a:cs typeface="+mn-cs"/>
        </a:defRPr>
      </a:lvl2pPr>
      <a:lvl3pPr marL="642875" indent="-128576" algn="l" defTabSz="257150" rtl="0" eaLnBrk="1" latinLnBrk="0" hangingPunct="1">
        <a:spcBef>
          <a:spcPct val="20000"/>
        </a:spcBef>
        <a:buFont typeface="Arial"/>
        <a:buChar char="•"/>
        <a:defRPr sz="1351" kern="1200">
          <a:solidFill>
            <a:schemeClr val="tx1"/>
          </a:solidFill>
          <a:latin typeface="+mn-lt"/>
          <a:ea typeface="+mn-ea"/>
          <a:cs typeface="+mn-cs"/>
        </a:defRPr>
      </a:lvl3pPr>
      <a:lvl4pPr marL="900023" indent="-128576" algn="l" defTabSz="257150" rtl="0" eaLnBrk="1" latinLnBrk="0" hangingPunct="1">
        <a:spcBef>
          <a:spcPct val="20000"/>
        </a:spcBef>
        <a:buFont typeface="Arial"/>
        <a:buChar char="–"/>
        <a:defRPr sz="1125" kern="1200">
          <a:solidFill>
            <a:schemeClr val="tx1"/>
          </a:solidFill>
          <a:latin typeface="+mn-lt"/>
          <a:ea typeface="+mn-ea"/>
          <a:cs typeface="+mn-cs"/>
        </a:defRPr>
      </a:lvl4pPr>
      <a:lvl5pPr marL="1157172" indent="-128576" algn="l" defTabSz="257150" rtl="0" eaLnBrk="1" latinLnBrk="0" hangingPunct="1">
        <a:spcBef>
          <a:spcPct val="20000"/>
        </a:spcBef>
        <a:buFont typeface="Arial"/>
        <a:buChar char="»"/>
        <a:defRPr sz="1125" kern="1200">
          <a:solidFill>
            <a:schemeClr val="tx1"/>
          </a:solidFill>
          <a:latin typeface="+mn-lt"/>
          <a:ea typeface="+mn-ea"/>
          <a:cs typeface="+mn-cs"/>
        </a:defRPr>
      </a:lvl5pPr>
      <a:lvl6pPr marL="1414323" indent="-128576" algn="l" defTabSz="257150" rtl="0" eaLnBrk="1" latinLnBrk="0" hangingPunct="1">
        <a:spcBef>
          <a:spcPct val="20000"/>
        </a:spcBef>
        <a:buFont typeface="Arial"/>
        <a:buChar char="•"/>
        <a:defRPr sz="1125" kern="1200">
          <a:solidFill>
            <a:schemeClr val="tx1"/>
          </a:solidFill>
          <a:latin typeface="+mn-lt"/>
          <a:ea typeface="+mn-ea"/>
          <a:cs typeface="+mn-cs"/>
        </a:defRPr>
      </a:lvl6pPr>
      <a:lvl7pPr marL="1671470" indent="-128576" algn="l" defTabSz="257150" rtl="0" eaLnBrk="1" latinLnBrk="0" hangingPunct="1">
        <a:spcBef>
          <a:spcPct val="20000"/>
        </a:spcBef>
        <a:buFont typeface="Arial"/>
        <a:buChar char="•"/>
        <a:defRPr sz="1125" kern="1200">
          <a:solidFill>
            <a:schemeClr val="tx1"/>
          </a:solidFill>
          <a:latin typeface="+mn-lt"/>
          <a:ea typeface="+mn-ea"/>
          <a:cs typeface="+mn-cs"/>
        </a:defRPr>
      </a:lvl7pPr>
      <a:lvl8pPr marL="1928621" indent="-128576" algn="l" defTabSz="257150" rtl="0" eaLnBrk="1" latinLnBrk="0" hangingPunct="1">
        <a:spcBef>
          <a:spcPct val="20000"/>
        </a:spcBef>
        <a:buFont typeface="Arial"/>
        <a:buChar char="•"/>
        <a:defRPr sz="1125" kern="1200">
          <a:solidFill>
            <a:schemeClr val="tx1"/>
          </a:solidFill>
          <a:latin typeface="+mn-lt"/>
          <a:ea typeface="+mn-ea"/>
          <a:cs typeface="+mn-cs"/>
        </a:defRPr>
      </a:lvl8pPr>
      <a:lvl9pPr marL="2185772" indent="-128576" algn="l" defTabSz="257150"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0" rtl="0" eaLnBrk="1" latinLnBrk="0" hangingPunct="1">
        <a:defRPr sz="1013" kern="1200">
          <a:solidFill>
            <a:schemeClr val="tx1"/>
          </a:solidFill>
          <a:latin typeface="+mn-lt"/>
          <a:ea typeface="+mn-ea"/>
          <a:cs typeface="+mn-cs"/>
        </a:defRPr>
      </a:lvl1pPr>
      <a:lvl2pPr marL="257150" algn="l" defTabSz="257150" rtl="0" eaLnBrk="1" latinLnBrk="0" hangingPunct="1">
        <a:defRPr sz="1013" kern="1200">
          <a:solidFill>
            <a:schemeClr val="tx1"/>
          </a:solidFill>
          <a:latin typeface="+mn-lt"/>
          <a:ea typeface="+mn-ea"/>
          <a:cs typeface="+mn-cs"/>
        </a:defRPr>
      </a:lvl2pPr>
      <a:lvl3pPr marL="514298" algn="l" defTabSz="257150" rtl="0" eaLnBrk="1" latinLnBrk="0" hangingPunct="1">
        <a:defRPr sz="1013" kern="1200">
          <a:solidFill>
            <a:schemeClr val="tx1"/>
          </a:solidFill>
          <a:latin typeface="+mn-lt"/>
          <a:ea typeface="+mn-ea"/>
          <a:cs typeface="+mn-cs"/>
        </a:defRPr>
      </a:lvl3pPr>
      <a:lvl4pPr marL="771449" algn="l" defTabSz="257150" rtl="0" eaLnBrk="1" latinLnBrk="0" hangingPunct="1">
        <a:defRPr sz="1013" kern="1200">
          <a:solidFill>
            <a:schemeClr val="tx1"/>
          </a:solidFill>
          <a:latin typeface="+mn-lt"/>
          <a:ea typeface="+mn-ea"/>
          <a:cs typeface="+mn-cs"/>
        </a:defRPr>
      </a:lvl4pPr>
      <a:lvl5pPr marL="1028598" algn="l" defTabSz="257150" rtl="0" eaLnBrk="1" latinLnBrk="0" hangingPunct="1">
        <a:defRPr sz="1013" kern="1200">
          <a:solidFill>
            <a:schemeClr val="tx1"/>
          </a:solidFill>
          <a:latin typeface="+mn-lt"/>
          <a:ea typeface="+mn-ea"/>
          <a:cs typeface="+mn-cs"/>
        </a:defRPr>
      </a:lvl5pPr>
      <a:lvl6pPr marL="1285747" algn="l" defTabSz="257150" rtl="0" eaLnBrk="1" latinLnBrk="0" hangingPunct="1">
        <a:defRPr sz="1013" kern="1200">
          <a:solidFill>
            <a:schemeClr val="tx1"/>
          </a:solidFill>
          <a:latin typeface="+mn-lt"/>
          <a:ea typeface="+mn-ea"/>
          <a:cs typeface="+mn-cs"/>
        </a:defRPr>
      </a:lvl6pPr>
      <a:lvl7pPr marL="1542896" algn="l" defTabSz="257150" rtl="0" eaLnBrk="1" latinLnBrk="0" hangingPunct="1">
        <a:defRPr sz="1013" kern="1200">
          <a:solidFill>
            <a:schemeClr val="tx1"/>
          </a:solidFill>
          <a:latin typeface="+mn-lt"/>
          <a:ea typeface="+mn-ea"/>
          <a:cs typeface="+mn-cs"/>
        </a:defRPr>
      </a:lvl7pPr>
      <a:lvl8pPr marL="1800045" algn="l" defTabSz="257150" rtl="0" eaLnBrk="1" latinLnBrk="0" hangingPunct="1">
        <a:defRPr sz="1013" kern="1200">
          <a:solidFill>
            <a:schemeClr val="tx1"/>
          </a:solidFill>
          <a:latin typeface="+mn-lt"/>
          <a:ea typeface="+mn-ea"/>
          <a:cs typeface="+mn-cs"/>
        </a:defRPr>
      </a:lvl8pPr>
      <a:lvl9pPr marL="2057195" algn="l" defTabSz="257150"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21"/>
            <a:ext cx="12192000" cy="5806417"/>
          </a:xfrm>
          <a:prstGeom prst="rect">
            <a:avLst/>
          </a:prstGeom>
          <a:solidFill>
            <a:srgbClr val="4799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3" name="Picture 2" descr="Logo&#10;&#10;Description automatically generated">
            <a:extLst>
              <a:ext uri="{FF2B5EF4-FFF2-40B4-BE49-F238E27FC236}">
                <a16:creationId xmlns:a16="http://schemas.microsoft.com/office/drawing/2014/main" id="{DE72DE8F-DD88-4A40-9667-1322EE9415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99606" y="901423"/>
            <a:ext cx="6392787" cy="3540621"/>
          </a:xfrm>
          <a:prstGeom prst="rect">
            <a:avLst/>
          </a:prstGeom>
        </p:spPr>
      </p:pic>
      <p:sp>
        <p:nvSpPr>
          <p:cNvPr id="6" name="Subtitle 4"/>
          <p:cNvSpPr txBox="1">
            <a:spLocks/>
          </p:cNvSpPr>
          <p:nvPr userDrawn="1"/>
        </p:nvSpPr>
        <p:spPr>
          <a:xfrm>
            <a:off x="630396" y="5256507"/>
            <a:ext cx="10952017" cy="1099863"/>
          </a:xfrm>
          <a:prstGeom prst="rect">
            <a:avLst/>
          </a:prstGeom>
        </p:spPr>
        <p:txBody>
          <a:bodyPr anchor="t"/>
          <a:lstStyle/>
          <a:p>
            <a:pPr marL="173814" lvl="2" indent="-173814" algn="ctr">
              <a:lnSpc>
                <a:spcPts val="1500"/>
              </a:lnSpc>
            </a:pPr>
            <a:r>
              <a:rPr lang="en-US" sz="1500">
                <a:solidFill>
                  <a:schemeClr val="bg1"/>
                </a:solidFill>
                <a:latin typeface="Gill Sans MT"/>
                <a:cs typeface="Gill Sans MT"/>
              </a:rPr>
              <a:t>www.feedthefuture.gov</a:t>
            </a:r>
          </a:p>
        </p:txBody>
      </p:sp>
      <p:sp>
        <p:nvSpPr>
          <p:cNvPr id="8" name="Rectangle 7"/>
          <p:cNvSpPr/>
          <p:nvPr userDrawn="1"/>
        </p:nvSpPr>
        <p:spPr>
          <a:xfrm>
            <a:off x="9297005" y="6060505"/>
            <a:ext cx="2678171" cy="744483"/>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140"/>
              </a:lnSpc>
            </a:pPr>
            <a:r>
              <a:rPr lang="en-US" sz="1051">
                <a:latin typeface="Arial" panose="020B0604020202020204" pitchFamily="34" charset="0"/>
                <a:cs typeface="Arial" panose="020B0604020202020204" pitchFamily="34" charset="0"/>
              </a:rPr>
              <a:t>PARTNER LOGO GOES HERE (click slide master to add)</a:t>
            </a:r>
          </a:p>
        </p:txBody>
      </p:sp>
      <p:sp>
        <p:nvSpPr>
          <p:cNvPr id="10" name="Rectangle 9">
            <a:extLst>
              <a:ext uri="{FF2B5EF4-FFF2-40B4-BE49-F238E27FC236}">
                <a16:creationId xmlns:a16="http://schemas.microsoft.com/office/drawing/2014/main" id="{F2A59DBF-2B95-484F-99AE-E7C1C7BB1AC5}"/>
              </a:ext>
            </a:extLst>
          </p:cNvPr>
          <p:cNvSpPr/>
          <p:nvPr userDrawn="1"/>
        </p:nvSpPr>
        <p:spPr>
          <a:xfrm>
            <a:off x="8914923" y="5962797"/>
            <a:ext cx="3191624" cy="874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descr="Logo&#10;&#10;Description automatically generated">
            <a:extLst>
              <a:ext uri="{FF2B5EF4-FFF2-40B4-BE49-F238E27FC236}">
                <a16:creationId xmlns:a16="http://schemas.microsoft.com/office/drawing/2014/main" id="{CCA2DF6B-81F2-4095-AD22-B7AC8C1A19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3333" y="6086172"/>
            <a:ext cx="2427047" cy="627796"/>
          </a:xfrm>
          <a:prstGeom prst="rect">
            <a:avLst/>
          </a:prstGeom>
        </p:spPr>
      </p:pic>
      <p:pic>
        <p:nvPicPr>
          <p:cNvPr id="16" name="Picture 15" descr="Logo&#10;&#10;Description automatically generated">
            <a:extLst>
              <a:ext uri="{FF2B5EF4-FFF2-40B4-BE49-F238E27FC236}">
                <a16:creationId xmlns:a16="http://schemas.microsoft.com/office/drawing/2014/main" id="{2327A181-8B55-4BA1-951B-F0B99C7EFE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100" y="5831006"/>
            <a:ext cx="2940899" cy="1138128"/>
          </a:xfrm>
          <a:prstGeom prst="rect">
            <a:avLst/>
          </a:prstGeom>
        </p:spPr>
      </p:pic>
    </p:spTree>
    <p:extLst>
      <p:ext uri="{BB962C8B-B14F-4D97-AF65-F5344CB8AC3E}">
        <p14:creationId xmlns:p14="http://schemas.microsoft.com/office/powerpoint/2010/main" val="2669070859"/>
      </p:ext>
    </p:extLst>
  </p:cSld>
  <p:clrMap bg1="lt1" tx1="dk1" bg2="lt2" tx2="dk2" accent1="accent1" accent2="accent2" accent3="accent3" accent4="accent4" accent5="accent5" accent6="accent6" hlink="hlink" folHlink="folHlink"/>
  <p:sldLayoutIdLst>
    <p:sldLayoutId id="2147483907" r:id="rId1"/>
  </p:sldLayoutIdLst>
  <p:hf hdr="0" ftr="0" dt="0"/>
  <p:txStyles>
    <p:titleStyle>
      <a:lvl1pPr algn="ctr" defTabSz="342866" rtl="0" eaLnBrk="1" latinLnBrk="0" hangingPunct="1">
        <a:spcBef>
          <a:spcPct val="0"/>
        </a:spcBef>
        <a:buNone/>
        <a:defRPr sz="3300" kern="1200">
          <a:solidFill>
            <a:schemeClr val="tx1"/>
          </a:solidFill>
          <a:latin typeface="+mj-lt"/>
          <a:ea typeface="+mj-ea"/>
          <a:cs typeface="+mj-cs"/>
        </a:defRPr>
      </a:lvl1pPr>
    </p:titleStyle>
    <p:bodyStyle>
      <a:lvl1pPr marL="257148" indent="-257148" algn="l" defTabSz="342866" rtl="0" eaLnBrk="1" latinLnBrk="0" hangingPunct="1">
        <a:spcBef>
          <a:spcPct val="20000"/>
        </a:spcBef>
        <a:buFont typeface="Arial"/>
        <a:buChar char="•"/>
        <a:defRPr sz="2400" kern="1200">
          <a:solidFill>
            <a:schemeClr val="tx1"/>
          </a:solidFill>
          <a:latin typeface="+mn-lt"/>
          <a:ea typeface="+mn-ea"/>
          <a:cs typeface="+mn-cs"/>
        </a:defRPr>
      </a:lvl1pPr>
      <a:lvl2pPr marL="557157" indent="-214292" algn="l" defTabSz="342866" rtl="0" eaLnBrk="1" latinLnBrk="0" hangingPunct="1">
        <a:spcBef>
          <a:spcPct val="20000"/>
        </a:spcBef>
        <a:buFont typeface="Arial"/>
        <a:buChar char="–"/>
        <a:defRPr sz="2100" kern="1200">
          <a:solidFill>
            <a:schemeClr val="tx1"/>
          </a:solidFill>
          <a:latin typeface="+mn-lt"/>
          <a:ea typeface="+mn-ea"/>
          <a:cs typeface="+mn-cs"/>
        </a:defRPr>
      </a:lvl2pPr>
      <a:lvl3pPr marL="857167" indent="-171434" algn="l" defTabSz="342866" rtl="0" eaLnBrk="1" latinLnBrk="0" hangingPunct="1">
        <a:spcBef>
          <a:spcPct val="20000"/>
        </a:spcBef>
        <a:buFont typeface="Arial"/>
        <a:buChar char="•"/>
        <a:defRPr sz="1801" kern="1200">
          <a:solidFill>
            <a:schemeClr val="tx1"/>
          </a:solidFill>
          <a:latin typeface="+mn-lt"/>
          <a:ea typeface="+mn-ea"/>
          <a:cs typeface="+mn-cs"/>
        </a:defRPr>
      </a:lvl3pPr>
      <a:lvl4pPr marL="1200031" indent="-171434" algn="l" defTabSz="342866" rtl="0" eaLnBrk="1" latinLnBrk="0" hangingPunct="1">
        <a:spcBef>
          <a:spcPct val="20000"/>
        </a:spcBef>
        <a:buFont typeface="Arial"/>
        <a:buChar char="–"/>
        <a:defRPr sz="1500" kern="1200">
          <a:solidFill>
            <a:schemeClr val="tx1"/>
          </a:solidFill>
          <a:latin typeface="+mn-lt"/>
          <a:ea typeface="+mn-ea"/>
          <a:cs typeface="+mn-cs"/>
        </a:defRPr>
      </a:lvl4pPr>
      <a:lvl5pPr marL="1542896" indent="-171434" algn="l" defTabSz="342866" rtl="0" eaLnBrk="1" latinLnBrk="0" hangingPunct="1">
        <a:spcBef>
          <a:spcPct val="20000"/>
        </a:spcBef>
        <a:buFont typeface="Arial"/>
        <a:buChar char="»"/>
        <a:defRPr sz="1500" kern="1200">
          <a:solidFill>
            <a:schemeClr val="tx1"/>
          </a:solidFill>
          <a:latin typeface="+mn-lt"/>
          <a:ea typeface="+mn-ea"/>
          <a:cs typeface="+mn-cs"/>
        </a:defRPr>
      </a:lvl5pPr>
      <a:lvl6pPr marL="1885764"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27"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4"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2"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1" kern="1200">
          <a:solidFill>
            <a:schemeClr val="tx1"/>
          </a:solidFill>
          <a:latin typeface="+mn-lt"/>
          <a:ea typeface="+mn-ea"/>
          <a:cs typeface="+mn-cs"/>
        </a:defRPr>
      </a:lvl1pPr>
      <a:lvl2pPr marL="342866" algn="l" defTabSz="342866" rtl="0" eaLnBrk="1" latinLnBrk="0" hangingPunct="1">
        <a:defRPr sz="1351" kern="1200">
          <a:solidFill>
            <a:schemeClr val="tx1"/>
          </a:solidFill>
          <a:latin typeface="+mn-lt"/>
          <a:ea typeface="+mn-ea"/>
          <a:cs typeface="+mn-cs"/>
        </a:defRPr>
      </a:lvl2pPr>
      <a:lvl3pPr marL="685731" algn="l" defTabSz="342866" rtl="0" eaLnBrk="1" latinLnBrk="0" hangingPunct="1">
        <a:defRPr sz="1351" kern="1200">
          <a:solidFill>
            <a:schemeClr val="tx1"/>
          </a:solidFill>
          <a:latin typeface="+mn-lt"/>
          <a:ea typeface="+mn-ea"/>
          <a:cs typeface="+mn-cs"/>
        </a:defRPr>
      </a:lvl3pPr>
      <a:lvl4pPr marL="1028598" algn="l" defTabSz="342866" rtl="0" eaLnBrk="1" latinLnBrk="0" hangingPunct="1">
        <a:defRPr sz="1351" kern="1200">
          <a:solidFill>
            <a:schemeClr val="tx1"/>
          </a:solidFill>
          <a:latin typeface="+mn-lt"/>
          <a:ea typeface="+mn-ea"/>
          <a:cs typeface="+mn-cs"/>
        </a:defRPr>
      </a:lvl4pPr>
      <a:lvl5pPr marL="1371464" algn="l" defTabSz="342866" rtl="0" eaLnBrk="1" latinLnBrk="0" hangingPunct="1">
        <a:defRPr sz="1351" kern="1200">
          <a:solidFill>
            <a:schemeClr val="tx1"/>
          </a:solidFill>
          <a:latin typeface="+mn-lt"/>
          <a:ea typeface="+mn-ea"/>
          <a:cs typeface="+mn-cs"/>
        </a:defRPr>
      </a:lvl5pPr>
      <a:lvl6pPr marL="1714329" algn="l" defTabSz="342866" rtl="0" eaLnBrk="1" latinLnBrk="0" hangingPunct="1">
        <a:defRPr sz="1351" kern="1200">
          <a:solidFill>
            <a:schemeClr val="tx1"/>
          </a:solidFill>
          <a:latin typeface="+mn-lt"/>
          <a:ea typeface="+mn-ea"/>
          <a:cs typeface="+mn-cs"/>
        </a:defRPr>
      </a:lvl6pPr>
      <a:lvl7pPr marL="2057195" algn="l" defTabSz="342866" rtl="0" eaLnBrk="1" latinLnBrk="0" hangingPunct="1">
        <a:defRPr sz="1351" kern="1200">
          <a:solidFill>
            <a:schemeClr val="tx1"/>
          </a:solidFill>
          <a:latin typeface="+mn-lt"/>
          <a:ea typeface="+mn-ea"/>
          <a:cs typeface="+mn-cs"/>
        </a:defRPr>
      </a:lvl7pPr>
      <a:lvl8pPr marL="2400060" algn="l" defTabSz="342866" rtl="0" eaLnBrk="1" latinLnBrk="0" hangingPunct="1">
        <a:defRPr sz="1351" kern="1200">
          <a:solidFill>
            <a:schemeClr val="tx1"/>
          </a:solidFill>
          <a:latin typeface="+mn-lt"/>
          <a:ea typeface="+mn-ea"/>
          <a:cs typeface="+mn-cs"/>
        </a:defRPr>
      </a:lvl8pPr>
      <a:lvl9pPr marL="2742926" algn="l" defTabSz="342866" rtl="0" eaLnBrk="1" latinLnBrk="0" hangingPunct="1">
        <a:defRPr sz="1351"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822C8-4345-4655-939D-064AD30D9468}" type="datetimeFigureOut">
              <a:rPr lang="en-US" smtClean="0"/>
              <a:t>11/16/2021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7A3F1-CE63-4990-869F-D78059DCA0F7}" type="slidenum">
              <a:rPr lang="en-US" smtClean="0"/>
              <a:t>‹#›</a:t>
            </a:fld>
            <a:endParaRPr lang="en-US"/>
          </a:p>
        </p:txBody>
      </p:sp>
    </p:spTree>
    <p:extLst>
      <p:ext uri="{BB962C8B-B14F-4D97-AF65-F5344CB8AC3E}">
        <p14:creationId xmlns:p14="http://schemas.microsoft.com/office/powerpoint/2010/main" val="2332149017"/>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B1406E-23C2-4CFB-8BF6-CE5EC177DDC4}"/>
              </a:ext>
            </a:extLst>
          </p:cNvPr>
          <p:cNvSpPr/>
          <p:nvPr userDrawn="1"/>
        </p:nvSpPr>
        <p:spPr>
          <a:xfrm>
            <a:off x="0" y="0"/>
            <a:ext cx="5609492" cy="6858000"/>
          </a:xfrm>
          <a:prstGeom prst="rect">
            <a:avLst/>
          </a:prstGeom>
          <a:solidFill>
            <a:srgbClr val="E0E4CC">
              <a:alpha val="5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drawing, light&#10;&#10;Description automatically generated">
            <a:extLst>
              <a:ext uri="{FF2B5EF4-FFF2-40B4-BE49-F238E27FC236}">
                <a16:creationId xmlns:a16="http://schemas.microsoft.com/office/drawing/2014/main" id="{74662B19-29E3-4BD0-B371-0A2DA3B291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64756" y="6031071"/>
            <a:ext cx="2389316" cy="771507"/>
          </a:xfrm>
          <a:prstGeom prst="rect">
            <a:avLst/>
          </a:prstGeom>
        </p:spPr>
      </p:pic>
    </p:spTree>
    <p:extLst>
      <p:ext uri="{BB962C8B-B14F-4D97-AF65-F5344CB8AC3E}">
        <p14:creationId xmlns:p14="http://schemas.microsoft.com/office/powerpoint/2010/main" val="3884281681"/>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CF0B223-0874-43D4-925A-2AF889DDD399}"/>
              </a:ext>
            </a:extLst>
          </p:cNvPr>
          <p:cNvCxnSpPr>
            <a:cxnSpLocks/>
          </p:cNvCxnSpPr>
          <p:nvPr userDrawn="1"/>
        </p:nvCxnSpPr>
        <p:spPr>
          <a:xfrm flipH="1">
            <a:off x="533073" y="874109"/>
            <a:ext cx="8971145"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B6178662-7503-45FD-B634-6556A842400E}"/>
              </a:ext>
            </a:extLst>
          </p:cNvPr>
          <p:cNvSpPr/>
          <p:nvPr userDrawn="1"/>
        </p:nvSpPr>
        <p:spPr>
          <a:xfrm>
            <a:off x="533073" y="133005"/>
            <a:ext cx="8707909" cy="616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000" b="1">
              <a:solidFill>
                <a:srgbClr val="066B80"/>
              </a:solidFill>
              <a:latin typeface="Arial Narrow" panose="020B0606020202030204" pitchFamily="34" charset="0"/>
            </a:endParaRPr>
          </a:p>
        </p:txBody>
      </p:sp>
      <p:pic>
        <p:nvPicPr>
          <p:cNvPr id="6" name="Picture 5" descr="A picture containing drawing, light&#10;&#10;Description automatically generated">
            <a:extLst>
              <a:ext uri="{FF2B5EF4-FFF2-40B4-BE49-F238E27FC236}">
                <a16:creationId xmlns:a16="http://schemas.microsoft.com/office/drawing/2014/main" id="{62528829-E8E4-4D85-9B1A-B24020899ED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102" y="133003"/>
            <a:ext cx="2389316" cy="771507"/>
          </a:xfrm>
          <a:prstGeom prst="rect">
            <a:avLst/>
          </a:prstGeom>
        </p:spPr>
      </p:pic>
    </p:spTree>
    <p:extLst>
      <p:ext uri="{BB962C8B-B14F-4D97-AF65-F5344CB8AC3E}">
        <p14:creationId xmlns:p14="http://schemas.microsoft.com/office/powerpoint/2010/main" val="1915994808"/>
      </p:ext>
    </p:extLst>
  </p:cSld>
  <p:clrMap bg1="lt1" tx1="dk1" bg2="lt2" tx2="dk2" accent1="accent1" accent2="accent2" accent3="accent3" accent4="accent4" accent5="accent5" accent6="accent6" hlink="hlink" folHlink="folHlink"/>
  <p:sldLayoutIdLst>
    <p:sldLayoutId id="2147483778" r:id="rId1"/>
    <p:sldLayoutId id="2147483783" r:id="rId2"/>
    <p:sldLayoutId id="2147483782" r:id="rId3"/>
    <p:sldLayoutId id="2147483912" r:id="rId4"/>
    <p:sldLayoutId id="214748391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0E4CC">
            <a:alpha val="50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59BC38-1309-467C-843A-33EA0727A4F0}"/>
              </a:ext>
            </a:extLst>
          </p:cNvPr>
          <p:cNvSpPr/>
          <p:nvPr userDrawn="1"/>
        </p:nvSpPr>
        <p:spPr>
          <a:xfrm>
            <a:off x="1691999" y="1152000"/>
            <a:ext cx="3932945" cy="2103818"/>
          </a:xfrm>
          <a:prstGeom prst="rect">
            <a:avLst/>
          </a:prstGeom>
          <a:solidFill>
            <a:srgbClr val="0894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43D34E12-7F26-45EF-89EE-6A1B2C210D07}"/>
              </a:ext>
            </a:extLst>
          </p:cNvPr>
          <p:cNvCxnSpPr/>
          <p:nvPr userDrawn="1"/>
        </p:nvCxnSpPr>
        <p:spPr>
          <a:xfrm>
            <a:off x="1678145" y="1152000"/>
            <a:ext cx="0" cy="2103818"/>
          </a:xfrm>
          <a:prstGeom prst="line">
            <a:avLst/>
          </a:prstGeom>
          <a:ln w="82550">
            <a:solidFill>
              <a:srgbClr val="066B80"/>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 light&#10;&#10;Description automatically generated">
            <a:extLst>
              <a:ext uri="{FF2B5EF4-FFF2-40B4-BE49-F238E27FC236}">
                <a16:creationId xmlns:a16="http://schemas.microsoft.com/office/drawing/2014/main" id="{A2E9A86C-9F43-4196-9D98-C8D7E4DB2A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687" y="5989508"/>
            <a:ext cx="2389316" cy="771507"/>
          </a:xfrm>
          <a:prstGeom prst="rect">
            <a:avLst/>
          </a:prstGeom>
        </p:spPr>
      </p:pic>
    </p:spTree>
    <p:extLst>
      <p:ext uri="{BB962C8B-B14F-4D97-AF65-F5344CB8AC3E}">
        <p14:creationId xmlns:p14="http://schemas.microsoft.com/office/powerpoint/2010/main" val="1925167540"/>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userDrawn="1"/>
        </p:nvSpPr>
        <p:spPr>
          <a:xfrm>
            <a:off x="0" y="0"/>
            <a:ext cx="12192000" cy="6858000"/>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grpSp>
        <p:nvGrpSpPr>
          <p:cNvPr id="7" name="Group 6"/>
          <p:cNvGrpSpPr/>
          <p:nvPr userDrawn="1"/>
        </p:nvGrpSpPr>
        <p:grpSpPr>
          <a:xfrm>
            <a:off x="0" y="6251156"/>
            <a:ext cx="12197848"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70048964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userDrawn="1"/>
        </p:nvGrpSpPr>
        <p:grpSpPr>
          <a:xfrm>
            <a:off x="0" y="6251156"/>
            <a:ext cx="12197848"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3488661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4147" y="172199"/>
            <a:ext cx="10348252" cy="437699"/>
          </a:xfrm>
          <a:prstGeom prst="rect">
            <a:avLst/>
          </a:prstGeom>
        </p:spPr>
        <p:txBody>
          <a:bodyPr vert="horz" lIns="91440" tIns="45720" rIns="91440" bIns="45720" rtlCol="0" anchor="ctr">
            <a:normAutofit/>
          </a:bodyPr>
          <a:lstStyle/>
          <a:p>
            <a:r>
              <a:rPr lang="pt-PT" err="1"/>
              <a:t>Click</a:t>
            </a:r>
            <a:r>
              <a:rPr lang="pt-PT"/>
              <a:t> to </a:t>
            </a:r>
            <a:r>
              <a:rPr lang="pt-PT" err="1"/>
              <a:t>edit</a:t>
            </a:r>
            <a:r>
              <a:rPr lang="pt-PT"/>
              <a:t> </a:t>
            </a:r>
            <a:r>
              <a:rPr lang="pt-PT" err="1"/>
              <a:t>master</a:t>
            </a:r>
            <a:r>
              <a:rPr lang="pt-PT"/>
              <a:t> </a:t>
            </a:r>
            <a:r>
              <a:rPr lang="pt-PT" err="1"/>
              <a:t>title</a:t>
            </a:r>
            <a:r>
              <a:rPr lang="pt-PT"/>
              <a:t> </a:t>
            </a:r>
            <a:r>
              <a:rPr lang="pt-PT" err="1"/>
              <a:t>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31009A2-987F-2C49-BF64-DF08DDF1FD64}" type="datetimeFigureOut">
              <a:rPr lang="en-US" smtClean="0"/>
              <a:t>11/16/2021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B2FF9A6-9D21-FB48-AC66-2213A3BB2B04}" type="slidenum">
              <a:rPr lang="en-US" smtClean="0"/>
              <a:t>‹#›</a:t>
            </a:fld>
            <a:endParaRPr lang="en-US"/>
          </a:p>
        </p:txBody>
      </p:sp>
    </p:spTree>
    <p:extLst>
      <p:ext uri="{BB962C8B-B14F-4D97-AF65-F5344CB8AC3E}">
        <p14:creationId xmlns:p14="http://schemas.microsoft.com/office/powerpoint/2010/main" val="28823085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defTabSz="609585" rtl="0" eaLnBrk="1" latinLnBrk="0" hangingPunct="1">
        <a:spcBef>
          <a:spcPct val="0"/>
        </a:spcBef>
        <a:buNone/>
        <a:defRPr sz="1867" b="1" kern="1200">
          <a:solidFill>
            <a:schemeClr val="tx1"/>
          </a:solidFill>
          <a:latin typeface="Merriweather"/>
          <a:ea typeface="+mj-ea"/>
          <a:cs typeface="Merriweather"/>
        </a:defRPr>
      </a:lvl1pPr>
    </p:titleStyle>
    <p:bodyStyle>
      <a:lvl1pPr marL="457189" indent="-457189" algn="l" defTabSz="609585" rtl="0" eaLnBrk="1" latinLnBrk="0" hangingPunct="1">
        <a:spcBef>
          <a:spcPct val="20000"/>
        </a:spcBef>
        <a:buFont typeface="Arial"/>
        <a:buChar char="•"/>
        <a:defRPr sz="4267" b="0" i="0" kern="1200">
          <a:solidFill>
            <a:schemeClr val="tx1"/>
          </a:solidFill>
          <a:latin typeface="Merriweather Sans Light"/>
          <a:ea typeface="+mn-ea"/>
          <a:cs typeface="Merriweather Sans Light"/>
        </a:defRPr>
      </a:lvl1pPr>
      <a:lvl2pPr marL="990575" indent="-380990" algn="l" defTabSz="609585" rtl="0" eaLnBrk="1" latinLnBrk="0" hangingPunct="1">
        <a:spcBef>
          <a:spcPct val="20000"/>
        </a:spcBef>
        <a:buFont typeface="Arial"/>
        <a:buChar char="–"/>
        <a:defRPr sz="3733" b="0" i="0" kern="1200">
          <a:solidFill>
            <a:schemeClr val="tx1"/>
          </a:solidFill>
          <a:latin typeface="Merriweather Sans Light"/>
          <a:ea typeface="+mn-ea"/>
          <a:cs typeface="Merriweather Sans Light"/>
        </a:defRPr>
      </a:lvl2pPr>
      <a:lvl3pPr marL="1523962" indent="-304792" algn="l" defTabSz="609585" rtl="0" eaLnBrk="1" latinLnBrk="0" hangingPunct="1">
        <a:spcBef>
          <a:spcPct val="20000"/>
        </a:spcBef>
        <a:buFont typeface="Arial"/>
        <a:buChar char="•"/>
        <a:defRPr sz="3200" b="0" i="0" kern="1200">
          <a:solidFill>
            <a:schemeClr val="tx1"/>
          </a:solidFill>
          <a:latin typeface="Merriweather Sans Light"/>
          <a:ea typeface="+mn-ea"/>
          <a:cs typeface="Merriweather Sans Light"/>
        </a:defRPr>
      </a:lvl3pPr>
      <a:lvl4pPr marL="2133547" indent="-304792" algn="l" defTabSz="609585" rtl="0" eaLnBrk="1" latinLnBrk="0" hangingPunct="1">
        <a:spcBef>
          <a:spcPct val="20000"/>
        </a:spcBef>
        <a:buFont typeface="Arial"/>
        <a:buChar char="–"/>
        <a:defRPr sz="2667" b="0" i="0" kern="1200">
          <a:solidFill>
            <a:schemeClr val="tx1"/>
          </a:solidFill>
          <a:latin typeface="Merriweather Sans Light"/>
          <a:ea typeface="+mn-ea"/>
          <a:cs typeface="Merriweather Sans Light"/>
        </a:defRPr>
      </a:lvl4pPr>
      <a:lvl5pPr marL="2743131" indent="-304792" algn="l" defTabSz="609585" rtl="0" eaLnBrk="1" latinLnBrk="0" hangingPunct="1">
        <a:spcBef>
          <a:spcPct val="20000"/>
        </a:spcBef>
        <a:buFont typeface="Arial"/>
        <a:buChar char="»"/>
        <a:defRPr sz="2667" b="0" i="0" kern="1200">
          <a:solidFill>
            <a:schemeClr val="tx1"/>
          </a:solidFill>
          <a:latin typeface="Merriweather Sans Light"/>
          <a:ea typeface="+mn-ea"/>
          <a:cs typeface="Merriweather Sans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268598"/>
            <a:ext cx="12192000" cy="589402"/>
          </a:xfrm>
          <a:prstGeom prst="rect">
            <a:avLst/>
          </a:prstGeom>
          <a:solidFill>
            <a:srgbClr val="0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9" name="Picture 8">
            <a:extLst>
              <a:ext uri="{FF2B5EF4-FFF2-40B4-BE49-F238E27FC236}">
                <a16:creationId xmlns:a16="http://schemas.microsoft.com/office/drawing/2014/main" id="{36C3766A-8DBA-4753-B9FF-5F4F4D151734}"/>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brightnessContrast bright="-23000"/>
                    </a14:imgEffect>
                  </a14:imgLayer>
                </a14:imgProps>
              </a:ext>
            </a:extLst>
          </a:blip>
          <a:srcRect l="1810" t="25678" r="95" b="54465"/>
          <a:stretch/>
        </p:blipFill>
        <p:spPr>
          <a:xfrm>
            <a:off x="1" y="-1"/>
            <a:ext cx="12192000" cy="1300280"/>
          </a:xfrm>
          <a:prstGeom prst="rect">
            <a:avLst/>
          </a:prstGeom>
        </p:spPr>
      </p:pic>
      <p:pic>
        <p:nvPicPr>
          <p:cNvPr id="4" name="Picture 3">
            <a:extLst>
              <a:ext uri="{FF2B5EF4-FFF2-40B4-BE49-F238E27FC236}">
                <a16:creationId xmlns:a16="http://schemas.microsoft.com/office/drawing/2014/main" id="{186576CE-A2A3-40B6-AFD2-8F6ACB4E6F1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89803" y="6268599"/>
            <a:ext cx="2316479" cy="560991"/>
          </a:xfrm>
          <a:prstGeom prst="rect">
            <a:avLst/>
          </a:prstGeom>
        </p:spPr>
      </p:pic>
    </p:spTree>
    <p:extLst>
      <p:ext uri="{BB962C8B-B14F-4D97-AF65-F5344CB8AC3E}">
        <p14:creationId xmlns:p14="http://schemas.microsoft.com/office/powerpoint/2010/main" val="25795017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https://www.thechinastory.org/wp-content/uploads/2019/04/10f-arnab-1024x768.jpg">
            <a:extLst>
              <a:ext uri="{FF2B5EF4-FFF2-40B4-BE49-F238E27FC236}">
                <a16:creationId xmlns:a16="http://schemas.microsoft.com/office/drawing/2014/main" id="{AC1CFC34-B9A2-4513-80DA-73F0C45DFEE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6132" t="-383" r="6960" b="383"/>
          <a:stretch/>
        </p:blipFill>
        <p:spPr bwMode="auto">
          <a:xfrm>
            <a:off x="2" y="-26126"/>
            <a:ext cx="5695404" cy="68295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268598"/>
            <a:ext cx="12192000" cy="589402"/>
          </a:xfrm>
          <a:prstGeom prst="rect">
            <a:avLst/>
          </a:prstGeom>
          <a:solidFill>
            <a:srgbClr val="0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009999"/>
              </a:solidFill>
            </a:endParaRPr>
          </a:p>
        </p:txBody>
      </p:sp>
      <p:pic>
        <p:nvPicPr>
          <p:cNvPr id="9" name="Picture 8">
            <a:extLst>
              <a:ext uri="{FF2B5EF4-FFF2-40B4-BE49-F238E27FC236}">
                <a16:creationId xmlns:a16="http://schemas.microsoft.com/office/drawing/2014/main" id="{A283000F-3EBB-4113-9AD1-601EADC64E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9471" y="6268599"/>
            <a:ext cx="2316479" cy="560991"/>
          </a:xfrm>
          <a:prstGeom prst="rect">
            <a:avLst/>
          </a:prstGeom>
        </p:spPr>
      </p:pic>
    </p:spTree>
    <p:extLst>
      <p:ext uri="{BB962C8B-B14F-4D97-AF65-F5344CB8AC3E}">
        <p14:creationId xmlns:p14="http://schemas.microsoft.com/office/powerpoint/2010/main" val="119439251"/>
      </p:ext>
    </p:extLst>
  </p:cSld>
  <p:clrMap bg1="lt1" tx1="dk1" bg2="lt2" tx2="dk2" accent1="accent1" accent2="accent2" accent3="accent3" accent4="accent4" accent5="accent5" accent6="accent6" hlink="hlink" folHlink="folHlink"/>
  <p:sldLayoutIdLst>
    <p:sldLayoutId id="21474838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spreadsheets/d/1jySvFiLZdpFosxgDSMdyr0gWkQE37iqz/edit?usp=sharing&amp;ouid=112334541722664179766&amp;rtpof=true&amp;sd=true" TargetMode="External"/><Relationship Id="rId2" Type="http://schemas.openxmlformats.org/officeDocument/2006/relationships/hyperlink" Target="https://docs.google.com/forms/d/e/1FAIpQLSdDStXvg8jA_xY4hKQsx_MJQ6vfENODNagefz7oZ1m-H4guGg/viewform?usp=pp_url" TargetMode="External"/><Relationship Id="rId1" Type="http://schemas.openxmlformats.org/officeDocument/2006/relationships/slideLayout" Target="../slideLayouts/slideLayout6.xml"/><Relationship Id="rId4" Type="http://schemas.openxmlformats.org/officeDocument/2006/relationships/hyperlink" Target="https://docs.google.com/document/d/1fsQsSQRD6VL9W1ie-uK1GOOCXLZkXlKf/edit?usp=sharing&amp;ouid=112334541722664179766&amp;rtpof=true&amp;sd=tru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eur03.safelinks.protection.outlook.com/?url=https%3A%2F%2Fdrive.google.com%2Fdrive%2Fu%2F0%2Ffolders%2F1c3tSPMk8cEl-F_OOOy7oo9EnxcLZEuON&amp;data=04%7C01%7Cfenella.hendersonhowat%40wfp.org%7Ce4f2f1f93dc84c46093d08d9a4f7c223%7C462ad9aed7d94206b87471b1e079776f%7C0%7C0%7C637722207199241290%7CUnknown%7CTWFpbGZsb3d8eyJWIjoiMC4wLjAwMDAiLCJQIjoiV2luMzIiLCJBTiI6Ik1haWwiLCJXVCI6Mn0%3D%7C1000&amp;sdata=VnP522QLY5yIhVLUotz91DyjM9Trn2Hq%2BW4aU4lvO7o%3D&amp;reserved=0" TargetMode="External"/><Relationship Id="rId2" Type="http://schemas.openxmlformats.org/officeDocument/2006/relationships/hyperlink" Target="https://eur03.safelinks.protection.outlook.com/?url=https%3A%2F%2Fdrive.google.com%2Fdrive%2Fu%2F2%2Ffolders%2F1RC6UPbss3tYTZ1etWbqZwRhU6iItNcap&amp;data=04%7C01%7Cfenella.hendersonhowat%40wfp.org%7Ce4f2f1f93dc84c46093d08d9a4f7c223%7C462ad9aed7d94206b87471b1e079776f%7C0%7C0%7C637722207199231332%7CUnknown%7CTWFpbGZsb3d8eyJWIjoiMC4wLjAwMDAiLCJQIjoiV2luMzIiLCJBTiI6Ik1haWwiLCJXVCI6Mn0%3D%7C1000&amp;sdata=iX7WT1Muczg76XyUI7QLaMuGq6lQ3aovMIdXvasSFpc%3D&amp;reserved=0" TargetMode="Externa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drive/folders/1Lx1ief3nOrJiAn4sxR-NzRXEqgcsqP6Q?usp=sharing" TargetMode="External"/><Relationship Id="rId2" Type="http://schemas.openxmlformats.org/officeDocument/2006/relationships/hyperlink" Target="https://docs.google.com/spreadsheets/d/1rVBIQs9fMV41Oc_dD3o3mUQm5JgjisK7/edit?usp=sharing&amp;ouid=112836527252914462370&amp;rtpof=true&amp;sd=true" TargetMode="Externa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hyperlink" Target="https://drive.google.com/drive/folders/12P2y8ubMLtywHfqezo4D8X4IczitqgUN?usp=shar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9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96.xml"/><Relationship Id="rId6" Type="http://schemas.openxmlformats.org/officeDocument/2006/relationships/image" Target="../media/image48.gif"/><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9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96.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hyperlink" Target="https://drive.google.com/file/d/17Rvhigurh9CLwZxHl4ENhLbaZ70ixL9L/view?usp=sharing"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s://docs.google.com/forms/d/e/1FAIpQLScA-aSNLaHQl6Y_wP-LX1yX9sNKVvVwHFyfWbSha7WkV13Y_w/viewform"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erson, holding, person&#10;&#10;Description automatically generated">
            <a:extLst>
              <a:ext uri="{FF2B5EF4-FFF2-40B4-BE49-F238E27FC236}">
                <a16:creationId xmlns:a16="http://schemas.microsoft.com/office/drawing/2014/main" id="{DC848799-D5DE-4E86-869F-210B45469505}"/>
              </a:ext>
            </a:extLst>
          </p:cNvPr>
          <p:cNvPicPr>
            <a:picLocks noChangeAspect="1"/>
          </p:cNvPicPr>
          <p:nvPr/>
        </p:nvPicPr>
        <p:blipFill rotWithShape="1">
          <a:blip r:embed="rId2">
            <a:extLst>
              <a:ext uri="{28A0092B-C50C-407E-A947-70E740481C1C}">
                <a14:useLocalDpi xmlns:a14="http://schemas.microsoft.com/office/drawing/2010/main" val="0"/>
              </a:ext>
            </a:extLst>
          </a:blip>
          <a:srcRect l="21178" t="-19889" r="116" b="19889"/>
          <a:stretch/>
        </p:blipFill>
        <p:spPr>
          <a:xfrm>
            <a:off x="-14264" y="-3130881"/>
            <a:ext cx="12206264" cy="10340166"/>
          </a:xfrm>
          <a:prstGeom prst="rect">
            <a:avLst/>
          </a:prstGeom>
        </p:spPr>
      </p:pic>
      <p:sp>
        <p:nvSpPr>
          <p:cNvPr id="3" name="Rectangle 2"/>
          <p:cNvSpPr/>
          <p:nvPr/>
        </p:nvSpPr>
        <p:spPr>
          <a:xfrm>
            <a:off x="7992056" y="0"/>
            <a:ext cx="4199944" cy="6858000"/>
          </a:xfrm>
          <a:prstGeom prst="rect">
            <a:avLst/>
          </a:prstGeom>
          <a:solidFill>
            <a:schemeClr val="accent2">
              <a:alpha val="90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lnSpc>
                <a:spcPct val="90000"/>
              </a:lnSpc>
            </a:pPr>
            <a:endParaRPr lang="en-US" sz="1867">
              <a:solidFill>
                <a:prstClr val="white"/>
              </a:solidFill>
              <a:latin typeface="Josefin Slab Thin"/>
              <a:cs typeface="Josefin Slab Thin"/>
            </a:endParaRPr>
          </a:p>
        </p:txBody>
      </p:sp>
      <p:sp>
        <p:nvSpPr>
          <p:cNvPr id="7" name="Text Placeholder 3">
            <a:extLst>
              <a:ext uri="{FF2B5EF4-FFF2-40B4-BE49-F238E27FC236}">
                <a16:creationId xmlns:a16="http://schemas.microsoft.com/office/drawing/2014/main" id="{4BC33822-59AB-4A96-BDFB-0856A009597C}"/>
              </a:ext>
            </a:extLst>
          </p:cNvPr>
          <p:cNvSpPr txBox="1">
            <a:spLocks/>
          </p:cNvSpPr>
          <p:nvPr/>
        </p:nvSpPr>
        <p:spPr>
          <a:xfrm>
            <a:off x="8146451" y="1089069"/>
            <a:ext cx="3891154" cy="4679861"/>
          </a:xfrm>
          <a:prstGeom prst="rect">
            <a:avLst/>
          </a:prstGeom>
        </p:spPr>
        <p:txBody>
          <a:bodyPr lIns="91440" tIns="45720" rIns="91440" bIns="45720" anchor="t"/>
          <a:lstStyle>
            <a:lvl1pPr marL="457189" indent="-457189" algn="l" defTabSz="609585" rtl="0" eaLnBrk="1" latinLnBrk="0" hangingPunct="1">
              <a:spcBef>
                <a:spcPct val="20000"/>
              </a:spcBef>
              <a:buFont typeface="Arial"/>
              <a:buChar char="•"/>
              <a:defRPr sz="4267" b="0" i="0" kern="1200">
                <a:solidFill>
                  <a:schemeClr val="tx1"/>
                </a:solidFill>
                <a:latin typeface="Merriweather Sans Light"/>
                <a:ea typeface="+mn-ea"/>
                <a:cs typeface="Merriweather Sans Light"/>
              </a:defRPr>
            </a:lvl1pPr>
            <a:lvl2pPr marL="990575" indent="-380990" algn="l" defTabSz="609585" rtl="0" eaLnBrk="1" latinLnBrk="0" hangingPunct="1">
              <a:spcBef>
                <a:spcPct val="20000"/>
              </a:spcBef>
              <a:buFont typeface="Arial"/>
              <a:buChar char="–"/>
              <a:defRPr sz="3733" b="0" i="0" kern="1200">
                <a:solidFill>
                  <a:schemeClr val="tx1"/>
                </a:solidFill>
                <a:latin typeface="Merriweather Sans Light"/>
                <a:ea typeface="+mn-ea"/>
                <a:cs typeface="Merriweather Sans Light"/>
              </a:defRPr>
            </a:lvl2pPr>
            <a:lvl3pPr marL="1523962" indent="-304792" algn="l" defTabSz="609585" rtl="0" eaLnBrk="1" latinLnBrk="0" hangingPunct="1">
              <a:spcBef>
                <a:spcPct val="20000"/>
              </a:spcBef>
              <a:buFont typeface="Arial"/>
              <a:buChar char="•"/>
              <a:defRPr sz="3200" b="0" i="0" kern="1200">
                <a:solidFill>
                  <a:schemeClr val="tx1"/>
                </a:solidFill>
                <a:latin typeface="Merriweather Sans Light"/>
                <a:ea typeface="+mn-ea"/>
                <a:cs typeface="Merriweather Sans Light"/>
              </a:defRPr>
            </a:lvl3pPr>
            <a:lvl4pPr marL="2133547" indent="-304792" algn="l" defTabSz="609585" rtl="0" eaLnBrk="1" latinLnBrk="0" hangingPunct="1">
              <a:spcBef>
                <a:spcPct val="20000"/>
              </a:spcBef>
              <a:buFont typeface="Arial"/>
              <a:buChar char="–"/>
              <a:defRPr sz="2667" b="0" i="0" kern="1200">
                <a:solidFill>
                  <a:schemeClr val="tx1"/>
                </a:solidFill>
                <a:latin typeface="Merriweather Sans Light"/>
                <a:ea typeface="+mn-ea"/>
                <a:cs typeface="Merriweather Sans Light"/>
              </a:defRPr>
            </a:lvl4pPr>
            <a:lvl5pPr marL="2743131" indent="-304792" algn="l" defTabSz="609585" rtl="0" eaLnBrk="1" latinLnBrk="0" hangingPunct="1">
              <a:spcBef>
                <a:spcPct val="20000"/>
              </a:spcBef>
              <a:buFont typeface="Arial"/>
              <a:buChar char="»"/>
              <a:defRPr sz="2667" b="0" i="0" kern="1200">
                <a:solidFill>
                  <a:schemeClr val="tx1"/>
                </a:solidFill>
                <a:latin typeface="Merriweather Sans Light"/>
                <a:ea typeface="+mn-ea"/>
                <a:cs typeface="Merriweather Sans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GB" sz="2400" b="1">
                <a:solidFill>
                  <a:schemeClr val="bg1"/>
                </a:solidFill>
                <a:latin typeface="Arial Narrow"/>
              </a:rPr>
              <a:t>Food Security &amp; Livelihoods Coordination Meeting</a:t>
            </a:r>
          </a:p>
          <a:p>
            <a:pPr marL="0" indent="0" algn="ctr">
              <a:buNone/>
            </a:pPr>
            <a:endParaRPr lang="en-GB" sz="2400" b="1">
              <a:solidFill>
                <a:schemeClr val="bg1"/>
              </a:solidFill>
              <a:latin typeface="Arial Narrow"/>
            </a:endParaRPr>
          </a:p>
          <a:p>
            <a:pPr marL="0" indent="0" algn="ctr">
              <a:buNone/>
            </a:pPr>
            <a:r>
              <a:rPr lang="en-GB" sz="2400" b="1">
                <a:solidFill>
                  <a:schemeClr val="bg1"/>
                </a:solidFill>
                <a:latin typeface="Arial Narrow"/>
              </a:rPr>
              <a:t>16</a:t>
            </a:r>
            <a:r>
              <a:rPr lang="en-GB" sz="2400" b="1" baseline="30000">
                <a:solidFill>
                  <a:schemeClr val="bg1"/>
                </a:solidFill>
                <a:latin typeface="Arial Narrow"/>
              </a:rPr>
              <a:t>th</a:t>
            </a:r>
            <a:r>
              <a:rPr lang="en-GB" sz="2400" b="1">
                <a:solidFill>
                  <a:schemeClr val="bg1"/>
                </a:solidFill>
                <a:latin typeface="Arial Narrow"/>
              </a:rPr>
              <a:t>  November 2021</a:t>
            </a:r>
          </a:p>
          <a:p>
            <a:pPr marL="0" indent="0" algn="ctr">
              <a:buNone/>
            </a:pPr>
            <a:endParaRPr lang="en-GB" sz="2400" b="1">
              <a:solidFill>
                <a:schemeClr val="bg1"/>
              </a:solidFill>
              <a:latin typeface="Arial Narrow"/>
            </a:endParaRPr>
          </a:p>
          <a:p>
            <a:pPr marL="0" indent="0" algn="ctr">
              <a:buNone/>
            </a:pPr>
            <a:r>
              <a:rPr lang="en-GB" sz="2400" b="1">
                <a:solidFill>
                  <a:schemeClr val="bg1"/>
                </a:solidFill>
                <a:latin typeface="Arial Narrow"/>
              </a:rPr>
              <a:t>Cox’s Bazar, Bangladesh</a:t>
            </a:r>
            <a:endParaRPr lang="en-GB" sz="2400" b="1">
              <a:solidFill>
                <a:schemeClr val="bg1"/>
              </a:solidFill>
            </a:endParaRPr>
          </a:p>
          <a:p>
            <a:pPr marL="342900" indent="-342900">
              <a:buFont typeface="Arial" panose="020B0604020202020204" pitchFamily="34" charset="0"/>
              <a:buChar char="•"/>
            </a:pPr>
            <a:endParaRPr lang="en-GB" sz="2400"/>
          </a:p>
        </p:txBody>
      </p:sp>
      <p:pic>
        <p:nvPicPr>
          <p:cNvPr id="10" name="Picture 9" descr="A picture containing drawing&#10;&#10;Description automatically generated">
            <a:extLst>
              <a:ext uri="{FF2B5EF4-FFF2-40B4-BE49-F238E27FC236}">
                <a16:creationId xmlns:a16="http://schemas.microsoft.com/office/drawing/2014/main" id="{F004D03B-0126-47BC-9753-080E967CE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528" y="4652635"/>
            <a:ext cx="3429000" cy="1107220"/>
          </a:xfrm>
          <a:prstGeom prst="rect">
            <a:avLst/>
          </a:prstGeom>
        </p:spPr>
      </p:pic>
      <p:sp>
        <p:nvSpPr>
          <p:cNvPr id="14" name="Text Placeholder 3">
            <a:extLst>
              <a:ext uri="{FF2B5EF4-FFF2-40B4-BE49-F238E27FC236}">
                <a16:creationId xmlns:a16="http://schemas.microsoft.com/office/drawing/2014/main" id="{DFFB1B90-CF42-40AA-9C4D-5252C3A456F5}"/>
              </a:ext>
            </a:extLst>
          </p:cNvPr>
          <p:cNvSpPr txBox="1">
            <a:spLocks/>
          </p:cNvSpPr>
          <p:nvPr/>
        </p:nvSpPr>
        <p:spPr>
          <a:xfrm>
            <a:off x="8146451" y="6377940"/>
            <a:ext cx="3891154" cy="419690"/>
          </a:xfrm>
          <a:prstGeom prst="rect">
            <a:avLst/>
          </a:prstGeom>
        </p:spPr>
        <p:txBody>
          <a:bodyPr anchor="t"/>
          <a:lstStyle>
            <a:lvl1pPr marL="457189" indent="-457189" algn="l" defTabSz="609585" rtl="0" eaLnBrk="1" latinLnBrk="0" hangingPunct="1">
              <a:spcBef>
                <a:spcPct val="20000"/>
              </a:spcBef>
              <a:buFont typeface="Arial"/>
              <a:buChar char="•"/>
              <a:defRPr sz="4267" b="0" i="0" kern="1200">
                <a:solidFill>
                  <a:schemeClr val="tx1"/>
                </a:solidFill>
                <a:latin typeface="Merriweather Sans Light"/>
                <a:ea typeface="+mn-ea"/>
                <a:cs typeface="Merriweather Sans Light"/>
              </a:defRPr>
            </a:lvl1pPr>
            <a:lvl2pPr marL="990575" indent="-380990" algn="l" defTabSz="609585" rtl="0" eaLnBrk="1" latinLnBrk="0" hangingPunct="1">
              <a:spcBef>
                <a:spcPct val="20000"/>
              </a:spcBef>
              <a:buFont typeface="Arial"/>
              <a:buChar char="–"/>
              <a:defRPr sz="3733" b="0" i="0" kern="1200">
                <a:solidFill>
                  <a:schemeClr val="tx1"/>
                </a:solidFill>
                <a:latin typeface="Merriweather Sans Light"/>
                <a:ea typeface="+mn-ea"/>
                <a:cs typeface="Merriweather Sans Light"/>
              </a:defRPr>
            </a:lvl2pPr>
            <a:lvl3pPr marL="1523962" indent="-304792" algn="l" defTabSz="609585" rtl="0" eaLnBrk="1" latinLnBrk="0" hangingPunct="1">
              <a:spcBef>
                <a:spcPct val="20000"/>
              </a:spcBef>
              <a:buFont typeface="Arial"/>
              <a:buChar char="•"/>
              <a:defRPr sz="3200" b="0" i="0" kern="1200">
                <a:solidFill>
                  <a:schemeClr val="tx1"/>
                </a:solidFill>
                <a:latin typeface="Merriweather Sans Light"/>
                <a:ea typeface="+mn-ea"/>
                <a:cs typeface="Merriweather Sans Light"/>
              </a:defRPr>
            </a:lvl3pPr>
            <a:lvl4pPr marL="2133547" indent="-304792" algn="l" defTabSz="609585" rtl="0" eaLnBrk="1" latinLnBrk="0" hangingPunct="1">
              <a:spcBef>
                <a:spcPct val="20000"/>
              </a:spcBef>
              <a:buFont typeface="Arial"/>
              <a:buChar char="–"/>
              <a:defRPr sz="2667" b="0" i="0" kern="1200">
                <a:solidFill>
                  <a:schemeClr val="tx1"/>
                </a:solidFill>
                <a:latin typeface="Merriweather Sans Light"/>
                <a:ea typeface="+mn-ea"/>
                <a:cs typeface="Merriweather Sans Light"/>
              </a:defRPr>
            </a:lvl4pPr>
            <a:lvl5pPr marL="2743131" indent="-304792" algn="l" defTabSz="609585" rtl="0" eaLnBrk="1" latinLnBrk="0" hangingPunct="1">
              <a:spcBef>
                <a:spcPct val="20000"/>
              </a:spcBef>
              <a:buFont typeface="Arial"/>
              <a:buChar char="»"/>
              <a:defRPr sz="2667" b="0" i="0" kern="1200">
                <a:solidFill>
                  <a:schemeClr val="tx1"/>
                </a:solidFill>
                <a:latin typeface="Merriweather Sans Light"/>
                <a:ea typeface="+mn-ea"/>
                <a:cs typeface="Merriweather Sans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GB" sz="1800" b="1">
                <a:solidFill>
                  <a:schemeClr val="bg1"/>
                </a:solidFill>
                <a:latin typeface="Arial Narrow"/>
              </a:rPr>
              <a:t>Photo: ISCG / </a:t>
            </a:r>
            <a:r>
              <a:rPr lang="en-GB" sz="1800" b="1" err="1">
                <a:solidFill>
                  <a:schemeClr val="bg1"/>
                </a:solidFill>
                <a:latin typeface="Arial Narrow"/>
              </a:rPr>
              <a:t>Saikat</a:t>
            </a:r>
            <a:r>
              <a:rPr lang="en-GB" sz="1800" b="1">
                <a:solidFill>
                  <a:schemeClr val="bg1"/>
                </a:solidFill>
                <a:latin typeface="Arial Narrow"/>
              </a:rPr>
              <a:t> </a:t>
            </a:r>
            <a:r>
              <a:rPr lang="en-GB" sz="1800" b="1" err="1">
                <a:solidFill>
                  <a:schemeClr val="bg1"/>
                </a:solidFill>
                <a:latin typeface="Arial Narrow"/>
              </a:rPr>
              <a:t>Mojumdur</a:t>
            </a:r>
            <a:endParaRPr lang="en-GB" sz="1800" b="1">
              <a:solidFill>
                <a:schemeClr val="bg1"/>
              </a:solidFill>
            </a:endParaRPr>
          </a:p>
          <a:p>
            <a:pPr marL="342900" indent="-342900">
              <a:buFont typeface="Arial" panose="020B0604020202020204" pitchFamily="34" charset="0"/>
              <a:buChar char="•"/>
            </a:pPr>
            <a:endParaRPr lang="en-GB" sz="2400"/>
          </a:p>
        </p:txBody>
      </p:sp>
    </p:spTree>
    <p:extLst>
      <p:ext uri="{BB962C8B-B14F-4D97-AF65-F5344CB8AC3E}">
        <p14:creationId xmlns:p14="http://schemas.microsoft.com/office/powerpoint/2010/main" val="127848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pPr algn="just">
              <a:spcBef>
                <a:spcPts val="600"/>
              </a:spcBef>
              <a:spcAft>
                <a:spcPct val="0"/>
              </a:spcAft>
            </a:pPr>
            <a:r>
              <a:rPr lang="en-US" altLang="en-US" sz="3200">
                <a:latin typeface="Arial Narrow"/>
              </a:rPr>
              <a:t>JRP 2022</a:t>
            </a:r>
          </a:p>
        </p:txBody>
      </p:sp>
      <p:sp>
        <p:nvSpPr>
          <p:cNvPr id="4" name="TextBox 3">
            <a:extLst>
              <a:ext uri="{FF2B5EF4-FFF2-40B4-BE49-F238E27FC236}">
                <a16:creationId xmlns:a16="http://schemas.microsoft.com/office/drawing/2014/main" id="{75804524-5270-4631-B640-55A95F581CB5}"/>
              </a:ext>
            </a:extLst>
          </p:cNvPr>
          <p:cNvSpPr txBox="1"/>
          <p:nvPr/>
        </p:nvSpPr>
        <p:spPr>
          <a:xfrm>
            <a:off x="514901" y="1028699"/>
            <a:ext cx="11300380"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solidFill>
                  <a:schemeClr val="tx1">
                    <a:lumMod val="65000"/>
                    <a:lumOff val="35000"/>
                  </a:schemeClr>
                </a:solidFill>
                <a:latin typeface="Arial Narrow"/>
                <a:cs typeface="Calibri"/>
              </a:rPr>
              <a:t>Strict deadline for partner submission of projects in excel to Sector Coordinators – COB 16 NOV</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500">
                <a:latin typeface="Arial Narrow"/>
                <a:cs typeface="Calibri"/>
              </a:rPr>
              <a:t>S</a:t>
            </a:r>
            <a:r>
              <a:rPr lang="en-US" sz="2800">
                <a:solidFill>
                  <a:schemeClr val="tx1">
                    <a:lumMod val="65000"/>
                    <a:lumOff val="35000"/>
                  </a:schemeClr>
                </a:solidFill>
                <a:latin typeface="Arial Narrow"/>
                <a:cs typeface="Calibri"/>
              </a:rPr>
              <a:t>ubmit the proposals to </a:t>
            </a:r>
            <a:r>
              <a:rPr lang="en-US" sz="2800">
                <a:solidFill>
                  <a:srgbClr val="FF0000"/>
                </a:solidFill>
                <a:latin typeface="Arial Narrow"/>
                <a:cs typeface="Calibri"/>
              </a:rPr>
              <a:t>coxsbazar.fss@wfp.org | info.coxsbazar@fscluster.org</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PRT within each Sector review all uploaded projects, facilitate revisions as required, and recommend project portfolios – 17,18 NOV 9am – 4pm </a:t>
            </a:r>
            <a:r>
              <a:rPr lang="en-US" sz="2000">
                <a:solidFill>
                  <a:schemeClr val="tx1">
                    <a:lumMod val="65000"/>
                    <a:lumOff val="35000"/>
                  </a:schemeClr>
                </a:solidFill>
                <a:latin typeface="Arial Narrow"/>
                <a:cs typeface="Calibri"/>
              </a:rPr>
              <a:t>(*21 NOV if required – in WFP)</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PRT feedback incorporation and send to FSS | 24 NOV</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FSS to give final clearance to partners | 28 NOV</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Strict deadline for partners to upload approved projects to the HPC module – 29-30 NOV</a:t>
            </a:r>
          </a:p>
        </p:txBody>
      </p:sp>
    </p:spTree>
    <p:extLst>
      <p:ext uri="{BB962C8B-B14F-4D97-AF65-F5344CB8AC3E}">
        <p14:creationId xmlns:p14="http://schemas.microsoft.com/office/powerpoint/2010/main" val="1435673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pPr algn="just">
              <a:spcBef>
                <a:spcPts val="600"/>
              </a:spcBef>
              <a:spcAft>
                <a:spcPct val="0"/>
              </a:spcAft>
            </a:pPr>
            <a:r>
              <a:rPr lang="en-US" altLang="en-US" sz="3200">
                <a:latin typeface="Arial Narrow"/>
              </a:rPr>
              <a:t>JRP 2022</a:t>
            </a:r>
          </a:p>
        </p:txBody>
      </p:sp>
      <p:sp>
        <p:nvSpPr>
          <p:cNvPr id="4" name="TextBox 3">
            <a:extLst>
              <a:ext uri="{FF2B5EF4-FFF2-40B4-BE49-F238E27FC236}">
                <a16:creationId xmlns:a16="http://schemas.microsoft.com/office/drawing/2014/main" id="{75804524-5270-4631-B640-55A95F581CB5}"/>
              </a:ext>
            </a:extLst>
          </p:cNvPr>
          <p:cNvSpPr txBox="1"/>
          <p:nvPr/>
        </p:nvSpPr>
        <p:spPr>
          <a:xfrm>
            <a:off x="514901" y="1028699"/>
            <a:ext cx="11300380"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65000"/>
                    <a:lumOff val="35000"/>
                  </a:schemeClr>
                </a:solidFill>
                <a:latin typeface="Arial Narrow"/>
                <a:cs typeface="Calibri"/>
              </a:rPr>
              <a:t>Keep in mind as you submit your projects:</a:t>
            </a:r>
            <a:endParaRPr lang="en-US">
              <a:solidFill>
                <a:schemeClr val="tx1">
                  <a:lumMod val="65000"/>
                  <a:lumOff val="35000"/>
                </a:schemeClr>
              </a:solidFill>
              <a:latin typeface="Calibri" panose="020F0502020204030204"/>
              <a:cs typeface="Calibri"/>
            </a:endParaRP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Include GAM reference number</a:t>
            </a:r>
          </a:p>
          <a:p>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Please submit one excel file for all your projects</a:t>
            </a:r>
            <a:endParaRPr lang="en-US">
              <a:solidFill>
                <a:schemeClr val="tx1">
                  <a:lumMod val="65000"/>
                  <a:lumOff val="35000"/>
                </a:schemeClr>
              </a:solidFill>
            </a:endParaRPr>
          </a:p>
          <a:p>
            <a:endParaRPr lang="en-US" sz="2800">
              <a:solidFill>
                <a:schemeClr val="tx1">
                  <a:lumMod val="65000"/>
                  <a:lumOff val="35000"/>
                </a:schemeClr>
              </a:solidFill>
              <a:latin typeface="Arial Narrow"/>
              <a:cs typeface="Calibri"/>
            </a:endParaRPr>
          </a:p>
          <a:p>
            <a:endParaRPr lang="en-US" sz="2000">
              <a:latin typeface="Arial Narrow"/>
              <a:ea typeface="+mn-lt"/>
              <a:cs typeface="+mn-lt"/>
            </a:endParaRPr>
          </a:p>
          <a:p>
            <a:endParaRPr lang="en-US" sz="2000">
              <a:latin typeface="Arial Narrow"/>
              <a:ea typeface="+mn-lt"/>
              <a:cs typeface="+mn-lt"/>
            </a:endParaRPr>
          </a:p>
          <a:p>
            <a:endParaRPr lang="en-US" sz="2000">
              <a:latin typeface="Arial Narrow"/>
              <a:ea typeface="+mn-lt"/>
              <a:cs typeface="+mn-lt"/>
            </a:endParaRPr>
          </a:p>
          <a:p>
            <a:endParaRPr lang="en-US" sz="2000">
              <a:latin typeface="Arial Narrow"/>
              <a:ea typeface="+mn-lt"/>
              <a:cs typeface="+mn-lt"/>
            </a:endParaRPr>
          </a:p>
          <a:p>
            <a:r>
              <a:rPr lang="en-US" sz="2100">
                <a:latin typeface="Arial Narrow"/>
                <a:ea typeface="+mn-lt"/>
                <a:cs typeface="+mn-lt"/>
              </a:rPr>
              <a:t>Note: Projects that meet all criteria with a positive (Yes) assessment are included in the sector portfolio. If a proposed project does not meet one or more of the criteria, the PRT can seek more inputs or explanations from the proposing agency.</a:t>
            </a:r>
            <a:endParaRPr lang="en-US" sz="2100">
              <a:latin typeface="Arial Narrow"/>
              <a:cs typeface="Calibri" panose="020F0502020204030204"/>
            </a:endParaRPr>
          </a:p>
          <a:p>
            <a:pPr marL="285750" indent="-285750">
              <a:buFont typeface="Arial"/>
              <a:buChar char="•"/>
            </a:pPr>
            <a:endParaRPr lang="en-US" sz="2000">
              <a:solidFill>
                <a:schemeClr val="tx1">
                  <a:lumMod val="65000"/>
                  <a:lumOff val="35000"/>
                </a:schemeClr>
              </a:solidFill>
              <a:latin typeface="Arial Narrow"/>
              <a:cs typeface="Calibri"/>
            </a:endParaRPr>
          </a:p>
          <a:p>
            <a:pPr marL="285750" indent="-285750">
              <a:buFont typeface="Arial"/>
              <a:buChar char="•"/>
            </a:pPr>
            <a:endParaRPr lang="en-US" sz="2800">
              <a:solidFill>
                <a:schemeClr val="tx1">
                  <a:lumMod val="65000"/>
                  <a:lumOff val="35000"/>
                </a:schemeClr>
              </a:solidFill>
              <a:latin typeface="Arial Narrow"/>
              <a:cs typeface="Calibri"/>
            </a:endParaRPr>
          </a:p>
        </p:txBody>
      </p:sp>
    </p:spTree>
    <p:extLst>
      <p:ext uri="{BB962C8B-B14F-4D97-AF65-F5344CB8AC3E}">
        <p14:creationId xmlns:p14="http://schemas.microsoft.com/office/powerpoint/2010/main" val="110866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pPr algn="just">
              <a:spcBef>
                <a:spcPts val="600"/>
              </a:spcBef>
              <a:spcAft>
                <a:spcPct val="0"/>
              </a:spcAft>
            </a:pPr>
            <a:r>
              <a:rPr lang="en-US" altLang="en-US" sz="3200">
                <a:latin typeface="Arial Narrow"/>
              </a:rPr>
              <a:t>JRP 2022</a:t>
            </a:r>
          </a:p>
        </p:txBody>
      </p:sp>
      <p:sp>
        <p:nvSpPr>
          <p:cNvPr id="4" name="TextBox 3">
            <a:extLst>
              <a:ext uri="{FF2B5EF4-FFF2-40B4-BE49-F238E27FC236}">
                <a16:creationId xmlns:a16="http://schemas.microsoft.com/office/drawing/2014/main" id="{75804524-5270-4631-B640-55A95F581CB5}"/>
              </a:ext>
            </a:extLst>
          </p:cNvPr>
          <p:cNvSpPr txBox="1"/>
          <p:nvPr/>
        </p:nvSpPr>
        <p:spPr>
          <a:xfrm>
            <a:off x="514901" y="1028699"/>
            <a:ext cx="530876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65000"/>
                    <a:lumOff val="35000"/>
                  </a:schemeClr>
                </a:solidFill>
                <a:latin typeface="Arial Narrow"/>
                <a:cs typeface="Calibri"/>
              </a:rPr>
              <a:t>Technical Issues for generating GAM, from ISCG:</a:t>
            </a:r>
            <a:endParaRPr lang="en-US">
              <a:solidFill>
                <a:schemeClr val="tx1">
                  <a:lumMod val="65000"/>
                  <a:lumOff val="35000"/>
                </a:schemeClr>
              </a:solidFill>
            </a:endParaRPr>
          </a:p>
          <a:p>
            <a:endParaRPr lang="en-US" sz="2800">
              <a:solidFill>
                <a:schemeClr val="tx1">
                  <a:lumMod val="65000"/>
                  <a:lumOff val="35000"/>
                </a:schemeClr>
              </a:solidFill>
              <a:latin typeface="Arial Narrow"/>
              <a:ea typeface="+mn-lt"/>
              <a:cs typeface="+mn-lt"/>
            </a:endParaRPr>
          </a:p>
          <a:p>
            <a:pPr marL="285750" indent="-285750">
              <a:buFont typeface="Arial"/>
              <a:buChar char="•"/>
            </a:pPr>
            <a:r>
              <a:rPr lang="en-US" sz="2000">
                <a:latin typeface="Arial Narrow"/>
                <a:ea typeface="+mn-lt"/>
                <a:cs typeface="+mn-lt"/>
              </a:rPr>
              <a:t>Once you reach the final step of the online GAM tool where the GAM reference number is generated, please save a PDF version of the form before clicking submit. This is done by clicking on the print icon at the top right of the page. From the drop-down printer menu, you can select ‘save as PDF’ and save a copy of the form to your computer. Please remember to click submit after you have saved the PDF version of the form.</a:t>
            </a:r>
            <a:endParaRPr lang="en-US" sz="2000">
              <a:solidFill>
                <a:schemeClr val="tx1">
                  <a:lumMod val="65000"/>
                  <a:lumOff val="35000"/>
                </a:schemeClr>
              </a:solidFill>
              <a:latin typeface="Arial Narrow"/>
              <a:cs typeface="Calibri"/>
            </a:endParaRPr>
          </a:p>
        </p:txBody>
      </p:sp>
      <p:pic>
        <p:nvPicPr>
          <p:cNvPr id="5" name="Picture 5" descr="Graphical user interface, text, application, email&#10;&#10;Description automatically generated">
            <a:extLst>
              <a:ext uri="{FF2B5EF4-FFF2-40B4-BE49-F238E27FC236}">
                <a16:creationId xmlns:a16="http://schemas.microsoft.com/office/drawing/2014/main" id="{3F5BE256-1B3A-44B1-ACF0-7DD4D78E8008}"/>
              </a:ext>
            </a:extLst>
          </p:cNvPr>
          <p:cNvPicPr>
            <a:picLocks noChangeAspect="1"/>
          </p:cNvPicPr>
          <p:nvPr/>
        </p:nvPicPr>
        <p:blipFill>
          <a:blip r:embed="rId2"/>
          <a:stretch>
            <a:fillRect/>
          </a:stretch>
        </p:blipFill>
        <p:spPr>
          <a:xfrm>
            <a:off x="6705573" y="985381"/>
            <a:ext cx="3697319" cy="5753621"/>
          </a:xfrm>
          <a:prstGeom prst="rect">
            <a:avLst/>
          </a:prstGeom>
        </p:spPr>
      </p:pic>
    </p:spTree>
    <p:extLst>
      <p:ext uri="{BB962C8B-B14F-4D97-AF65-F5344CB8AC3E}">
        <p14:creationId xmlns:p14="http://schemas.microsoft.com/office/powerpoint/2010/main" val="1026884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pPr algn="just">
              <a:spcBef>
                <a:spcPts val="600"/>
              </a:spcBef>
              <a:spcAft>
                <a:spcPct val="0"/>
              </a:spcAft>
            </a:pPr>
            <a:r>
              <a:rPr lang="en-US" altLang="en-US" sz="3200">
                <a:latin typeface="Arial Narrow"/>
              </a:rPr>
              <a:t>JRP 2022</a:t>
            </a:r>
          </a:p>
        </p:txBody>
      </p:sp>
      <p:sp>
        <p:nvSpPr>
          <p:cNvPr id="4" name="TextBox 3">
            <a:extLst>
              <a:ext uri="{FF2B5EF4-FFF2-40B4-BE49-F238E27FC236}">
                <a16:creationId xmlns:a16="http://schemas.microsoft.com/office/drawing/2014/main" id="{75804524-5270-4631-B640-55A95F581CB5}"/>
              </a:ext>
            </a:extLst>
          </p:cNvPr>
          <p:cNvSpPr txBox="1"/>
          <p:nvPr/>
        </p:nvSpPr>
        <p:spPr>
          <a:xfrm>
            <a:off x="514901" y="904874"/>
            <a:ext cx="113003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600" b="1">
                <a:solidFill>
                  <a:schemeClr val="tx1">
                    <a:lumMod val="65000"/>
                    <a:lumOff val="35000"/>
                  </a:schemeClr>
                </a:solidFill>
                <a:latin typeface="Arial Narrow"/>
                <a:cs typeface="Calibri"/>
              </a:rPr>
              <a:t>Peer Review Team</a:t>
            </a:r>
          </a:p>
        </p:txBody>
      </p:sp>
      <p:sp>
        <p:nvSpPr>
          <p:cNvPr id="2" name="TextBox 1">
            <a:extLst>
              <a:ext uri="{FF2B5EF4-FFF2-40B4-BE49-F238E27FC236}">
                <a16:creationId xmlns:a16="http://schemas.microsoft.com/office/drawing/2014/main" id="{F5C36547-ACA9-4E79-A7B2-A0CF730641C0}"/>
              </a:ext>
            </a:extLst>
          </p:cNvPr>
          <p:cNvSpPr txBox="1"/>
          <p:nvPr/>
        </p:nvSpPr>
        <p:spPr>
          <a:xfrm>
            <a:off x="872067" y="5952067"/>
            <a:ext cx="104478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Narrow"/>
                <a:ea typeface="+mn-lt"/>
                <a:cs typeface="+mn-lt"/>
              </a:rPr>
              <a:t>Peer Review Teams should be chaired by the Sector Coordinator and include a </a:t>
            </a:r>
            <a:r>
              <a:rPr lang="en-US" sz="2400" b="1">
                <a:latin typeface="Arial Narrow"/>
                <a:ea typeface="+mn-lt"/>
                <a:cs typeface="+mn-lt"/>
              </a:rPr>
              <a:t>minimum of</a:t>
            </a:r>
            <a:r>
              <a:rPr lang="en-US" sz="2400">
                <a:latin typeface="Arial Narrow"/>
                <a:ea typeface="+mn-lt"/>
                <a:cs typeface="+mn-lt"/>
              </a:rPr>
              <a:t> </a:t>
            </a:r>
            <a:r>
              <a:rPr lang="en-US" sz="2400" b="1">
                <a:latin typeface="Arial Narrow"/>
                <a:ea typeface="+mn-lt"/>
                <a:cs typeface="+mn-lt"/>
              </a:rPr>
              <a:t>1 UN, 1 NGO, 1 NNGO member</a:t>
            </a:r>
            <a:r>
              <a:rPr lang="en-US" sz="2400">
                <a:latin typeface="Arial Narrow"/>
                <a:ea typeface="+mn-lt"/>
                <a:cs typeface="+mn-lt"/>
              </a:rPr>
              <a:t>. ISCG Secretariat will join peer reviews as observer. </a:t>
            </a:r>
            <a:endParaRPr lang="en-US" sz="2400">
              <a:latin typeface="Arial Narrow"/>
            </a:endParaRPr>
          </a:p>
        </p:txBody>
      </p:sp>
      <p:graphicFrame>
        <p:nvGraphicFramePr>
          <p:cNvPr id="9" name="Table 8">
            <a:extLst>
              <a:ext uri="{FF2B5EF4-FFF2-40B4-BE49-F238E27FC236}">
                <a16:creationId xmlns:a16="http://schemas.microsoft.com/office/drawing/2014/main" id="{38B6EBC1-2F2B-4DC2-8465-FC5B95CC6745}"/>
              </a:ext>
            </a:extLst>
          </p:cNvPr>
          <p:cNvGraphicFramePr>
            <a:graphicFrameLocks noGrp="1"/>
          </p:cNvGraphicFramePr>
          <p:nvPr>
            <p:extLst>
              <p:ext uri="{D42A27DB-BD31-4B8C-83A1-F6EECF244321}">
                <p14:modId xmlns:p14="http://schemas.microsoft.com/office/powerpoint/2010/main" val="1184663801"/>
              </p:ext>
            </p:extLst>
          </p:nvPr>
        </p:nvGraphicFramePr>
        <p:xfrm>
          <a:off x="4210050" y="1609725"/>
          <a:ext cx="7239248" cy="4389120"/>
        </p:xfrm>
        <a:graphic>
          <a:graphicData uri="http://schemas.openxmlformats.org/drawingml/2006/table">
            <a:tbl>
              <a:tblPr firstRow="1" bandRow="1">
                <a:tableStyleId>{5C22544A-7EE6-4342-B048-85BDC9FD1C3A}</a:tableStyleId>
              </a:tblPr>
              <a:tblGrid>
                <a:gridCol w="2218479">
                  <a:extLst>
                    <a:ext uri="{9D8B030D-6E8A-4147-A177-3AD203B41FA5}">
                      <a16:colId xmlns:a16="http://schemas.microsoft.com/office/drawing/2014/main" val="2251468436"/>
                    </a:ext>
                  </a:extLst>
                </a:gridCol>
                <a:gridCol w="5020769">
                  <a:extLst>
                    <a:ext uri="{9D8B030D-6E8A-4147-A177-3AD203B41FA5}">
                      <a16:colId xmlns:a16="http://schemas.microsoft.com/office/drawing/2014/main" val="2034181931"/>
                    </a:ext>
                  </a:extLst>
                </a:gridCol>
              </a:tblGrid>
              <a:tr h="182880">
                <a:tc>
                  <a:txBody>
                    <a:bodyPr/>
                    <a:lstStyle/>
                    <a:p>
                      <a:pPr algn="ctr"/>
                      <a:r>
                        <a:rPr lang="en-US">
                          <a:effectLst/>
                        </a:rPr>
                        <a:t>Org Type</a:t>
                      </a:r>
                    </a:p>
                  </a:txBody>
                  <a:tcPr marL="0" marR="0" marT="0" marB="0" anchor="ctr"/>
                </a:tc>
                <a:tc>
                  <a:txBody>
                    <a:bodyPr/>
                    <a:lstStyle/>
                    <a:p>
                      <a:pPr algn="ctr"/>
                      <a:r>
                        <a:rPr lang="en-US">
                          <a:effectLst/>
                        </a:rPr>
                        <a:t>Name and type of Organization</a:t>
                      </a:r>
                    </a:p>
                  </a:txBody>
                  <a:tcPr marL="0" marR="0" marT="0" marB="0" anchor="ctr"/>
                </a:tc>
                <a:extLst>
                  <a:ext uri="{0D108BD9-81ED-4DB2-BD59-A6C34878D82A}">
                    <a16:rowId xmlns:a16="http://schemas.microsoft.com/office/drawing/2014/main" val="1392814494"/>
                  </a:ext>
                </a:extLst>
              </a:tr>
              <a:tr h="182880">
                <a:tc rowSpan="3">
                  <a:txBody>
                    <a:bodyPr/>
                    <a:lstStyle/>
                    <a:p>
                      <a:pPr algn="ctr"/>
                      <a:r>
                        <a:rPr lang="en-US">
                          <a:effectLst/>
                        </a:rPr>
                        <a:t>NNGO</a:t>
                      </a:r>
                    </a:p>
                  </a:txBody>
                  <a:tcPr marL="0" marR="0" marT="0" marB="0" anchor="ctr"/>
                </a:tc>
                <a:tc>
                  <a:txBody>
                    <a:bodyPr/>
                    <a:lstStyle/>
                    <a:p>
                      <a:pPr algn="ctr"/>
                      <a:r>
                        <a:rPr lang="en-US">
                          <a:effectLst/>
                        </a:rPr>
                        <a:t>Shushilan</a:t>
                      </a:r>
                    </a:p>
                  </a:txBody>
                  <a:tcPr marL="0" marR="0" marT="0" marB="0" anchor="ctr"/>
                </a:tc>
                <a:extLst>
                  <a:ext uri="{0D108BD9-81ED-4DB2-BD59-A6C34878D82A}">
                    <a16:rowId xmlns:a16="http://schemas.microsoft.com/office/drawing/2014/main" val="7626270"/>
                  </a:ext>
                </a:extLst>
              </a:tr>
              <a:tr h="182880">
                <a:tc vMerge="1">
                  <a:txBody>
                    <a:bodyPr/>
                    <a:lstStyle/>
                    <a:p>
                      <a:endParaRPr lang="en-US"/>
                    </a:p>
                  </a:txBody>
                  <a:tcPr/>
                </a:tc>
                <a:tc>
                  <a:txBody>
                    <a:bodyPr/>
                    <a:lstStyle/>
                    <a:p>
                      <a:pPr algn="ctr"/>
                      <a:r>
                        <a:rPr lang="en-US">
                          <a:effectLst/>
                        </a:rPr>
                        <a:t>Humanitarian Assistance Program</a:t>
                      </a:r>
                    </a:p>
                  </a:txBody>
                  <a:tcPr marL="0" marR="0" marT="0" marB="0" anchor="ctr"/>
                </a:tc>
                <a:extLst>
                  <a:ext uri="{0D108BD9-81ED-4DB2-BD59-A6C34878D82A}">
                    <a16:rowId xmlns:a16="http://schemas.microsoft.com/office/drawing/2014/main" val="911827092"/>
                  </a:ext>
                </a:extLst>
              </a:tr>
              <a:tr h="182880">
                <a:tc vMerge="1">
                  <a:txBody>
                    <a:bodyPr/>
                    <a:lstStyle/>
                    <a:p>
                      <a:endParaRPr lang="en-US"/>
                    </a:p>
                  </a:txBody>
                  <a:tcPr/>
                </a:tc>
                <a:tc>
                  <a:txBody>
                    <a:bodyPr/>
                    <a:lstStyle/>
                    <a:p>
                      <a:pPr algn="ctr"/>
                      <a:r>
                        <a:rPr lang="en-US">
                          <a:effectLst/>
                        </a:rPr>
                        <a:t>BRAC</a:t>
                      </a:r>
                    </a:p>
                  </a:txBody>
                  <a:tcPr marL="0" marR="0" marT="0" marB="0" anchor="ctr"/>
                </a:tc>
                <a:extLst>
                  <a:ext uri="{0D108BD9-81ED-4DB2-BD59-A6C34878D82A}">
                    <a16:rowId xmlns:a16="http://schemas.microsoft.com/office/drawing/2014/main" val="2744444047"/>
                  </a:ext>
                </a:extLst>
              </a:tr>
              <a:tr h="182880">
                <a:tc rowSpan="4">
                  <a:txBody>
                    <a:bodyPr/>
                    <a:lstStyle/>
                    <a:p>
                      <a:pPr algn="ctr"/>
                      <a:r>
                        <a:rPr lang="en-US">
                          <a:effectLst/>
                        </a:rPr>
                        <a:t>INGO</a:t>
                      </a:r>
                    </a:p>
                  </a:txBody>
                  <a:tcPr marL="0" marR="0" marT="0" marB="0" anchor="ctr"/>
                </a:tc>
                <a:tc>
                  <a:txBody>
                    <a:bodyPr/>
                    <a:lstStyle/>
                    <a:p>
                      <a:pPr algn="ctr"/>
                      <a:r>
                        <a:rPr lang="en-US">
                          <a:effectLst/>
                        </a:rPr>
                        <a:t>Concern Worldwide</a:t>
                      </a:r>
                    </a:p>
                  </a:txBody>
                  <a:tcPr marL="0" marR="0" marT="0" marB="0" anchor="ctr"/>
                </a:tc>
                <a:extLst>
                  <a:ext uri="{0D108BD9-81ED-4DB2-BD59-A6C34878D82A}">
                    <a16:rowId xmlns:a16="http://schemas.microsoft.com/office/drawing/2014/main" val="284924120"/>
                  </a:ext>
                </a:extLst>
              </a:tr>
              <a:tr h="182880">
                <a:tc vMerge="1">
                  <a:txBody>
                    <a:bodyPr/>
                    <a:lstStyle/>
                    <a:p>
                      <a:endParaRPr lang="en-US"/>
                    </a:p>
                  </a:txBody>
                  <a:tcPr/>
                </a:tc>
                <a:tc>
                  <a:txBody>
                    <a:bodyPr/>
                    <a:lstStyle/>
                    <a:p>
                      <a:pPr algn="ctr"/>
                      <a:r>
                        <a:rPr lang="en-US">
                          <a:effectLst/>
                        </a:rPr>
                        <a:t>Plan International Bangladesh</a:t>
                      </a:r>
                    </a:p>
                  </a:txBody>
                  <a:tcPr marL="0" marR="0" marT="0" marB="0" anchor="ctr"/>
                </a:tc>
                <a:extLst>
                  <a:ext uri="{0D108BD9-81ED-4DB2-BD59-A6C34878D82A}">
                    <a16:rowId xmlns:a16="http://schemas.microsoft.com/office/drawing/2014/main" val="16533112"/>
                  </a:ext>
                </a:extLst>
              </a:tr>
              <a:tr h="182880">
                <a:tc vMerge="1">
                  <a:txBody>
                    <a:bodyPr/>
                    <a:lstStyle/>
                    <a:p>
                      <a:endParaRPr lang="en-US"/>
                    </a:p>
                  </a:txBody>
                  <a:tcPr/>
                </a:tc>
                <a:tc>
                  <a:txBody>
                    <a:bodyPr/>
                    <a:lstStyle/>
                    <a:p>
                      <a:pPr algn="ctr"/>
                      <a:r>
                        <a:rPr lang="en-US">
                          <a:effectLst/>
                        </a:rPr>
                        <a:t>HelpAge International</a:t>
                      </a:r>
                    </a:p>
                  </a:txBody>
                  <a:tcPr marL="0" marR="0" marT="0" marB="0" anchor="ctr"/>
                </a:tc>
                <a:extLst>
                  <a:ext uri="{0D108BD9-81ED-4DB2-BD59-A6C34878D82A}">
                    <a16:rowId xmlns:a16="http://schemas.microsoft.com/office/drawing/2014/main" val="258317095"/>
                  </a:ext>
                </a:extLst>
              </a:tr>
              <a:tr h="182880">
                <a:tc vMerge="1">
                  <a:txBody>
                    <a:bodyPr/>
                    <a:lstStyle/>
                    <a:p>
                      <a:endParaRPr lang="en-US"/>
                    </a:p>
                  </a:txBody>
                  <a:tcPr/>
                </a:tc>
                <a:tc>
                  <a:txBody>
                    <a:bodyPr/>
                    <a:lstStyle/>
                    <a:p>
                      <a:pPr algn="ctr"/>
                      <a:r>
                        <a:rPr lang="en-US">
                          <a:effectLst/>
                        </a:rPr>
                        <a:t>HELVETAS Swiss Intercooperation</a:t>
                      </a:r>
                    </a:p>
                  </a:txBody>
                  <a:tcPr marL="0" marR="0" marT="0" marB="0" anchor="ctr"/>
                </a:tc>
                <a:extLst>
                  <a:ext uri="{0D108BD9-81ED-4DB2-BD59-A6C34878D82A}">
                    <a16:rowId xmlns:a16="http://schemas.microsoft.com/office/drawing/2014/main" val="3199950314"/>
                  </a:ext>
                </a:extLst>
              </a:tr>
              <a:tr h="182880">
                <a:tc rowSpan="5">
                  <a:txBody>
                    <a:bodyPr/>
                    <a:lstStyle/>
                    <a:p>
                      <a:pPr algn="ctr"/>
                      <a:r>
                        <a:rPr lang="en-US">
                          <a:effectLst/>
                        </a:rPr>
                        <a:t>UN</a:t>
                      </a:r>
                    </a:p>
                  </a:txBody>
                  <a:tcPr marL="0" marR="0" marT="0" marB="0" anchor="ctr"/>
                </a:tc>
                <a:tc>
                  <a:txBody>
                    <a:bodyPr/>
                    <a:lstStyle/>
                    <a:p>
                      <a:pPr algn="ctr"/>
                      <a:r>
                        <a:rPr lang="en-US">
                          <a:effectLst/>
                        </a:rPr>
                        <a:t>IOM</a:t>
                      </a:r>
                    </a:p>
                  </a:txBody>
                  <a:tcPr marL="0" marR="0" marT="0" marB="0" anchor="ctr"/>
                </a:tc>
                <a:extLst>
                  <a:ext uri="{0D108BD9-81ED-4DB2-BD59-A6C34878D82A}">
                    <a16:rowId xmlns:a16="http://schemas.microsoft.com/office/drawing/2014/main" val="2965623799"/>
                  </a:ext>
                </a:extLst>
              </a:tr>
              <a:tr h="182880">
                <a:tc vMerge="1">
                  <a:txBody>
                    <a:bodyPr/>
                    <a:lstStyle/>
                    <a:p>
                      <a:endParaRPr lang="en-US"/>
                    </a:p>
                  </a:txBody>
                  <a:tcPr/>
                </a:tc>
                <a:tc>
                  <a:txBody>
                    <a:bodyPr/>
                    <a:lstStyle/>
                    <a:p>
                      <a:pPr algn="ctr"/>
                      <a:r>
                        <a:rPr lang="en-US">
                          <a:effectLst/>
                        </a:rPr>
                        <a:t>UNHCR</a:t>
                      </a:r>
                    </a:p>
                  </a:txBody>
                  <a:tcPr marL="0" marR="0" marT="0" marB="0" anchor="ctr"/>
                </a:tc>
                <a:extLst>
                  <a:ext uri="{0D108BD9-81ED-4DB2-BD59-A6C34878D82A}">
                    <a16:rowId xmlns:a16="http://schemas.microsoft.com/office/drawing/2014/main" val="3220964209"/>
                  </a:ext>
                </a:extLst>
              </a:tr>
              <a:tr h="182880">
                <a:tc vMerge="1">
                  <a:txBody>
                    <a:bodyPr/>
                    <a:lstStyle/>
                    <a:p>
                      <a:endParaRPr lang="en-US"/>
                    </a:p>
                  </a:txBody>
                  <a:tcPr/>
                </a:tc>
                <a:tc>
                  <a:txBody>
                    <a:bodyPr/>
                    <a:lstStyle/>
                    <a:p>
                      <a:pPr algn="ctr"/>
                      <a:r>
                        <a:rPr lang="en-US">
                          <a:effectLst/>
                        </a:rPr>
                        <a:t>FAO</a:t>
                      </a:r>
                    </a:p>
                  </a:txBody>
                  <a:tcPr marL="0" marR="0" marT="0" marB="0" anchor="ctr"/>
                </a:tc>
                <a:extLst>
                  <a:ext uri="{0D108BD9-81ED-4DB2-BD59-A6C34878D82A}">
                    <a16:rowId xmlns:a16="http://schemas.microsoft.com/office/drawing/2014/main" val="1362713504"/>
                  </a:ext>
                </a:extLst>
              </a:tr>
              <a:tr h="182880">
                <a:tc vMerge="1">
                  <a:txBody>
                    <a:bodyPr/>
                    <a:lstStyle/>
                    <a:p>
                      <a:endParaRPr lang="en-US"/>
                    </a:p>
                  </a:txBody>
                  <a:tcPr/>
                </a:tc>
                <a:tc>
                  <a:txBody>
                    <a:bodyPr/>
                    <a:lstStyle/>
                    <a:p>
                      <a:pPr algn="ctr"/>
                      <a:r>
                        <a:rPr lang="en-US">
                          <a:effectLst/>
                        </a:rPr>
                        <a:t>UN Women</a:t>
                      </a:r>
                    </a:p>
                  </a:txBody>
                  <a:tcPr marL="0" marR="0" marT="0" marB="0" anchor="ctr"/>
                </a:tc>
                <a:extLst>
                  <a:ext uri="{0D108BD9-81ED-4DB2-BD59-A6C34878D82A}">
                    <a16:rowId xmlns:a16="http://schemas.microsoft.com/office/drawing/2014/main" val="2311104693"/>
                  </a:ext>
                </a:extLst>
              </a:tr>
              <a:tr h="182880">
                <a:tc vMerge="1">
                  <a:txBody>
                    <a:bodyPr/>
                    <a:lstStyle/>
                    <a:p>
                      <a:endParaRPr lang="en-US"/>
                    </a:p>
                  </a:txBody>
                  <a:tcPr/>
                </a:tc>
                <a:tc>
                  <a:txBody>
                    <a:bodyPr/>
                    <a:lstStyle/>
                    <a:p>
                      <a:pPr algn="ctr"/>
                      <a:r>
                        <a:rPr lang="en-US">
                          <a:effectLst/>
                        </a:rPr>
                        <a:t>WFP</a:t>
                      </a:r>
                    </a:p>
                  </a:txBody>
                  <a:tcPr marL="0" marR="0" marT="0" marB="0" anchor="ctr"/>
                </a:tc>
                <a:extLst>
                  <a:ext uri="{0D108BD9-81ED-4DB2-BD59-A6C34878D82A}">
                    <a16:rowId xmlns:a16="http://schemas.microsoft.com/office/drawing/2014/main" val="610621251"/>
                  </a:ext>
                </a:extLst>
              </a:tr>
              <a:tr h="182880">
                <a:tc>
                  <a:txBody>
                    <a:bodyPr/>
                    <a:lstStyle/>
                    <a:p>
                      <a:pPr algn="ctr"/>
                      <a:r>
                        <a:rPr lang="en-US">
                          <a:effectLst/>
                        </a:rPr>
                        <a:t>Reserve</a:t>
                      </a:r>
                    </a:p>
                  </a:txBody>
                  <a:tcPr marL="0" marR="0" marT="0" marB="0" anchor="ctr"/>
                </a:tc>
                <a:tc>
                  <a:txBody>
                    <a:bodyPr/>
                    <a:lstStyle/>
                    <a:p>
                      <a:pPr algn="ctr"/>
                      <a:r>
                        <a:rPr lang="en-US"/>
                        <a:t>8</a:t>
                      </a:r>
                    </a:p>
                  </a:txBody>
                  <a:tcPr marL="0" marR="0" marT="0" marB="0" anchor="ctr"/>
                </a:tc>
                <a:extLst>
                  <a:ext uri="{0D108BD9-81ED-4DB2-BD59-A6C34878D82A}">
                    <a16:rowId xmlns:a16="http://schemas.microsoft.com/office/drawing/2014/main" val="2144775487"/>
                  </a:ext>
                </a:extLst>
              </a:tr>
              <a:tr h="182880">
                <a:tc>
                  <a:txBody>
                    <a:bodyPr/>
                    <a:lstStyle/>
                    <a:p>
                      <a:pPr algn="ctr"/>
                      <a:r>
                        <a:rPr lang="en-US">
                          <a:effectLst/>
                        </a:rPr>
                        <a:t>FSS</a:t>
                      </a:r>
                    </a:p>
                  </a:txBody>
                  <a:tcPr marL="0" marR="0" marT="0" marB="0" anchor="ctr"/>
                </a:tc>
                <a:tc>
                  <a:txBody>
                    <a:bodyPr/>
                    <a:lstStyle/>
                    <a:p>
                      <a:pPr algn="ctr"/>
                      <a:r>
                        <a:rPr lang="en-US"/>
                        <a:t>5</a:t>
                      </a:r>
                    </a:p>
                  </a:txBody>
                  <a:tcPr marL="0" marR="0" marT="0" marB="0" anchor="ctr"/>
                </a:tc>
                <a:extLst>
                  <a:ext uri="{0D108BD9-81ED-4DB2-BD59-A6C34878D82A}">
                    <a16:rowId xmlns:a16="http://schemas.microsoft.com/office/drawing/2014/main" val="1301656359"/>
                  </a:ext>
                </a:extLst>
              </a:tr>
              <a:tr h="182880">
                <a:tc>
                  <a:txBody>
                    <a:bodyPr/>
                    <a:lstStyle/>
                    <a:p>
                      <a:pPr algn="ctr"/>
                      <a:r>
                        <a:rPr lang="en-US">
                          <a:effectLst/>
                        </a:rPr>
                        <a:t>ISCG</a:t>
                      </a:r>
                    </a:p>
                  </a:txBody>
                  <a:tcPr marL="0" marR="0" marT="0" marB="0" anchor="ctr"/>
                </a:tc>
                <a:tc>
                  <a:txBody>
                    <a:bodyPr/>
                    <a:lstStyle/>
                    <a:p>
                      <a:pPr algn="ctr"/>
                      <a:r>
                        <a:rPr lang="en-US">
                          <a:effectLst/>
                        </a:rPr>
                        <a:t>1 Observer</a:t>
                      </a:r>
                    </a:p>
                  </a:txBody>
                  <a:tcPr marL="0" marR="0" marT="0" marB="0" anchor="ctr"/>
                </a:tc>
                <a:extLst>
                  <a:ext uri="{0D108BD9-81ED-4DB2-BD59-A6C34878D82A}">
                    <a16:rowId xmlns:a16="http://schemas.microsoft.com/office/drawing/2014/main" val="2922484764"/>
                  </a:ext>
                </a:extLst>
              </a:tr>
            </a:tbl>
          </a:graphicData>
        </a:graphic>
      </p:graphicFrame>
      <p:sp>
        <p:nvSpPr>
          <p:cNvPr id="11" name="TextBox 10">
            <a:extLst>
              <a:ext uri="{FF2B5EF4-FFF2-40B4-BE49-F238E27FC236}">
                <a16:creationId xmlns:a16="http://schemas.microsoft.com/office/drawing/2014/main" id="{4E4A40E4-F922-49A4-9851-71EAEEBEAEF4}"/>
              </a:ext>
            </a:extLst>
          </p:cNvPr>
          <p:cNvSpPr txBox="1"/>
          <p:nvPr/>
        </p:nvSpPr>
        <p:spPr>
          <a:xfrm>
            <a:off x="514901" y="1609724"/>
            <a:ext cx="3423205"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solidFill>
                  <a:schemeClr val="tx1">
                    <a:lumMod val="65000"/>
                    <a:lumOff val="35000"/>
                  </a:schemeClr>
                </a:solidFill>
                <a:latin typeface="Arial Narrow"/>
                <a:cs typeface="Calibri"/>
              </a:rPr>
              <a:t>Thank you to all the partners participating in the PRT!</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Please ensure your full availability on 17,18 NOV from 9am-4pm (Long Beach)</a:t>
            </a:r>
          </a:p>
          <a:p>
            <a:pPr marL="742950" lvl="1" indent="-285750">
              <a:buFont typeface="Arial"/>
              <a:buChar char="•"/>
            </a:pPr>
            <a:r>
              <a:rPr lang="en-US" sz="2000">
                <a:solidFill>
                  <a:schemeClr val="tx1">
                    <a:lumMod val="65000"/>
                    <a:lumOff val="35000"/>
                  </a:schemeClr>
                </a:solidFill>
                <a:latin typeface="Arial Narrow"/>
                <a:cs typeface="Calibri"/>
              </a:rPr>
              <a:t>*21 Nov if required – in WFP</a:t>
            </a:r>
          </a:p>
        </p:txBody>
      </p:sp>
    </p:spTree>
    <p:extLst>
      <p:ext uri="{BB962C8B-B14F-4D97-AF65-F5344CB8AC3E}">
        <p14:creationId xmlns:p14="http://schemas.microsoft.com/office/powerpoint/2010/main" val="3445355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sz="3200">
                <a:latin typeface="Arial Narrow"/>
              </a:rPr>
              <a:t>FSS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1" y="1101069"/>
            <a:ext cx="11423670" cy="5666815"/>
          </a:xfrm>
        </p:spPr>
        <p:txBody>
          <a:bodyPr lIns="91440" tIns="45720" rIns="91440" bIns="45720" anchor="t"/>
          <a:lstStyle/>
          <a:p>
            <a:r>
              <a:rPr lang="en-US" sz="3000">
                <a:latin typeface="Arial Narrow"/>
              </a:rPr>
              <a:t>Sector</a:t>
            </a:r>
            <a:r>
              <a:rPr lang="en-US" sz="3000">
                <a:latin typeface="Arial Narrow"/>
                <a:cs typeface="Times New Roman"/>
              </a:rPr>
              <a:t> Objective 1: </a:t>
            </a:r>
            <a:r>
              <a:rPr lang="en-GB" sz="3000">
                <a:latin typeface="Arial Narrow"/>
                <a:cs typeface="Times New Roman"/>
              </a:rPr>
              <a:t>Ensure and sustain the timely provision of life-saving food </a:t>
            </a:r>
            <a:r>
              <a:rPr lang="en-GB" sz="3000">
                <a:latin typeface="Arial Narrow"/>
              </a:rPr>
              <a:t>assistance</a:t>
            </a:r>
            <a:r>
              <a:rPr lang="en-GB" sz="3000">
                <a:latin typeface="Arial Narrow"/>
                <a:cs typeface="Times New Roman"/>
              </a:rPr>
              <a:t> for Rohingya refugees. </a:t>
            </a:r>
            <a:endParaRPr lang="en-US" sz="3000"/>
          </a:p>
          <a:p>
            <a:pPr marL="285750" indent="-285750">
              <a:buFont typeface="Arial"/>
              <a:buChar char="•"/>
            </a:pPr>
            <a:r>
              <a:rPr lang="en-GB" sz="3000">
                <a:latin typeface="Arial Narrow"/>
                <a:cs typeface="Times New Roman"/>
              </a:rPr>
              <a:t>Number of refugees receiving regular food assistance through the primary sources of e-voucher outlets and fresh food corners</a:t>
            </a:r>
            <a:endParaRPr lang="en-US" sz="3000"/>
          </a:p>
          <a:p>
            <a:pPr marL="285750" indent="-285750">
              <a:buFont typeface="Arial"/>
              <a:buChar char="•"/>
            </a:pPr>
            <a:r>
              <a:rPr lang="en-GB" sz="3000">
                <a:latin typeface="Arial Narrow"/>
                <a:cs typeface="Times New Roman"/>
              </a:rPr>
              <a:t>Percentage of refugee households reached with timely food assistance in case of a disaster</a:t>
            </a:r>
            <a:endParaRPr lang="en-US" sz="3000"/>
          </a:p>
          <a:p>
            <a:pPr marL="285750" indent="-285750">
              <a:buFont typeface="Arial"/>
              <a:buChar char="•"/>
            </a:pPr>
            <a:r>
              <a:rPr lang="en-GB" sz="3000">
                <a:latin typeface="Arial Narrow"/>
                <a:cs typeface="Times New Roman"/>
              </a:rPr>
              <a:t>Percentage of refugee households with acceptable Food Consumption Score</a:t>
            </a:r>
            <a:endParaRPr lang="en-GB" sz="3000"/>
          </a:p>
          <a:p>
            <a:pPr marL="285750" indent="-285750">
              <a:buFont typeface="Arial"/>
              <a:buChar char="•"/>
            </a:pPr>
            <a:r>
              <a:rPr lang="en-GB" sz="3000">
                <a:latin typeface="Arial Narrow"/>
                <a:cs typeface="Times New Roman"/>
              </a:rPr>
              <a:t>Percentage of refugee households using consumption-based coping strategy</a:t>
            </a:r>
            <a:endParaRPr lang="en-GB" sz="3000"/>
          </a:p>
          <a:p>
            <a:pPr>
              <a:spcBef>
                <a:spcPts val="0"/>
              </a:spcBef>
            </a:pPr>
            <a:endParaRPr lang="en-GB" sz="3200" b="1">
              <a:latin typeface="Arial Narrow"/>
              <a:cs typeface="Times New Roman"/>
            </a:endParaRPr>
          </a:p>
          <a:p>
            <a:pPr marL="457200" indent="-457200" algn="just">
              <a:spcBef>
                <a:spcPts val="0"/>
              </a:spcBef>
              <a:buFont typeface="Arial" panose="020B0604020202020204" pitchFamily="34" charset="0"/>
              <a:buChar char="•"/>
            </a:pPr>
            <a:endParaRPr lang="en-US" sz="3100">
              <a:cs typeface="Myanmar Text"/>
            </a:endParaRPr>
          </a:p>
          <a:p>
            <a:pPr marL="457200" indent="-457200" algn="just">
              <a:spcBef>
                <a:spcPts val="0"/>
              </a:spcBef>
              <a:buFont typeface="Arial" panose="020B0604020202020204" pitchFamily="34" charset="0"/>
              <a:buChar char="•"/>
            </a:pPr>
            <a:endParaRPr lang="en-GB" sz="3200">
              <a:cs typeface="Arial"/>
            </a:endParaRPr>
          </a:p>
        </p:txBody>
      </p:sp>
    </p:spTree>
    <p:extLst>
      <p:ext uri="{BB962C8B-B14F-4D97-AF65-F5344CB8AC3E}">
        <p14:creationId xmlns:p14="http://schemas.microsoft.com/office/powerpoint/2010/main" val="203737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sz="3200">
                <a:latin typeface="Arial Narrow"/>
              </a:rPr>
              <a:t>FSS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1" y="967719"/>
            <a:ext cx="11423670" cy="5666815"/>
          </a:xfrm>
        </p:spPr>
        <p:txBody>
          <a:bodyPr lIns="91440" tIns="45720" rIns="91440" bIns="45720" anchor="t"/>
          <a:lstStyle/>
          <a:p>
            <a:r>
              <a:rPr lang="en-US" sz="3000">
                <a:latin typeface="Arial Narrow"/>
              </a:rPr>
              <a:t>Sector</a:t>
            </a:r>
            <a:r>
              <a:rPr lang="en-US" sz="3000">
                <a:latin typeface="Arial Narrow"/>
                <a:cs typeface="Times New Roman"/>
              </a:rPr>
              <a:t> Objective 2: Support capacity building of Rohingya refugees that can support their sustainable reintegration in Myanmar, while ensuring climate resilient practices to address the impacts of climate change.</a:t>
            </a:r>
            <a:r>
              <a:rPr lang="en-GB" sz="3000">
                <a:latin typeface="Arial Narrow"/>
                <a:cs typeface="Times New Roman"/>
              </a:rPr>
              <a:t> </a:t>
            </a:r>
            <a:endParaRPr lang="en-US"/>
          </a:p>
          <a:p>
            <a:pPr marL="285750" indent="-285750">
              <a:buFont typeface="Arial"/>
              <a:buChar char="•"/>
            </a:pPr>
            <a:r>
              <a:rPr lang="en-GB" sz="3000">
                <a:latin typeface="Arial Narrow"/>
                <a:cs typeface="Times New Roman"/>
              </a:rPr>
              <a:t>Number of households receiving capacity building support through skills development and self-reliance activities</a:t>
            </a:r>
            <a:endParaRPr lang="en-GB"/>
          </a:p>
          <a:p>
            <a:pPr marL="285750" indent="-285750">
              <a:buFont typeface="Arial"/>
              <a:buChar char="•"/>
            </a:pPr>
            <a:r>
              <a:rPr lang="en-GB" sz="3000">
                <a:latin typeface="Arial Narrow"/>
                <a:cs typeface="Times New Roman"/>
              </a:rPr>
              <a:t>Number of refugees participating in food for assets/cash-for-work activities</a:t>
            </a:r>
            <a:r>
              <a:rPr lang="en-US" sz="3000">
                <a:latin typeface="Arial Narrow"/>
                <a:cs typeface="Times New Roman"/>
              </a:rPr>
              <a:t>.</a:t>
            </a:r>
            <a:endParaRPr lang="en-US"/>
          </a:p>
          <a:p>
            <a:pPr marL="285750" indent="-285750">
              <a:buFont typeface="Arial"/>
              <a:buChar char="•"/>
            </a:pPr>
            <a:r>
              <a:rPr lang="en-GB" sz="3000">
                <a:latin typeface="Arial Narrow"/>
                <a:cs typeface="Times New Roman"/>
              </a:rPr>
              <a:t>Percentage of refugee households using a crisis coping strategy (reduced coping strategy index)</a:t>
            </a:r>
            <a:endParaRPr lang="en-US"/>
          </a:p>
          <a:p>
            <a:pPr marL="285750" indent="-285750">
              <a:buFont typeface="Arial"/>
              <a:buChar char="•"/>
            </a:pPr>
            <a:r>
              <a:rPr lang="en-US" sz="3000">
                <a:latin typeface="Arial Narrow"/>
                <a:cs typeface="Times New Roman"/>
              </a:rPr>
              <a:t>Hectares of land reforested and maintained within the camps</a:t>
            </a:r>
            <a:endParaRPr lang="en-GB"/>
          </a:p>
          <a:p>
            <a:pPr marL="285750" indent="-285750">
              <a:buFont typeface="Arial"/>
              <a:buChar char="•"/>
            </a:pPr>
            <a:r>
              <a:rPr lang="en-US" sz="3000">
                <a:latin typeface="Arial Narrow"/>
                <a:cs typeface="Times New Roman"/>
              </a:rPr>
              <a:t>Number of households implementing climate smart  homestead gardening practices  and climate sensitive self-reliance interventions  </a:t>
            </a:r>
            <a:endParaRPr lang="en-GB"/>
          </a:p>
          <a:p>
            <a:endParaRPr lang="en-GB" sz="3000">
              <a:cs typeface="Times New Roman"/>
            </a:endParaRPr>
          </a:p>
          <a:p>
            <a:pPr>
              <a:spcBef>
                <a:spcPts val="0"/>
              </a:spcBef>
            </a:pPr>
            <a:endParaRPr lang="en-GB" sz="3200" b="1">
              <a:latin typeface="Arial Narrow"/>
              <a:cs typeface="Times New Roman"/>
            </a:endParaRPr>
          </a:p>
          <a:p>
            <a:pPr marL="457200" indent="-457200" algn="just">
              <a:spcBef>
                <a:spcPts val="0"/>
              </a:spcBef>
              <a:buFont typeface="Arial" panose="020B0604020202020204" pitchFamily="34" charset="0"/>
              <a:buChar char="•"/>
            </a:pPr>
            <a:endParaRPr lang="en-US" sz="3100">
              <a:cs typeface="Myanmar Text"/>
            </a:endParaRPr>
          </a:p>
          <a:p>
            <a:pPr marL="457200" indent="-457200" algn="just">
              <a:spcBef>
                <a:spcPts val="0"/>
              </a:spcBef>
              <a:buFont typeface="Arial" panose="020B0604020202020204" pitchFamily="34" charset="0"/>
              <a:buChar char="•"/>
            </a:pPr>
            <a:endParaRPr lang="en-GB" sz="3200">
              <a:cs typeface="Arial"/>
            </a:endParaRPr>
          </a:p>
        </p:txBody>
      </p:sp>
    </p:spTree>
    <p:extLst>
      <p:ext uri="{BB962C8B-B14F-4D97-AF65-F5344CB8AC3E}">
        <p14:creationId xmlns:p14="http://schemas.microsoft.com/office/powerpoint/2010/main" val="1813747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sz="3200">
                <a:latin typeface="Arial Narrow"/>
              </a:rPr>
              <a:t>FSS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1" y="967719"/>
            <a:ext cx="11423670" cy="5666815"/>
          </a:xfrm>
        </p:spPr>
        <p:txBody>
          <a:bodyPr lIns="91440" tIns="45720" rIns="91440" bIns="45720" anchor="t"/>
          <a:lstStyle/>
          <a:p>
            <a:r>
              <a:rPr lang="en-US" sz="3000">
                <a:latin typeface="Arial Narrow"/>
              </a:rPr>
              <a:t>Sector</a:t>
            </a:r>
            <a:r>
              <a:rPr lang="en-US" sz="3000">
                <a:latin typeface="Arial Narrow"/>
                <a:cs typeface="Times New Roman"/>
              </a:rPr>
              <a:t> Objective 3: Enhance livelihoods and resilience of vulnerable host communities in cooperation with the Government of Bangladesh, while ensuring climate resilient practices to address the impacts of climate change.</a:t>
            </a:r>
            <a:r>
              <a:rPr lang="en-GB" sz="3000">
                <a:latin typeface="Arial Narrow"/>
                <a:cs typeface="Times New Roman"/>
              </a:rPr>
              <a:t> </a:t>
            </a:r>
            <a:endParaRPr lang="en-US"/>
          </a:p>
          <a:p>
            <a:pPr marL="285750" indent="-285750">
              <a:buFont typeface="Arial"/>
              <a:buChar char="•"/>
            </a:pPr>
            <a:r>
              <a:rPr lang="en-US" sz="3000">
                <a:latin typeface="Arial Narrow"/>
                <a:cs typeface="Times New Roman"/>
              </a:rPr>
              <a:t>Number of host community households reached with agricultural and non-agricultural livelihoods support</a:t>
            </a:r>
            <a:endParaRPr lang="en-GB"/>
          </a:p>
          <a:p>
            <a:pPr marL="285750" indent="-285750">
              <a:buFont typeface="Arial"/>
              <a:buChar char="•"/>
            </a:pPr>
            <a:r>
              <a:rPr lang="en-GB" sz="3000">
                <a:latin typeface="Arial Narrow"/>
                <a:cs typeface="Times New Roman"/>
              </a:rPr>
              <a:t>Number of host community households reached with food or cash support</a:t>
            </a:r>
            <a:endParaRPr lang="en-GB"/>
          </a:p>
          <a:p>
            <a:pPr marL="285750" indent="-285750">
              <a:buFont typeface="Arial"/>
              <a:buChar char="•"/>
            </a:pPr>
            <a:r>
              <a:rPr lang="en-GB" sz="3000">
                <a:latin typeface="Arial Narrow"/>
                <a:cs typeface="Times New Roman"/>
              </a:rPr>
              <a:t>Number of host community individuals participating  in</a:t>
            </a:r>
            <a:r>
              <a:rPr lang="en-GB" sz="3000" strike="sngStrike">
                <a:latin typeface="Arial Narrow"/>
                <a:cs typeface="Times New Roman"/>
              </a:rPr>
              <a:t> </a:t>
            </a:r>
            <a:r>
              <a:rPr lang="en-GB" sz="3000">
                <a:latin typeface="Arial Narrow"/>
                <a:cs typeface="Times New Roman"/>
              </a:rPr>
              <a:t>food for assets/cash-for-work activities</a:t>
            </a:r>
            <a:endParaRPr lang="en-US"/>
          </a:p>
          <a:p>
            <a:pPr marL="285750" indent="-285750">
              <a:buFont typeface="Arial"/>
              <a:buChar char="•"/>
            </a:pPr>
            <a:r>
              <a:rPr lang="en-US" sz="3000">
                <a:latin typeface="Arial Narrow"/>
                <a:cs typeface="Times New Roman"/>
              </a:rPr>
              <a:t>Hectares of land reforested and maintained in surrounding host communities</a:t>
            </a:r>
            <a:endParaRPr lang="en-GB"/>
          </a:p>
          <a:p>
            <a:pPr marL="285750" indent="-285750">
              <a:buFont typeface="Arial"/>
              <a:buChar char="•"/>
            </a:pPr>
            <a:r>
              <a:rPr lang="en-US" sz="3000">
                <a:latin typeface="Arial Narrow"/>
                <a:cs typeface="Times New Roman"/>
              </a:rPr>
              <a:t>Number of households implementing climate smart agricultural practices and sustainable off-farm livelihood interventions</a:t>
            </a:r>
            <a:endParaRPr lang="en-US"/>
          </a:p>
          <a:p>
            <a:endParaRPr lang="en-GB" sz="3000">
              <a:cs typeface="Times New Roman"/>
            </a:endParaRPr>
          </a:p>
          <a:p>
            <a:endParaRPr lang="en-GB" sz="3000">
              <a:cs typeface="Times New Roman"/>
            </a:endParaRPr>
          </a:p>
          <a:p>
            <a:pPr>
              <a:spcBef>
                <a:spcPts val="0"/>
              </a:spcBef>
            </a:pPr>
            <a:endParaRPr lang="en-GB" sz="3200" b="1">
              <a:latin typeface="Arial Narrow"/>
              <a:cs typeface="Times New Roman"/>
            </a:endParaRPr>
          </a:p>
          <a:p>
            <a:pPr marL="457200" indent="-457200" algn="just">
              <a:spcBef>
                <a:spcPts val="0"/>
              </a:spcBef>
              <a:buFont typeface="Arial" panose="020B0604020202020204" pitchFamily="34" charset="0"/>
              <a:buChar char="•"/>
            </a:pPr>
            <a:endParaRPr lang="en-US" sz="3100">
              <a:cs typeface="Myanmar Text"/>
            </a:endParaRPr>
          </a:p>
          <a:p>
            <a:pPr marL="457200" indent="-457200" algn="just">
              <a:spcBef>
                <a:spcPts val="0"/>
              </a:spcBef>
              <a:buFont typeface="Arial" panose="020B0604020202020204" pitchFamily="34" charset="0"/>
              <a:buChar char="•"/>
            </a:pPr>
            <a:endParaRPr lang="en-GB" sz="3200">
              <a:cs typeface="Arial"/>
            </a:endParaRPr>
          </a:p>
        </p:txBody>
      </p:sp>
    </p:spTree>
    <p:extLst>
      <p:ext uri="{BB962C8B-B14F-4D97-AF65-F5344CB8AC3E}">
        <p14:creationId xmlns:p14="http://schemas.microsoft.com/office/powerpoint/2010/main" val="3630260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sz="3200" dirty="0">
                <a:latin typeface="Arial Narrow"/>
              </a:rPr>
              <a:t>GFA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1" y="824844"/>
            <a:ext cx="11423670" cy="5666815"/>
          </a:xfrm>
        </p:spPr>
        <p:txBody>
          <a:bodyPr lIns="91440" tIns="45720" rIns="91440" bIns="45720" anchor="t"/>
          <a:lstStyle/>
          <a:p>
            <a:pPr>
              <a:spcBef>
                <a:spcPts val="0"/>
              </a:spcBef>
            </a:pPr>
            <a:r>
              <a:rPr lang="en-GB" sz="2700" b="1" dirty="0">
                <a:latin typeface="Arial Narrow"/>
              </a:rPr>
              <a:t>Food assistance</a:t>
            </a:r>
          </a:p>
          <a:p>
            <a:pPr marL="457200" indent="-457200" algn="just">
              <a:spcBef>
                <a:spcPts val="0"/>
              </a:spcBef>
              <a:buFont typeface="Arial" panose="020B0604020202020204" pitchFamily="34" charset="0"/>
              <a:buChar char="•"/>
            </a:pPr>
            <a:r>
              <a:rPr lang="en-US" sz="2700">
                <a:solidFill>
                  <a:srgbClr val="000000"/>
                </a:solidFill>
                <a:latin typeface="Arial Narrow"/>
                <a:cs typeface="Times New Roman"/>
              </a:rPr>
              <a:t>100% beneficiaries receiving GFA support through 22 e-voucher outlets </a:t>
            </a:r>
            <a:endParaRPr lang="en-US" sz="2700" dirty="0">
              <a:solidFill>
                <a:srgbClr val="000000"/>
              </a:solidFill>
              <a:cs typeface="Times New Roman"/>
            </a:endParaRPr>
          </a:p>
          <a:p>
            <a:pPr marL="457200" indent="-457200" algn="just">
              <a:spcBef>
                <a:spcPts val="0"/>
              </a:spcBef>
              <a:buFont typeface="Arial" panose="020B0604020202020204" pitchFamily="34" charset="0"/>
              <a:buChar char="•"/>
            </a:pPr>
            <a:r>
              <a:rPr lang="en-US" sz="2700">
                <a:solidFill>
                  <a:srgbClr val="000000"/>
                </a:solidFill>
                <a:latin typeface="Arial Narrow"/>
                <a:cs typeface="Times New Roman"/>
              </a:rPr>
              <a:t>All beneficiaries received BDT 1024.31 through their e-voucher to purchase up to 25 food items in a total of 22 e-voucher outlets operational across the camps. (November 2021)</a:t>
            </a:r>
          </a:p>
          <a:p>
            <a:pPr marL="457200" indent="-457200" algn="just">
              <a:spcBef>
                <a:spcPts val="0"/>
              </a:spcBef>
              <a:buFont typeface="Arial" panose="020B0604020202020204" pitchFamily="34" charset="0"/>
              <a:buChar char="•"/>
            </a:pPr>
            <a:r>
              <a:rPr lang="en-US" sz="2700">
                <a:solidFill>
                  <a:srgbClr val="000000"/>
                </a:solidFill>
                <a:latin typeface="Arial Narrow"/>
                <a:cs typeface="Times New Roman"/>
              </a:rPr>
              <a:t>19 Fresh Food Corners operational to provide fresh food items (20) to all except Registered beneficiaries, including live chicken and fish at 18 locations.</a:t>
            </a:r>
            <a:r>
              <a:rPr lang="en-GB" sz="2700">
                <a:solidFill>
                  <a:srgbClr val="000000"/>
                </a:solidFill>
                <a:latin typeface="Arial Narrow"/>
                <a:cs typeface="Times New Roman"/>
              </a:rPr>
              <a:t> </a:t>
            </a:r>
          </a:p>
          <a:p>
            <a:pPr marL="457200" indent="-457200" algn="just">
              <a:spcBef>
                <a:spcPts val="0"/>
              </a:spcBef>
              <a:buFont typeface="Arial" panose="020B0604020202020204" pitchFamily="34" charset="0"/>
              <a:buChar char="•"/>
            </a:pPr>
            <a:r>
              <a:rPr lang="en-US" sz="2700">
                <a:solidFill>
                  <a:srgbClr val="000000"/>
                </a:solidFill>
                <a:latin typeface="Arial Narrow"/>
                <a:cs typeface="Times New Roman"/>
              </a:rPr>
              <a:t>Continuing Fresh Food Voucher ($3 = 256.08 BDT) support (top up for most vulnerable individuals, November)</a:t>
            </a:r>
          </a:p>
          <a:p>
            <a:pPr marL="457200" indent="-457200" algn="just">
              <a:spcBef>
                <a:spcPts val="0"/>
              </a:spcBef>
              <a:buFont typeface="Arial" panose="020B0604020202020204" pitchFamily="34" charset="0"/>
              <a:buChar char="•"/>
            </a:pPr>
            <a:r>
              <a:rPr lang="en-GB" sz="2700">
                <a:solidFill>
                  <a:srgbClr val="000000"/>
                </a:solidFill>
                <a:latin typeface="Arial Narrow"/>
                <a:cs typeface="Times New Roman"/>
              </a:rPr>
              <a:t>To reduce the risk of Covid-19 transmission, beneficiaries visit e-voucher outlets and FFCs once per month regardless of family size or top-up for most vulnerable individuals, </a:t>
            </a:r>
            <a:endParaRPr lang="en-GB" sz="2700" dirty="0">
              <a:solidFill>
                <a:srgbClr val="000000"/>
              </a:solidFill>
              <a:cs typeface="Times New Roman"/>
            </a:endParaRPr>
          </a:p>
          <a:p>
            <a:pPr marL="457200" indent="-457200" algn="just">
              <a:spcBef>
                <a:spcPts val="0"/>
              </a:spcBef>
              <a:buFont typeface="Arial" panose="020B0604020202020204" pitchFamily="34" charset="0"/>
              <a:buChar char="•"/>
            </a:pPr>
            <a:r>
              <a:rPr lang="en-GB" sz="2700" b="0" i="0">
                <a:solidFill>
                  <a:srgbClr val="000000"/>
                </a:solidFill>
                <a:effectLst/>
                <a:latin typeface="Arial Narrow"/>
              </a:rPr>
              <a:t>GFA is planning to resume normal transaction and started Piloting- in 20 Ext outlet. </a:t>
            </a:r>
            <a:r>
              <a:rPr lang="en-GB" sz="2700">
                <a:solidFill>
                  <a:srgbClr val="000000"/>
                </a:solidFill>
                <a:latin typeface="Arial Narrow"/>
              </a:rPr>
              <a:t>Therefore</a:t>
            </a:r>
            <a:r>
              <a:rPr lang="en-GB" sz="2700" b="0" i="0">
                <a:solidFill>
                  <a:srgbClr val="000000"/>
                </a:solidFill>
                <a:effectLst/>
                <a:latin typeface="Arial Narrow"/>
              </a:rPr>
              <a:t> Families will be allowed for multiple visit to this outlet.</a:t>
            </a:r>
            <a:endParaRPr lang="en-GB" sz="3200">
              <a:latin typeface="Arial Narrow"/>
              <a:cs typeface="Arial"/>
            </a:endParaRPr>
          </a:p>
        </p:txBody>
      </p:sp>
    </p:spTree>
    <p:extLst>
      <p:ext uri="{BB962C8B-B14F-4D97-AF65-F5344CB8AC3E}">
        <p14:creationId xmlns:p14="http://schemas.microsoft.com/office/powerpoint/2010/main" val="108483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E0E43-8A27-407F-9963-D841D1189A3D}"/>
              </a:ext>
            </a:extLst>
          </p:cNvPr>
          <p:cNvSpPr>
            <a:spLocks noGrp="1"/>
          </p:cNvSpPr>
          <p:nvPr>
            <p:ph type="body" sz="quarter" idx="10"/>
          </p:nvPr>
        </p:nvSpPr>
        <p:spPr>
          <a:xfrm>
            <a:off x="2044004" y="1392077"/>
            <a:ext cx="3318744" cy="1639080"/>
          </a:xfrm>
        </p:spPr>
        <p:txBody>
          <a:bodyPr lIns="91440" tIns="45720" rIns="91440" bIns="45720" anchor="ctr" anchorCtr="0"/>
          <a:lstStyle/>
          <a:p>
            <a:r>
              <a:rPr lang="en-GB">
                <a:latin typeface="Arial Narrow"/>
              </a:rPr>
              <a:t>FSS updates (Information management)</a:t>
            </a:r>
          </a:p>
        </p:txBody>
      </p:sp>
    </p:spTree>
    <p:extLst>
      <p:ext uri="{BB962C8B-B14F-4D97-AF65-F5344CB8AC3E}">
        <p14:creationId xmlns:p14="http://schemas.microsoft.com/office/powerpoint/2010/main" val="70651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AU" sz="3200">
                <a:latin typeface="Arial Narrow"/>
              </a:rPr>
              <a:t>Information management:</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0" y="978778"/>
            <a:ext cx="11445523" cy="5216540"/>
          </a:xfrm>
        </p:spPr>
        <p:txBody>
          <a:bodyPr lIns="91440" tIns="45720" rIns="91440" bIns="45720" anchor="t"/>
          <a:lstStyle/>
          <a:p>
            <a:endParaRPr lang="en-AU">
              <a:highlight>
                <a:srgbClr val="FFFF00"/>
              </a:highlight>
            </a:endParaRPr>
          </a:p>
          <a:p>
            <a:pPr marL="457200" indent="-457200" algn="just">
              <a:buClr>
                <a:schemeClr val="tx1"/>
              </a:buClr>
              <a:buFont typeface="Arial" panose="020B0604020202020204" pitchFamily="34" charset="0"/>
              <a:buChar char="•"/>
            </a:pPr>
            <a:r>
              <a:rPr lang="en-US" sz="3200">
                <a:solidFill>
                  <a:srgbClr val="000000"/>
                </a:solidFill>
                <a:latin typeface="Arial Narrow"/>
                <a:ea typeface="Calibri" panose="020F0502020204030204" pitchFamily="34" charset="0"/>
              </a:rPr>
              <a:t>Thank you everyone for your 5W and CfW reporting for October 2021!</a:t>
            </a:r>
            <a:endParaRPr lang="en-GB" sz="3200">
              <a:effectLst/>
              <a:ea typeface="Calibri" panose="020F0502020204030204" pitchFamily="34" charset="0"/>
            </a:endParaRPr>
          </a:p>
          <a:p>
            <a:pPr marL="457200" indent="-457200" algn="just">
              <a:buClr>
                <a:srgbClr val="000000"/>
              </a:buClr>
              <a:buFont typeface="Arial" panose="020B0604020202020204" pitchFamily="34" charset="0"/>
              <a:buChar char="•"/>
            </a:pPr>
            <a:r>
              <a:rPr lang="en-US" sz="3200">
                <a:solidFill>
                  <a:srgbClr val="000000"/>
                </a:solidFill>
                <a:latin typeface="Arial Narrow"/>
                <a:ea typeface="Arial Narrow" panose="020B0606020202030204" pitchFamily="34" charset="0"/>
                <a:cs typeface="Arial"/>
              </a:rPr>
              <a:t>IM team now updating Static and Interactive Dashboards</a:t>
            </a:r>
            <a:endParaRPr lang="en-US" sz="3200">
              <a:solidFill>
                <a:srgbClr val="000000"/>
              </a:solidFill>
              <a:latin typeface="Arial Narrow"/>
              <a:ea typeface="Arial Narrow" panose="020B0606020202030204" pitchFamily="34" charset="0"/>
              <a:cs typeface="Arial" panose="020B0604020202020204" pitchFamily="34" charset="0"/>
            </a:endParaRPr>
          </a:p>
          <a:p>
            <a:pPr marL="457200" indent="-457200" algn="just">
              <a:buClr>
                <a:srgbClr val="000000"/>
              </a:buClr>
              <a:buFont typeface="Arial,Sans-Serif" panose="020B0604020202020204" pitchFamily="34" charset="0"/>
              <a:buChar char="•"/>
            </a:pPr>
            <a:r>
              <a:rPr lang="en-US" sz="2500">
                <a:solidFill>
                  <a:srgbClr val="000000"/>
                </a:solidFill>
                <a:latin typeface="Arial Narrow"/>
                <a:cs typeface="Arial"/>
              </a:rPr>
              <a:t>Some preliminary overview:</a:t>
            </a:r>
            <a:endParaRPr lang="en-US" sz="2500">
              <a:latin typeface="Arial Narrow"/>
              <a:cs typeface="Arial"/>
            </a:endParaRPr>
          </a:p>
          <a:p>
            <a:pPr marL="1143000" lvl="1" algn="just">
              <a:buFont typeface="Arial,Sans-Serif" panose="020B0604020202020204" pitchFamily="34" charset="0"/>
              <a:buChar char="•"/>
            </a:pPr>
            <a:r>
              <a:rPr lang="en-US" sz="3200">
                <a:latin typeface="Arial Narrow"/>
                <a:cs typeface="Arial"/>
              </a:rPr>
              <a:t>882,460 </a:t>
            </a:r>
            <a:r>
              <a:rPr lang="en-US" sz="2500">
                <a:latin typeface="Arial Narrow"/>
                <a:cs typeface="Arial"/>
              </a:rPr>
              <a:t>refugee individuals reached</a:t>
            </a:r>
          </a:p>
          <a:p>
            <a:pPr marL="1143000" lvl="1" algn="just">
              <a:buFont typeface="Arial,Sans-Serif" panose="020B0604020202020204" pitchFamily="34" charset="0"/>
              <a:buChar char="•"/>
            </a:pPr>
            <a:r>
              <a:rPr lang="en-US" sz="3200">
                <a:solidFill>
                  <a:srgbClr val="000000"/>
                </a:solidFill>
                <a:latin typeface="Arial Narrow"/>
                <a:cs typeface="Arial"/>
              </a:rPr>
              <a:t>145,115 </a:t>
            </a:r>
            <a:r>
              <a:rPr lang="en-US" sz="2500">
                <a:solidFill>
                  <a:srgbClr val="000000"/>
                </a:solidFill>
                <a:latin typeface="Arial Narrow"/>
                <a:cs typeface="Arial"/>
              </a:rPr>
              <a:t>host community individuals reached</a:t>
            </a:r>
            <a:endParaRPr lang="en-US" sz="2500">
              <a:latin typeface="Arial Narrow"/>
              <a:cs typeface="Arial"/>
            </a:endParaRPr>
          </a:p>
          <a:p>
            <a:pPr marL="457200" indent="-457200" algn="just">
              <a:buClr>
                <a:srgbClr val="000000"/>
              </a:buClr>
              <a:buFont typeface="Arial,Sans-Serif" panose="020B0604020202020204" pitchFamily="34" charset="0"/>
              <a:buChar char="•"/>
            </a:pPr>
            <a:r>
              <a:rPr lang="en-US" sz="3200">
                <a:solidFill>
                  <a:srgbClr val="000000"/>
                </a:solidFill>
                <a:latin typeface="Arial Narrow"/>
                <a:cs typeface="Arial"/>
              </a:rPr>
              <a:t>Skills Development TWG - producing IM report of past and current activities (upcoming)</a:t>
            </a:r>
          </a:p>
          <a:p>
            <a:pPr marL="457200" indent="-457200" algn="just">
              <a:buClr>
                <a:srgbClr val="000000"/>
              </a:buClr>
              <a:buFont typeface="Arial,Sans-Serif" panose="020B0604020202020204" pitchFamily="34" charset="0"/>
              <a:buChar char="•"/>
            </a:pPr>
            <a:r>
              <a:rPr lang="en-US" sz="3200">
                <a:solidFill>
                  <a:srgbClr val="000000"/>
                </a:solidFill>
                <a:latin typeface="Arial Narrow"/>
                <a:cs typeface="Arial"/>
              </a:rPr>
              <a:t>EETWG Planting Mapping - (upcoming)</a:t>
            </a:r>
          </a:p>
          <a:p>
            <a:pPr marL="457200" indent="-457200" algn="just">
              <a:buClr>
                <a:srgbClr val="000000"/>
              </a:buClr>
              <a:buChar char="•"/>
            </a:pPr>
            <a:endParaRPr lang="en-US" sz="3200">
              <a:solidFill>
                <a:srgbClr val="000000"/>
              </a:solidFill>
              <a:latin typeface="Arial Narrow"/>
              <a:cs typeface="Arial"/>
            </a:endParaRPr>
          </a:p>
          <a:p>
            <a:pPr marL="457200" indent="-457200" algn="just">
              <a:buClr>
                <a:srgbClr val="000000"/>
              </a:buClr>
              <a:buChar char="•"/>
            </a:pPr>
            <a:endParaRPr lang="en-US" sz="3200">
              <a:solidFill>
                <a:srgbClr val="000000"/>
              </a:solidFill>
              <a:latin typeface="Calibri"/>
              <a:cs typeface="Arial"/>
            </a:endParaRPr>
          </a:p>
          <a:p>
            <a:pPr algn="just"/>
            <a:endParaRPr lang="en-AU" sz="3200">
              <a:solidFill>
                <a:srgbClr val="000000"/>
              </a:solidFill>
              <a:highlight>
                <a:srgbClr val="FFFF00"/>
              </a:highlight>
              <a:cs typeface="Calibri" panose="020F0502020204030204"/>
            </a:endParaRPr>
          </a:p>
          <a:p>
            <a:pPr algn="just">
              <a:spcBef>
                <a:spcPts val="0"/>
              </a:spcBef>
            </a:pPr>
            <a:endParaRPr lang="en-AU" sz="3200" b="1">
              <a:solidFill>
                <a:srgbClr val="000000"/>
              </a:solidFill>
              <a:cs typeface="Calibri" panose="020F0502020204030204"/>
            </a:endParaRPr>
          </a:p>
          <a:p>
            <a:pPr marL="457200" indent="-457200">
              <a:spcBef>
                <a:spcPts val="0"/>
              </a:spcBef>
              <a:buChar char="•"/>
            </a:pPr>
            <a:endParaRPr lang="en-GB" sz="3200">
              <a:cs typeface="Calibri" panose="020F0502020204030204"/>
            </a:endParaRPr>
          </a:p>
          <a:p>
            <a:pPr marL="457200" indent="-457200">
              <a:spcBef>
                <a:spcPts val="0"/>
              </a:spcBef>
              <a:buChar char="•"/>
            </a:pPr>
            <a:endParaRPr lang="en-GB" sz="3200">
              <a:cs typeface="Calibri" panose="020F0502020204030204"/>
            </a:endParaRPr>
          </a:p>
          <a:p>
            <a:pPr marL="457200" indent="-457200" algn="just">
              <a:spcAft>
                <a:spcPts val="1200"/>
              </a:spcAft>
              <a:buClr>
                <a:prstClr val="black"/>
              </a:buClr>
              <a:buChar char="•"/>
            </a:pPr>
            <a:endParaRPr lang="en-US" sz="3200">
              <a:highlight>
                <a:srgbClr val="FFFF00"/>
              </a:highlight>
              <a:cs typeface="Calibri" panose="020F0502020204030204"/>
            </a:endParaRPr>
          </a:p>
          <a:p>
            <a:pPr marL="457200" indent="-457200">
              <a:spcBef>
                <a:spcPts val="0"/>
              </a:spcBef>
              <a:buChar char="•"/>
            </a:pPr>
            <a:endParaRPr lang="en-GB" sz="3000">
              <a:cs typeface="Calibri" panose="020F0502020204030204"/>
            </a:endParaRPr>
          </a:p>
          <a:p>
            <a:pPr marL="457200" indent="-457200">
              <a:spcBef>
                <a:spcPts val="0"/>
              </a:spcBef>
              <a:buChar char="•"/>
            </a:pPr>
            <a:endParaRPr lang="en-GB" sz="3000">
              <a:cs typeface="Calibri" panose="020F0502020204030204"/>
            </a:endParaRPr>
          </a:p>
          <a:p>
            <a:pPr marL="457200" indent="-457200">
              <a:spcBef>
                <a:spcPts val="0"/>
              </a:spcBef>
              <a:buChar char="•"/>
            </a:pPr>
            <a:endParaRPr lang="en-GB" sz="3000">
              <a:latin typeface="Arial Narrow"/>
              <a:cs typeface="Calibri" panose="020F0502020204030204"/>
            </a:endParaRPr>
          </a:p>
        </p:txBody>
      </p:sp>
    </p:spTree>
    <p:extLst>
      <p:ext uri="{BB962C8B-B14F-4D97-AF65-F5344CB8AC3E}">
        <p14:creationId xmlns:p14="http://schemas.microsoft.com/office/powerpoint/2010/main" val="284076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E804-3882-4696-B992-D69E4A4E53B2}"/>
              </a:ext>
            </a:extLst>
          </p:cNvPr>
          <p:cNvSpPr>
            <a:spLocks noGrp="1"/>
          </p:cNvSpPr>
          <p:nvPr>
            <p:ph type="ctrTitle"/>
          </p:nvPr>
        </p:nvSpPr>
        <p:spPr>
          <a:xfrm>
            <a:off x="902918" y="2178423"/>
            <a:ext cx="3921983" cy="2501153"/>
          </a:xfrm>
        </p:spPr>
        <p:txBody>
          <a:bodyPr/>
          <a:lstStyle/>
          <a:p>
            <a:r>
              <a:rPr lang="en-GB"/>
              <a:t>Agenda</a:t>
            </a:r>
          </a:p>
        </p:txBody>
      </p:sp>
      <p:sp>
        <p:nvSpPr>
          <p:cNvPr id="4" name="Text Placeholder 3">
            <a:extLst>
              <a:ext uri="{FF2B5EF4-FFF2-40B4-BE49-F238E27FC236}">
                <a16:creationId xmlns:a16="http://schemas.microsoft.com/office/drawing/2014/main" id="{D392D0AA-D589-43A6-9EB5-271A1B1047D1}"/>
              </a:ext>
            </a:extLst>
          </p:cNvPr>
          <p:cNvSpPr>
            <a:spLocks noGrp="1"/>
          </p:cNvSpPr>
          <p:nvPr>
            <p:ph type="body" sz="quarter" idx="13"/>
          </p:nvPr>
        </p:nvSpPr>
        <p:spPr>
          <a:xfrm>
            <a:off x="5548046" y="0"/>
            <a:ext cx="6367758" cy="6857999"/>
          </a:xfrm>
        </p:spPr>
        <p:txBody>
          <a:bodyPr lIns="91440" tIns="45720" rIns="91440" bIns="45720" anchor="ctr" anchorCtr="0"/>
          <a:lstStyle/>
          <a:p>
            <a:pPr>
              <a:spcAft>
                <a:spcPts val="600"/>
              </a:spcAft>
            </a:pPr>
            <a:r>
              <a:rPr lang="en-US" sz="3200" b="1">
                <a:solidFill>
                  <a:srgbClr val="000000"/>
                </a:solidFill>
                <a:effectLst/>
                <a:latin typeface="Arial Narrow"/>
                <a:ea typeface="Calibri" panose="020F0502020204030204" pitchFamily="34" charset="0"/>
              </a:rPr>
              <a:t>Meeting agenda</a:t>
            </a:r>
            <a:endParaRPr lang="en-GB" sz="3200">
              <a:effectLst/>
              <a:latin typeface="Arial Narrow"/>
              <a:ea typeface="Calibri" panose="020F0502020204030204" pitchFamily="34" charset="0"/>
            </a:endParaRPr>
          </a:p>
          <a:p>
            <a:pPr marL="342900" indent="-342900">
              <a:spcAft>
                <a:spcPts val="600"/>
              </a:spcAft>
              <a:buFont typeface="Symbol" panose="05050102010706020507" pitchFamily="18" charset="2"/>
              <a:buChar char=""/>
            </a:pPr>
            <a:r>
              <a:rPr lang="en-GB" sz="2800">
                <a:latin typeface="Arial Narrow"/>
              </a:rPr>
              <a:t>FSS Updates</a:t>
            </a:r>
          </a:p>
          <a:p>
            <a:pPr marL="342900" indent="-342900">
              <a:spcAft>
                <a:spcPts val="600"/>
              </a:spcAft>
              <a:buFont typeface="Symbol" panose="05050102010706020507" pitchFamily="18" charset="2"/>
              <a:buChar char=""/>
            </a:pPr>
            <a:r>
              <a:rPr lang="en-US" sz="2800">
                <a:latin typeface="Arial Narrow"/>
              </a:rPr>
              <a:t>JRP Updates</a:t>
            </a:r>
            <a:endParaRPr lang="en-GB" sz="2800">
              <a:latin typeface="Arial Narrow"/>
            </a:endParaRPr>
          </a:p>
          <a:p>
            <a:pPr marL="342900" indent="-342900">
              <a:spcAft>
                <a:spcPts val="600"/>
              </a:spcAft>
              <a:buFont typeface="Symbol" panose="05050102010706020507" pitchFamily="18" charset="2"/>
              <a:buChar char=""/>
            </a:pPr>
            <a:r>
              <a:rPr lang="en-US" sz="2800">
                <a:latin typeface="Arial Narrow"/>
              </a:rPr>
              <a:t>IMO Updates</a:t>
            </a:r>
            <a:endParaRPr lang="en-GB" sz="2800">
              <a:latin typeface="Arial Narrow"/>
            </a:endParaRPr>
          </a:p>
          <a:p>
            <a:pPr marL="342900" indent="-342900">
              <a:spcAft>
                <a:spcPts val="600"/>
              </a:spcAft>
              <a:buFont typeface="Symbol" panose="05050102010706020507" pitchFamily="18" charset="2"/>
              <a:buChar char=""/>
            </a:pPr>
            <a:r>
              <a:rPr lang="en-US" sz="2800">
                <a:latin typeface="Arial Narrow"/>
              </a:rPr>
              <a:t>Livelihoods/Self Reliance Updates</a:t>
            </a:r>
          </a:p>
          <a:p>
            <a:pPr marL="342900" indent="-342900">
              <a:spcAft>
                <a:spcPts val="600"/>
              </a:spcAft>
              <a:buFont typeface="Symbol" panose="05050102010706020507" pitchFamily="18" charset="2"/>
              <a:buChar char=""/>
            </a:pPr>
            <a:r>
              <a:rPr lang="en-US" sz="2800">
                <a:latin typeface="Arial Narrow"/>
              </a:rPr>
              <a:t>EETWG Updates</a:t>
            </a:r>
          </a:p>
          <a:p>
            <a:pPr marL="342900" indent="-342900">
              <a:spcAft>
                <a:spcPts val="600"/>
              </a:spcAft>
              <a:buFont typeface="Symbol" panose="05050102010706020507" pitchFamily="18" charset="2"/>
              <a:buChar char=""/>
            </a:pPr>
            <a:r>
              <a:rPr lang="en-US" sz="2800">
                <a:latin typeface="Arial Narrow"/>
              </a:rPr>
              <a:t>Partner presentations</a:t>
            </a:r>
            <a:endParaRPr lang="en-GB" sz="2800">
              <a:latin typeface="Arial Narrow"/>
            </a:endParaRPr>
          </a:p>
          <a:p>
            <a:pPr marL="719455" indent="-342900">
              <a:spcAft>
                <a:spcPts val="600"/>
              </a:spcAft>
              <a:buFont typeface="Arial" panose="020B0604020202020204" pitchFamily="34" charset="0"/>
              <a:buChar char="•"/>
            </a:pPr>
            <a:r>
              <a:rPr lang="en-US" sz="2800">
                <a:latin typeface="Arial Narrow"/>
              </a:rPr>
              <a:t>FAO – Impact Assessment on Pond Fish Culture in the Camps</a:t>
            </a:r>
            <a:endParaRPr lang="en-GB" sz="2800">
              <a:latin typeface="Arial Narrow"/>
            </a:endParaRPr>
          </a:p>
          <a:p>
            <a:pPr marL="342900" indent="-342900">
              <a:spcAft>
                <a:spcPts val="600"/>
              </a:spcAft>
              <a:buFont typeface="Symbol" panose="05050102010706020507" pitchFamily="18" charset="2"/>
              <a:buChar char=""/>
            </a:pPr>
            <a:r>
              <a:rPr lang="en-US" sz="2800">
                <a:latin typeface="Arial Narrow"/>
              </a:rPr>
              <a:t>Partner Updates</a:t>
            </a:r>
            <a:endParaRPr lang="en-GB" sz="2800">
              <a:latin typeface="Arial Narrow"/>
            </a:endParaRPr>
          </a:p>
          <a:p>
            <a:pPr marL="342900" indent="-342900">
              <a:spcAft>
                <a:spcPts val="600"/>
              </a:spcAft>
              <a:buFont typeface="Symbol" panose="05050102010706020507" pitchFamily="18" charset="2"/>
              <a:buChar char=""/>
            </a:pPr>
            <a:r>
              <a:rPr lang="en-US" sz="2800">
                <a:latin typeface="Arial Narrow"/>
              </a:rPr>
              <a:t>AOB</a:t>
            </a:r>
            <a:endParaRPr lang="en-GB" sz="2800">
              <a:latin typeface="Arial Narrow"/>
            </a:endParaRPr>
          </a:p>
        </p:txBody>
      </p:sp>
    </p:spTree>
    <p:extLst>
      <p:ext uri="{BB962C8B-B14F-4D97-AF65-F5344CB8AC3E}">
        <p14:creationId xmlns:p14="http://schemas.microsoft.com/office/powerpoint/2010/main" val="647780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E0E43-8A27-407F-9963-D841D1189A3D}"/>
              </a:ext>
            </a:extLst>
          </p:cNvPr>
          <p:cNvSpPr>
            <a:spLocks noGrp="1"/>
          </p:cNvSpPr>
          <p:nvPr>
            <p:ph type="body" sz="quarter" idx="10"/>
          </p:nvPr>
        </p:nvSpPr>
        <p:spPr>
          <a:xfrm>
            <a:off x="1746607" y="1392077"/>
            <a:ext cx="3616141" cy="1639080"/>
          </a:xfrm>
        </p:spPr>
        <p:txBody>
          <a:bodyPr lIns="91440" tIns="45720" rIns="91440" bIns="45720" anchor="ctr" anchorCtr="0"/>
          <a:lstStyle/>
          <a:p>
            <a:pPr>
              <a:spcBef>
                <a:spcPts val="0"/>
              </a:spcBef>
            </a:pPr>
            <a:r>
              <a:rPr lang="en-GB" sz="3600">
                <a:latin typeface="Arial Narrow"/>
              </a:rPr>
              <a:t>Livelihoods and </a:t>
            </a:r>
            <a:r>
              <a:rPr lang="en-GB">
                <a:latin typeface="Arial Narrow"/>
              </a:rPr>
              <a:t>Self-Reliance</a:t>
            </a:r>
            <a:endParaRPr lang="en-GB" sz="3600">
              <a:latin typeface="Arial Narrow"/>
            </a:endParaRPr>
          </a:p>
        </p:txBody>
      </p:sp>
    </p:spTree>
    <p:extLst>
      <p:ext uri="{BB962C8B-B14F-4D97-AF65-F5344CB8AC3E}">
        <p14:creationId xmlns:p14="http://schemas.microsoft.com/office/powerpoint/2010/main" val="259102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a:latin typeface="Arial Narrow"/>
              </a:rPr>
              <a:t>FSS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1" y="979437"/>
            <a:ext cx="11423670" cy="5512222"/>
          </a:xfrm>
          <a:noFill/>
        </p:spPr>
        <p:txBody>
          <a:bodyPr lIns="91440" tIns="45720" rIns="91440" bIns="45720" anchor="t"/>
          <a:lstStyle/>
          <a:p>
            <a:pPr>
              <a:spcBef>
                <a:spcPts val="0"/>
              </a:spcBef>
            </a:pPr>
            <a:r>
              <a:rPr lang="en-GB" sz="3000" b="1" dirty="0">
                <a:solidFill>
                  <a:schemeClr val="tx1"/>
                </a:solidFill>
                <a:latin typeface="Arial Narrow"/>
              </a:rPr>
              <a:t>Livelihoods and Self-Reliance | </a:t>
            </a:r>
            <a:r>
              <a:rPr lang="en-GB" sz="3000" dirty="0">
                <a:solidFill>
                  <a:schemeClr val="tx1"/>
                </a:solidFill>
                <a:latin typeface="Arial Narrow"/>
                <a:hlinkClick r:id="rId2">
                  <a:extLst>
                    <a:ext uri="{A12FA001-AC4F-418D-AE19-62706E023703}">
                      <ahyp:hlinkClr xmlns:ahyp="http://schemas.microsoft.com/office/drawing/2018/hyperlinkcolor" val="tx"/>
                    </a:ext>
                  </a:extLst>
                </a:hlinkClick>
              </a:rPr>
              <a:t>Livestock</a:t>
            </a:r>
            <a:r>
              <a:rPr lang="en-GB" sz="3000" dirty="0">
                <a:solidFill>
                  <a:schemeClr val="tx1"/>
                </a:solidFill>
                <a:latin typeface="Arial Narrow"/>
              </a:rPr>
              <a:t>: </a:t>
            </a:r>
            <a:endParaRPr lang="en-GB" sz="3000" b="1" dirty="0">
              <a:solidFill>
                <a:schemeClr val="tx1"/>
              </a:solidFill>
              <a:latin typeface="Arial Narrow"/>
              <a:cs typeface="Calibri" panose="020F0502020204030204"/>
            </a:endParaRPr>
          </a:p>
          <a:p>
            <a:pPr marL="1143000" lvl="1" indent="-457200">
              <a:spcBef>
                <a:spcPts val="0"/>
              </a:spcBef>
            </a:pPr>
            <a:endParaRPr lang="en-GB" sz="3000" dirty="0">
              <a:solidFill>
                <a:srgbClr val="000000"/>
              </a:solidFill>
              <a:latin typeface="Arial Narrow"/>
              <a:cs typeface="Calibri" panose="020F0502020204030204"/>
            </a:endParaRPr>
          </a:p>
          <a:p>
            <a:pPr>
              <a:spcBef>
                <a:spcPts val="0"/>
              </a:spcBef>
            </a:pPr>
            <a:r>
              <a:rPr lang="en-GB" sz="3000" dirty="0">
                <a:latin typeface="Arial Narrow"/>
                <a:cs typeface="Calibri" panose="020F0502020204030204"/>
              </a:rPr>
              <a:t>  *  Input for 5W template updating on livestock reporting - Request for review and feedback by using </a:t>
            </a:r>
            <a:r>
              <a:rPr lang="en-GB" sz="3000" dirty="0">
                <a:latin typeface="Arial Narrow"/>
                <a:cs typeface="Calibri" panose="020F0502020204030204"/>
                <a:hlinkClick r:id="rId3"/>
              </a:rPr>
              <a:t>this link</a:t>
            </a:r>
            <a:r>
              <a:rPr lang="en-GB" sz="3000" dirty="0">
                <a:latin typeface="Arial Narrow"/>
                <a:cs typeface="Calibri" panose="020F0502020204030204"/>
              </a:rPr>
              <a:t> </a:t>
            </a:r>
            <a:endParaRPr lang="en-GB" dirty="0"/>
          </a:p>
          <a:p>
            <a:pPr>
              <a:spcBef>
                <a:spcPts val="0"/>
              </a:spcBef>
            </a:pPr>
            <a:endParaRPr lang="en-GB" sz="3000" dirty="0">
              <a:latin typeface="Arial Narrow"/>
              <a:cs typeface="Calibri" panose="020F0502020204030204"/>
            </a:endParaRPr>
          </a:p>
          <a:p>
            <a:r>
              <a:rPr lang="en-GB" sz="3000" dirty="0">
                <a:latin typeface="Arial Narrow"/>
                <a:cs typeface="Calibri" panose="020F0502020204030204"/>
              </a:rPr>
              <a:t>*  Livestock Partners Focal Point Nomination Criteria – Request for review and feedback by using </a:t>
            </a:r>
            <a:r>
              <a:rPr lang="en-GB" sz="3000" dirty="0">
                <a:latin typeface="Arial Narrow"/>
                <a:cs typeface="Calibri" panose="020F0502020204030204"/>
                <a:hlinkClick r:id="rId4"/>
              </a:rPr>
              <a:t>this link</a:t>
            </a:r>
            <a:r>
              <a:rPr lang="en-GB" sz="3000" dirty="0">
                <a:latin typeface="Arial Narrow"/>
                <a:cs typeface="Calibri" panose="020F0502020204030204"/>
              </a:rPr>
              <a:t> </a:t>
            </a:r>
          </a:p>
          <a:p>
            <a:pPr>
              <a:spcBef>
                <a:spcPts val="0"/>
              </a:spcBef>
            </a:pPr>
            <a:endParaRPr lang="en-GB" sz="3000" dirty="0">
              <a:cs typeface="Calibri" panose="020F0502020204030204"/>
            </a:endParaRPr>
          </a:p>
          <a:p>
            <a:pPr>
              <a:spcBef>
                <a:spcPts val="0"/>
              </a:spcBef>
            </a:pPr>
            <a:endParaRPr lang="en-GB" sz="3000" dirty="0">
              <a:latin typeface="Arial Narrow"/>
              <a:cs typeface="Calibri"/>
            </a:endParaRPr>
          </a:p>
          <a:p>
            <a:pPr>
              <a:spcBef>
                <a:spcPts val="0"/>
              </a:spcBef>
            </a:pPr>
            <a:r>
              <a:rPr lang="en-GB" sz="3000" dirty="0">
                <a:latin typeface="Arial Narrow"/>
              </a:rPr>
              <a:t>Scheduled Next Monthly Meeting: Wednesday, 24 November, 2021.</a:t>
            </a:r>
            <a:endParaRPr lang="en-GB" sz="3000" dirty="0"/>
          </a:p>
          <a:p>
            <a:pPr marL="342900" indent="-342900">
              <a:spcBef>
                <a:spcPts val="0"/>
              </a:spcBef>
              <a:buFont typeface="Arial" panose="020B0604020202020204" pitchFamily="34" charset="0"/>
              <a:buChar char="•"/>
            </a:pPr>
            <a:endParaRPr lang="en-GB" sz="3000" dirty="0">
              <a:highlight>
                <a:srgbClr val="FFFF00"/>
              </a:highlight>
            </a:endParaRPr>
          </a:p>
          <a:p>
            <a:pPr marL="457200" indent="-457200">
              <a:buFont typeface="Arial" panose="020B0604020202020204" pitchFamily="34" charset="0"/>
              <a:buChar char="•"/>
            </a:pPr>
            <a:endParaRPr lang="en-GB" sz="3200" dirty="0"/>
          </a:p>
        </p:txBody>
      </p:sp>
      <p:sp>
        <p:nvSpPr>
          <p:cNvPr id="5" name="TextBox 4">
            <a:extLst>
              <a:ext uri="{FF2B5EF4-FFF2-40B4-BE49-F238E27FC236}">
                <a16:creationId xmlns:a16="http://schemas.microsoft.com/office/drawing/2014/main" id="{92019736-85B6-4761-B6BF-7ADA652E37BE}"/>
              </a:ext>
            </a:extLst>
          </p:cNvPr>
          <p:cNvSpPr txBox="1"/>
          <p:nvPr/>
        </p:nvSpPr>
        <p:spPr>
          <a:xfrm>
            <a:off x="4537494" y="43649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ABD43088-C64D-495F-90C7-E0C054AE8948}"/>
              </a:ext>
            </a:extLst>
          </p:cNvPr>
          <p:cNvSpPr txBox="1"/>
          <p:nvPr/>
        </p:nvSpPr>
        <p:spPr>
          <a:xfrm>
            <a:off x="6277155" y="64784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098752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E0E43-8A27-407F-9963-D841D1189A3D}"/>
              </a:ext>
            </a:extLst>
          </p:cNvPr>
          <p:cNvSpPr>
            <a:spLocks noGrp="1"/>
          </p:cNvSpPr>
          <p:nvPr>
            <p:ph type="body" sz="quarter" idx="10"/>
          </p:nvPr>
        </p:nvSpPr>
        <p:spPr>
          <a:xfrm>
            <a:off x="1746607" y="1392077"/>
            <a:ext cx="3616141" cy="1639080"/>
          </a:xfrm>
        </p:spPr>
        <p:txBody>
          <a:bodyPr lIns="91440" tIns="45720" rIns="91440" bIns="45720" anchor="ctr" anchorCtr="0"/>
          <a:lstStyle/>
          <a:p>
            <a:pPr>
              <a:spcBef>
                <a:spcPts val="0"/>
              </a:spcBef>
            </a:pPr>
            <a:r>
              <a:rPr lang="en-GB">
                <a:latin typeface="Arial Narrow"/>
              </a:rPr>
              <a:t>EETWG updates</a:t>
            </a:r>
            <a:endParaRPr lang="en-GB" sz="3600">
              <a:latin typeface="Arial Narrow"/>
            </a:endParaRPr>
          </a:p>
        </p:txBody>
      </p:sp>
    </p:spTree>
    <p:extLst>
      <p:ext uri="{BB962C8B-B14F-4D97-AF65-F5344CB8AC3E}">
        <p14:creationId xmlns:p14="http://schemas.microsoft.com/office/powerpoint/2010/main" val="3682180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a:latin typeface="Arial Narrow"/>
              </a:rPr>
              <a:t>Energy &amp; Environment Technical Working Group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1" y="979437"/>
            <a:ext cx="11423670" cy="5512222"/>
          </a:xfrm>
        </p:spPr>
        <p:txBody>
          <a:bodyPr lIns="91440" tIns="45720" rIns="91440" bIns="45720" anchor="t"/>
          <a:lstStyle/>
          <a:p>
            <a:pPr>
              <a:spcBef>
                <a:spcPts val="0"/>
              </a:spcBef>
            </a:pPr>
            <a:endParaRPr lang="en-GB" sz="2400" b="1">
              <a:latin typeface="Arial Narrow"/>
            </a:endParaRPr>
          </a:p>
          <a:p>
            <a:pPr>
              <a:spcBef>
                <a:spcPts val="0"/>
              </a:spcBef>
            </a:pPr>
            <a:r>
              <a:rPr lang="en-GB" sz="2400" b="1">
                <a:latin typeface="Arial Narrow"/>
              </a:rPr>
              <a:t>About: </a:t>
            </a:r>
            <a:r>
              <a:rPr lang="en-GB" sz="2400">
                <a:latin typeface="Arial Narrow"/>
              </a:rPr>
              <a:t>The EETWG is a multi-sectoral technical working group which aims to build synergies amongst stakeholder efforts and initiatives across all sectors with a special focus on identified linkages between the Food Security, Site Management and Shelter/NFI Sectors.</a:t>
            </a:r>
            <a:endParaRPr lang="en-US">
              <a:latin typeface="Arial Narrow"/>
            </a:endParaRPr>
          </a:p>
          <a:p>
            <a:pPr>
              <a:spcBef>
                <a:spcPts val="0"/>
              </a:spcBef>
            </a:pPr>
            <a:r>
              <a:rPr lang="en-US" sz="2400" b="1">
                <a:solidFill>
                  <a:srgbClr val="53A253"/>
                </a:solidFill>
                <a:latin typeface="Arial Narrow"/>
              </a:rPr>
              <a:t>Example of activities: </a:t>
            </a:r>
            <a:r>
              <a:rPr lang="en-US" sz="2400">
                <a:solidFill>
                  <a:srgbClr val="53A253"/>
                </a:solidFill>
                <a:latin typeface="Arial Narrow"/>
              </a:rPr>
              <a:t>Plantation, Natural resource and human-elephant management, nature-based DRR*, cleaner energy*, solar lighting*, lightning arrestors*</a:t>
            </a:r>
          </a:p>
          <a:p>
            <a:pPr algn="r">
              <a:spcBef>
                <a:spcPts val="0"/>
              </a:spcBef>
            </a:pPr>
            <a:r>
              <a:rPr lang="en-US" sz="2400">
                <a:solidFill>
                  <a:srgbClr val="53A253"/>
                </a:solidFill>
                <a:latin typeface="Arial Narrow"/>
              </a:rPr>
              <a:t>* Under Shelter/NFI &amp; SMSD Sectors</a:t>
            </a:r>
            <a:endParaRPr lang="en-GB" sz="2000">
              <a:latin typeface="Arial Narrow"/>
            </a:endParaRPr>
          </a:p>
          <a:p>
            <a:pPr>
              <a:spcBef>
                <a:spcPts val="0"/>
              </a:spcBef>
            </a:pPr>
            <a:r>
              <a:rPr lang="en-GB" sz="2400" b="1"/>
              <a:t>Resources:</a:t>
            </a:r>
          </a:p>
          <a:p>
            <a:pPr marL="342900" lvl="0" indent="-342900">
              <a:buFont typeface="Calibri" panose="020F0502020204030204" pitchFamily="34" charset="0"/>
              <a:buChar char="-"/>
            </a:pPr>
            <a:r>
              <a:rPr lang="en-GB">
                <a:effectLst/>
                <a:latin typeface="Arial Narrow"/>
                <a:ea typeface="Times New Roman" panose="02020603050405020304" pitchFamily="18" charset="0"/>
              </a:rPr>
              <a:t>EETWG google drive: </a:t>
            </a:r>
            <a:r>
              <a:rPr lang="en-GB" u="sng">
                <a:solidFill>
                  <a:srgbClr val="0000FF"/>
                </a:solidFill>
                <a:effectLst/>
                <a:latin typeface="Arial Narrow"/>
                <a:ea typeface="Times New Roman" panose="02020603050405020304" pitchFamily="18" charset="0"/>
                <a:hlinkClick r:id="rId2"/>
              </a:rPr>
              <a:t>https://drive.google.com/drive/u/2/folders/1RC6UPbss3tYTZ1etWbqZwRhU6iItNcap</a:t>
            </a:r>
            <a:endParaRPr lang="en-GB">
              <a:effectLst/>
              <a:latin typeface="Arial Narrow"/>
              <a:ea typeface="Calibri" panose="020F0502020204030204" pitchFamily="34" charset="0"/>
            </a:endParaRPr>
          </a:p>
          <a:p>
            <a:pPr marL="342900" lvl="0" indent="-342900">
              <a:buFont typeface="Calibri" panose="020F0502020204030204" pitchFamily="34" charset="0"/>
              <a:buChar char="-"/>
            </a:pPr>
            <a:r>
              <a:rPr lang="en-GB">
                <a:effectLst/>
                <a:latin typeface="Arial Narrow"/>
                <a:ea typeface="Times New Roman" panose="02020603050405020304" pitchFamily="18" charset="0"/>
              </a:rPr>
              <a:t>Old EETWG google drive (pre-2021): </a:t>
            </a:r>
            <a:r>
              <a:rPr lang="en-GB" u="sng">
                <a:solidFill>
                  <a:srgbClr val="0000FF"/>
                </a:solidFill>
                <a:effectLst/>
                <a:latin typeface="Arial Narrow"/>
                <a:ea typeface="Times New Roman" panose="02020603050405020304" pitchFamily="18" charset="0"/>
                <a:hlinkClick r:id="rId3"/>
              </a:rPr>
              <a:t>https://drive.google.com/drive/u/0/folders/1c3tSPMk8cEl-F_OOOy7oo9EnxcLZEuON</a:t>
            </a:r>
            <a:endParaRPr lang="en-GB">
              <a:effectLst/>
              <a:latin typeface="Arial Narrow"/>
              <a:ea typeface="Calibri" panose="020F0502020204030204" pitchFamily="34" charset="0"/>
            </a:endParaRPr>
          </a:p>
          <a:p>
            <a:pPr>
              <a:spcBef>
                <a:spcPts val="0"/>
              </a:spcBef>
            </a:pPr>
            <a:endParaRPr lang="en-GB" sz="2400" b="1">
              <a:latin typeface="Arial Narrow"/>
            </a:endParaRPr>
          </a:p>
          <a:p>
            <a:pPr>
              <a:spcBef>
                <a:spcPts val="0"/>
              </a:spcBef>
            </a:pPr>
            <a:r>
              <a:rPr lang="en-GB" sz="2400" b="1">
                <a:latin typeface="Arial Narrow"/>
              </a:rPr>
              <a:t>Meetings: </a:t>
            </a:r>
            <a:r>
              <a:rPr lang="en-GB" sz="2400">
                <a:latin typeface="Arial Narrow"/>
              </a:rPr>
              <a:t>First Tuesday of every month from 16:00-17:00 (next meeting: </a:t>
            </a:r>
            <a:r>
              <a:rPr lang="en-GB" sz="2400" b="1">
                <a:latin typeface="Arial Narrow"/>
              </a:rPr>
              <a:t>Tuesday, 7 December)</a:t>
            </a:r>
            <a:endParaRPr lang="en-GB" sz="2400">
              <a:latin typeface="Arial Narrow"/>
            </a:endParaRPr>
          </a:p>
          <a:p>
            <a:pPr>
              <a:spcBef>
                <a:spcPts val="0"/>
              </a:spcBef>
            </a:pPr>
            <a:r>
              <a:rPr lang="en-GB" sz="2400" b="1"/>
              <a:t>Contact person: </a:t>
            </a:r>
            <a:r>
              <a:rPr lang="en-GB" sz="2400"/>
              <a:t>Fenella Henderson-Howat, Interim Coordinator, Fenella.Hendersonhowat@wfp.org</a:t>
            </a:r>
          </a:p>
          <a:p>
            <a:pPr>
              <a:spcBef>
                <a:spcPts val="0"/>
              </a:spcBef>
            </a:pPr>
            <a:endParaRPr lang="en-GB" sz="2400" b="1">
              <a:solidFill>
                <a:srgbClr val="53A253"/>
              </a:solidFill>
            </a:endParaRPr>
          </a:p>
          <a:p>
            <a:pPr marL="457200" indent="-457200">
              <a:buFont typeface="Arial" panose="020B0604020202020204" pitchFamily="34" charset="0"/>
              <a:buChar char="•"/>
            </a:pPr>
            <a:endParaRPr lang="en-GB" sz="2400"/>
          </a:p>
        </p:txBody>
      </p:sp>
      <p:pic>
        <p:nvPicPr>
          <p:cNvPr id="8" name="Picture 7" descr="A picture containing text, clipart&#10;&#10;Description automatically generated">
            <a:extLst>
              <a:ext uri="{FF2B5EF4-FFF2-40B4-BE49-F238E27FC236}">
                <a16:creationId xmlns:a16="http://schemas.microsoft.com/office/drawing/2014/main" id="{C4A52BF8-66A1-475C-8B58-5267660D6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579" y="5795787"/>
            <a:ext cx="2780943" cy="989452"/>
          </a:xfrm>
          <a:prstGeom prst="rect">
            <a:avLst/>
          </a:prstGeom>
        </p:spPr>
      </p:pic>
    </p:spTree>
    <p:extLst>
      <p:ext uri="{BB962C8B-B14F-4D97-AF65-F5344CB8AC3E}">
        <p14:creationId xmlns:p14="http://schemas.microsoft.com/office/powerpoint/2010/main" val="2007183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a:latin typeface="Arial Narrow"/>
              </a:rPr>
              <a:t>Energy &amp; Environment Technical Working Group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1" y="968854"/>
            <a:ext cx="11423670" cy="5512222"/>
          </a:xfrm>
        </p:spPr>
        <p:txBody>
          <a:bodyPr lIns="91440" tIns="45720" rIns="91440" bIns="45720" anchor="t"/>
          <a:lstStyle/>
          <a:p>
            <a:pPr>
              <a:spcBef>
                <a:spcPts val="0"/>
              </a:spcBef>
            </a:pPr>
            <a:endParaRPr lang="en-GB" sz="2400" b="1">
              <a:solidFill>
                <a:srgbClr val="53A253"/>
              </a:solidFill>
            </a:endParaRPr>
          </a:p>
          <a:p>
            <a:pPr>
              <a:spcBef>
                <a:spcPts val="0"/>
              </a:spcBef>
            </a:pPr>
            <a:r>
              <a:rPr lang="en-GB" sz="2400" b="1">
                <a:solidFill>
                  <a:srgbClr val="53A253"/>
                </a:solidFill>
              </a:rPr>
              <a:t>UPDATES</a:t>
            </a:r>
          </a:p>
          <a:p>
            <a:pPr marL="342900" indent="-342900">
              <a:spcBef>
                <a:spcPts val="0"/>
              </a:spcBef>
              <a:buFont typeface="Arial" panose="020B0604020202020204" pitchFamily="34" charset="0"/>
              <a:buChar char="•"/>
            </a:pPr>
            <a:r>
              <a:rPr lang="en-GB" sz="2400" b="1" err="1">
                <a:latin typeface="Arial Narrow"/>
              </a:rPr>
              <a:t>CiC</a:t>
            </a:r>
            <a:r>
              <a:rPr lang="en-GB" sz="2400" b="1">
                <a:latin typeface="Arial Narrow"/>
              </a:rPr>
              <a:t> Staff orientations </a:t>
            </a:r>
            <a:r>
              <a:rPr lang="en-GB" sz="2400">
                <a:latin typeface="Arial Narrow"/>
              </a:rPr>
              <a:t>on Energy &amp; Environment on 2 &amp; 3 November </a:t>
            </a:r>
            <a:endParaRPr lang="en-GB" sz="2400"/>
          </a:p>
          <a:p>
            <a:pPr marL="342900" indent="-342900">
              <a:spcBef>
                <a:spcPts val="0"/>
              </a:spcBef>
              <a:buFont typeface="Arial" panose="020B0604020202020204" pitchFamily="34" charset="0"/>
              <a:buChar char="•"/>
            </a:pPr>
            <a:r>
              <a:rPr lang="en-GB" sz="2400"/>
              <a:t>Successful </a:t>
            </a:r>
            <a:r>
              <a:rPr lang="en-GB" sz="2400" b="1"/>
              <a:t>learning field visit </a:t>
            </a:r>
            <a:r>
              <a:rPr lang="en-GB" sz="2400"/>
              <a:t>took place on 9 November </a:t>
            </a:r>
          </a:p>
          <a:p>
            <a:pPr marL="342900" indent="-342900">
              <a:spcBef>
                <a:spcPts val="0"/>
              </a:spcBef>
              <a:buFont typeface="Arial" panose="020B0604020202020204" pitchFamily="34" charset="0"/>
              <a:buChar char="•"/>
            </a:pPr>
            <a:r>
              <a:rPr lang="en-GB" sz="2400" b="1">
                <a:solidFill>
                  <a:srgbClr val="EA6C25"/>
                </a:solidFill>
              </a:rPr>
              <a:t>Final reminder (deadline TOMORROW – 17 Nov 2021!) </a:t>
            </a:r>
            <a:r>
              <a:rPr lang="en-GB" sz="2400"/>
              <a:t>for all 2021 plantation partners to report on activities ahead of </a:t>
            </a:r>
            <a:r>
              <a:rPr lang="en-GB" sz="2400" b="1"/>
              <a:t>2021 Plantation Lessons Learned Workshop </a:t>
            </a:r>
            <a:r>
              <a:rPr lang="en-GB" sz="2400"/>
              <a:t>on 23 November</a:t>
            </a:r>
          </a:p>
          <a:p>
            <a:pPr marL="1028700" lvl="1" indent="-342900">
              <a:lnSpc>
                <a:spcPct val="105000"/>
              </a:lnSpc>
              <a:buSzPts val="1100"/>
              <a:buFont typeface="Calibri" panose="020F0502020204030204" pitchFamily="34" charset="0"/>
              <a:buChar char="-"/>
            </a:pPr>
            <a:r>
              <a:rPr lang="en-GB">
                <a:effectLst/>
                <a:latin typeface="Arial Narrow" panose="020B0606020202030204" pitchFamily="34" charset="0"/>
                <a:ea typeface="Times New Roman" panose="02020603050405020304" pitchFamily="18" charset="0"/>
              </a:rPr>
              <a:t>REPORT PLANTATION ACTIVITIES: </a:t>
            </a:r>
            <a:r>
              <a:rPr lang="en-GB" u="sng">
                <a:solidFill>
                  <a:srgbClr val="0563C1"/>
                </a:solidFill>
                <a:effectLst/>
                <a:latin typeface="Arial Narrow" panose="020B0606020202030204" pitchFamily="34" charset="0"/>
                <a:ea typeface="Times New Roman" panose="02020603050405020304" pitchFamily="18" charset="0"/>
                <a:hlinkClick r:id="rId2"/>
              </a:rPr>
              <a:t>Tracker</a:t>
            </a:r>
            <a:endParaRPr lang="en-GB">
              <a:effectLst/>
              <a:latin typeface="Arial Narrow" panose="020B0606020202030204" pitchFamily="34" charset="0"/>
              <a:ea typeface="Calibri" panose="020F0502020204030204" pitchFamily="34" charset="0"/>
            </a:endParaRPr>
          </a:p>
          <a:p>
            <a:pPr marL="1028700" lvl="1" indent="-342900">
              <a:lnSpc>
                <a:spcPct val="105000"/>
              </a:lnSpc>
              <a:buSzPts val="1100"/>
              <a:buFont typeface="Calibri" panose="020F0502020204030204" pitchFamily="34" charset="0"/>
              <a:buChar char="-"/>
            </a:pPr>
            <a:r>
              <a:rPr lang="en-GB">
                <a:effectLst/>
                <a:latin typeface="Arial Narrow" panose="020B0606020202030204" pitchFamily="34" charset="0"/>
                <a:ea typeface="Times New Roman" panose="02020603050405020304" pitchFamily="18" charset="0"/>
              </a:rPr>
              <a:t>UPLOAD SHAPEFILES: </a:t>
            </a:r>
            <a:r>
              <a:rPr lang="en-GB" u="sng">
                <a:solidFill>
                  <a:srgbClr val="0563C1"/>
                </a:solidFill>
                <a:effectLst/>
                <a:latin typeface="Arial Narrow" panose="020B0606020202030204" pitchFamily="34" charset="0"/>
                <a:ea typeface="Times New Roman" panose="02020603050405020304" pitchFamily="18" charset="0"/>
                <a:hlinkClick r:id="rId3"/>
              </a:rPr>
              <a:t>File to upload shapefiles</a:t>
            </a:r>
            <a:endParaRPr lang="en-GB">
              <a:effectLst/>
              <a:latin typeface="Arial Narrow" panose="020B0606020202030204" pitchFamily="34" charset="0"/>
              <a:ea typeface="Calibri" panose="020F0502020204030204" pitchFamily="34" charset="0"/>
            </a:endParaRPr>
          </a:p>
          <a:p>
            <a:pPr marL="1028700" lvl="1" indent="-342900">
              <a:lnSpc>
                <a:spcPct val="105000"/>
              </a:lnSpc>
              <a:buSzPts val="1100"/>
              <a:buFont typeface="Calibri" panose="020F0502020204030204" pitchFamily="34" charset="0"/>
              <a:buChar char="-"/>
            </a:pPr>
            <a:r>
              <a:rPr lang="en-GB">
                <a:effectLst/>
                <a:latin typeface="Arial Narrow" panose="020B0606020202030204" pitchFamily="34" charset="0"/>
                <a:ea typeface="Times New Roman" panose="02020603050405020304" pitchFamily="18" charset="0"/>
              </a:rPr>
              <a:t>UPLOAD PHOTOS: </a:t>
            </a:r>
            <a:r>
              <a:rPr lang="en-GB" u="sng">
                <a:solidFill>
                  <a:srgbClr val="0563C1"/>
                </a:solidFill>
                <a:effectLst/>
                <a:latin typeface="Arial Narrow" panose="020B0606020202030204" pitchFamily="34" charset="0"/>
                <a:ea typeface="Times New Roman" panose="02020603050405020304" pitchFamily="18" charset="0"/>
                <a:hlinkClick r:id="rId4"/>
              </a:rPr>
              <a:t>File to upload photos</a:t>
            </a:r>
            <a:endParaRPr lang="en-GB">
              <a:effectLst/>
              <a:latin typeface="Arial Narrow" panose="020B0606020202030204" pitchFamily="34" charset="0"/>
              <a:ea typeface="Calibri" panose="020F0502020204030204" pitchFamily="34" charset="0"/>
            </a:endParaRPr>
          </a:p>
          <a:p>
            <a:pPr lvl="1" indent="0">
              <a:spcBef>
                <a:spcPts val="0"/>
              </a:spcBef>
              <a:buNone/>
            </a:pPr>
            <a:endParaRPr lang="en-GB" sz="3000"/>
          </a:p>
          <a:p>
            <a:endParaRPr lang="en-GB" sz="2400"/>
          </a:p>
        </p:txBody>
      </p:sp>
      <p:pic>
        <p:nvPicPr>
          <p:cNvPr id="8" name="Picture 7" descr="A picture containing text, clipart&#10;&#10;Description automatically generated">
            <a:extLst>
              <a:ext uri="{FF2B5EF4-FFF2-40B4-BE49-F238E27FC236}">
                <a16:creationId xmlns:a16="http://schemas.microsoft.com/office/drawing/2014/main" id="{C4A52BF8-66A1-475C-8B58-5267660D6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943" y="5742871"/>
            <a:ext cx="2780943" cy="989452"/>
          </a:xfrm>
          <a:prstGeom prst="rect">
            <a:avLst/>
          </a:prstGeom>
        </p:spPr>
      </p:pic>
    </p:spTree>
    <p:extLst>
      <p:ext uri="{BB962C8B-B14F-4D97-AF65-F5344CB8AC3E}">
        <p14:creationId xmlns:p14="http://schemas.microsoft.com/office/powerpoint/2010/main" val="267966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E0E43-8A27-407F-9963-D841D1189A3D}"/>
              </a:ext>
            </a:extLst>
          </p:cNvPr>
          <p:cNvSpPr>
            <a:spLocks noGrp="1"/>
          </p:cNvSpPr>
          <p:nvPr>
            <p:ph type="body" sz="quarter" idx="10"/>
          </p:nvPr>
        </p:nvSpPr>
        <p:spPr>
          <a:xfrm>
            <a:off x="1602770" y="1623317"/>
            <a:ext cx="4191856" cy="1661840"/>
          </a:xfrm>
        </p:spPr>
        <p:txBody>
          <a:bodyPr lIns="91440" tIns="45720" rIns="91440" bIns="45720" anchor="ctr" anchorCtr="0"/>
          <a:lstStyle/>
          <a:p>
            <a:r>
              <a:rPr lang="en-US" sz="3600">
                <a:latin typeface="Arial Narrow"/>
              </a:rPr>
              <a:t>IMPACT ASSESSMENT OF POND FISH CULTURE IN THE CAMPS</a:t>
            </a:r>
            <a:r>
              <a:rPr lang="en-US" sz="3600" b="1">
                <a:latin typeface="Arial Narrow"/>
              </a:rPr>
              <a:t> </a:t>
            </a:r>
            <a:r>
              <a:rPr lang="en-US" sz="3600">
                <a:latin typeface="Arial Narrow"/>
              </a:rPr>
              <a:t>(FAO)</a:t>
            </a:r>
            <a:endParaRPr lang="en-US"/>
          </a:p>
          <a:p>
            <a:pPr>
              <a:spcBef>
                <a:spcPts val="0"/>
              </a:spcBef>
            </a:pPr>
            <a:endParaRPr lang="en-US"/>
          </a:p>
        </p:txBody>
      </p:sp>
    </p:spTree>
    <p:extLst>
      <p:ext uri="{BB962C8B-B14F-4D97-AF65-F5344CB8AC3E}">
        <p14:creationId xmlns:p14="http://schemas.microsoft.com/office/powerpoint/2010/main" val="600616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1225"/>
          <a:stretch/>
        </p:blipFill>
        <p:spPr>
          <a:xfrm rot="5400000">
            <a:off x="2497853" y="530102"/>
            <a:ext cx="6860115" cy="5795681"/>
          </a:xfrm>
          <a:prstGeom prst="rect">
            <a:avLst/>
          </a:prstGeom>
        </p:spPr>
      </p:pic>
      <p:sp>
        <p:nvSpPr>
          <p:cNvPr id="2" name="Title 1"/>
          <p:cNvSpPr>
            <a:spLocks noGrp="1"/>
          </p:cNvSpPr>
          <p:nvPr>
            <p:ph type="ctrTitle"/>
          </p:nvPr>
        </p:nvSpPr>
        <p:spPr>
          <a:xfrm>
            <a:off x="3030070" y="2581836"/>
            <a:ext cx="5795681" cy="1157748"/>
          </a:xfrm>
          <a:solidFill>
            <a:schemeClr val="bg1">
              <a:alpha val="74000"/>
            </a:schemeClr>
          </a:solidFill>
        </p:spPr>
        <p:txBody>
          <a:bodyPr>
            <a:noAutofit/>
          </a:bodyPr>
          <a:lstStyle/>
          <a:p>
            <a:r>
              <a:rPr lang="en-US" sz="3200" b="1">
                <a:solidFill>
                  <a:schemeClr val="accent2">
                    <a:lumMod val="50000"/>
                  </a:schemeClr>
                </a:solidFill>
              </a:rPr>
              <a:t>IMPACT ASSESSMENT OF POND FISH CULTURE IN THE CAMPS</a:t>
            </a:r>
          </a:p>
        </p:txBody>
      </p:sp>
      <p:sp>
        <p:nvSpPr>
          <p:cNvPr id="3" name="Subtitle 2"/>
          <p:cNvSpPr>
            <a:spLocks noGrp="1"/>
          </p:cNvSpPr>
          <p:nvPr>
            <p:ph type="subTitle" idx="1"/>
          </p:nvPr>
        </p:nvSpPr>
        <p:spPr>
          <a:xfrm>
            <a:off x="3030070" y="3739584"/>
            <a:ext cx="5795681" cy="545547"/>
          </a:xfrm>
          <a:solidFill>
            <a:schemeClr val="bg1">
              <a:alpha val="66000"/>
            </a:schemeClr>
          </a:solidFill>
        </p:spPr>
        <p:txBody>
          <a:bodyPr>
            <a:normAutofit/>
          </a:bodyPr>
          <a:lstStyle/>
          <a:p>
            <a:r>
              <a:rPr lang="en-US" sz="2200">
                <a:latin typeface="+mj-lt"/>
              </a:rPr>
              <a:t>FAO WFP UN-UN Agreement Component 1.2</a:t>
            </a:r>
          </a:p>
        </p:txBody>
      </p:sp>
      <p:pic>
        <p:nvPicPr>
          <p:cNvPr id="5" name="Picture 4" descr="Graphical user interface, text, application&#10;&#10;Description automatically generated">
            <a:extLst>
              <a:ext uri="{FF2B5EF4-FFF2-40B4-BE49-F238E27FC236}">
                <a16:creationId xmlns:a16="http://schemas.microsoft.com/office/drawing/2014/main" id="{8E3F9019-6AB9-41E4-A7BF-1A4E7EDA4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1998"/>
            <a:ext cx="2392680" cy="966216"/>
          </a:xfrm>
          <a:prstGeom prst="rect">
            <a:avLst/>
          </a:prstGeom>
        </p:spPr>
      </p:pic>
    </p:spTree>
    <p:extLst>
      <p:ext uri="{BB962C8B-B14F-4D97-AF65-F5344CB8AC3E}">
        <p14:creationId xmlns:p14="http://schemas.microsoft.com/office/powerpoint/2010/main" val="7309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659" y="598207"/>
            <a:ext cx="2245659" cy="800287"/>
          </a:xfrm>
          <a:solidFill>
            <a:schemeClr val="accent6">
              <a:lumMod val="40000"/>
              <a:lumOff val="60000"/>
              <a:alpha val="64000"/>
            </a:schemeClr>
          </a:solidFill>
        </p:spPr>
        <p:txBody>
          <a:bodyPr/>
          <a:lstStyle/>
          <a:p>
            <a:r>
              <a:rPr lang="en-US"/>
              <a:t>AGENDA</a:t>
            </a:r>
          </a:p>
        </p:txBody>
      </p:sp>
      <p:sp>
        <p:nvSpPr>
          <p:cNvPr id="3" name="Content Placeholder 2"/>
          <p:cNvSpPr>
            <a:spLocks noGrp="1"/>
          </p:cNvSpPr>
          <p:nvPr>
            <p:ph idx="1"/>
          </p:nvPr>
        </p:nvSpPr>
        <p:spPr>
          <a:xfrm>
            <a:off x="1260659" y="1718048"/>
            <a:ext cx="3278842" cy="3857999"/>
          </a:xfrm>
          <a:solidFill>
            <a:schemeClr val="accent6">
              <a:lumMod val="60000"/>
              <a:lumOff val="40000"/>
              <a:alpha val="15000"/>
            </a:schemeClr>
          </a:solidFill>
        </p:spPr>
        <p:txBody>
          <a:bodyPr>
            <a:normAutofit/>
          </a:bodyPr>
          <a:lstStyle/>
          <a:p>
            <a:r>
              <a:rPr lang="en-US"/>
              <a:t>Environmental and Social assessment</a:t>
            </a:r>
          </a:p>
          <a:p>
            <a:pPr lvl="1"/>
            <a:r>
              <a:rPr lang="en-US"/>
              <a:t>Method</a:t>
            </a:r>
          </a:p>
          <a:p>
            <a:pPr lvl="1"/>
            <a:r>
              <a:rPr lang="en-US"/>
              <a:t>Results</a:t>
            </a:r>
          </a:p>
          <a:p>
            <a:pPr lvl="1"/>
            <a:r>
              <a:rPr lang="en-US"/>
              <a:t>Monitoring</a:t>
            </a:r>
          </a:p>
          <a:p>
            <a:pPr lvl="1"/>
            <a:r>
              <a:rPr lang="en-US"/>
              <a:t>Recommendations</a:t>
            </a:r>
          </a:p>
          <a:p>
            <a:r>
              <a:rPr lang="en-US"/>
              <a:t>Questions and discussion </a:t>
            </a:r>
          </a:p>
          <a:p>
            <a:r>
              <a:rPr lang="en-US"/>
              <a:t>Next steps</a:t>
            </a:r>
          </a:p>
          <a:p>
            <a:pPr marL="0" indent="0">
              <a:buNone/>
            </a:pP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87362" y="857624"/>
            <a:ext cx="6860991" cy="5145743"/>
          </a:xfrm>
          <a:prstGeom prst="rect">
            <a:avLst/>
          </a:prstGeom>
        </p:spPr>
      </p:pic>
    </p:spTree>
    <p:extLst>
      <p:ext uri="{BB962C8B-B14F-4D97-AF65-F5344CB8AC3E}">
        <p14:creationId xmlns:p14="http://schemas.microsoft.com/office/powerpoint/2010/main" val="1454173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682" y="400984"/>
            <a:ext cx="2424953" cy="782357"/>
          </a:xfrm>
          <a:solidFill>
            <a:schemeClr val="bg1">
              <a:alpha val="56000"/>
            </a:schemeClr>
          </a:solidFill>
        </p:spPr>
        <p:txBody>
          <a:bodyPr/>
          <a:lstStyle/>
          <a:p>
            <a:r>
              <a:rPr lang="en-US"/>
              <a:t>METHOD</a:t>
            </a:r>
          </a:p>
        </p:txBody>
      </p:sp>
      <p:pic>
        <p:nvPicPr>
          <p:cNvPr id="18" name="Content Placeholder 17"/>
          <p:cNvPicPr>
            <a:picLocks noGrp="1" noChangeAspect="1"/>
          </p:cNvPicPr>
          <p:nvPr>
            <p:ph idx="1"/>
          </p:nvPr>
        </p:nvPicPr>
        <p:blipFill>
          <a:blip r:embed="rId3"/>
          <a:stretch>
            <a:fillRect/>
          </a:stretch>
        </p:blipFill>
        <p:spPr>
          <a:xfrm>
            <a:off x="891988" y="1398495"/>
            <a:ext cx="10370717" cy="4625787"/>
          </a:xfrm>
          <a:prstGeom prst="rect">
            <a:avLst/>
          </a:prstGeom>
          <a:solidFill>
            <a:schemeClr val="bg1">
              <a:alpha val="61000"/>
            </a:schemeClr>
          </a:solidFill>
        </p:spPr>
      </p:pic>
    </p:spTree>
    <p:extLst>
      <p:ext uri="{BB962C8B-B14F-4D97-AF65-F5344CB8AC3E}">
        <p14:creationId xmlns:p14="http://schemas.microsoft.com/office/powerpoint/2010/main" val="1045712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BASELINE</a:t>
            </a:r>
          </a:p>
        </p:txBody>
      </p:sp>
      <p:sp>
        <p:nvSpPr>
          <p:cNvPr id="3" name="Content Placeholder 2"/>
          <p:cNvSpPr>
            <a:spLocks noGrp="1"/>
          </p:cNvSpPr>
          <p:nvPr>
            <p:ph idx="1"/>
          </p:nvPr>
        </p:nvSpPr>
        <p:spPr>
          <a:xfrm>
            <a:off x="678711" y="1814992"/>
            <a:ext cx="4148470" cy="3769379"/>
          </a:xfrm>
          <a:solidFill>
            <a:schemeClr val="bg1">
              <a:alpha val="98000"/>
            </a:schemeClr>
          </a:solidFill>
        </p:spPr>
        <p:txBody>
          <a:bodyPr/>
          <a:lstStyle/>
          <a:p>
            <a:r>
              <a:rPr lang="en-US"/>
              <a:t>Potential future issues and opportunities</a:t>
            </a:r>
          </a:p>
          <a:p>
            <a:pPr lvl="1"/>
            <a:r>
              <a:rPr lang="en-US"/>
              <a:t>Environmental and Social</a:t>
            </a:r>
          </a:p>
          <a:p>
            <a:pPr marL="914400" lvl="2" indent="0">
              <a:buNone/>
            </a:pPr>
            <a:r>
              <a:rPr lang="en-US"/>
              <a:t>Disturbance or damage to ecosystems and biodiversity, including:</a:t>
            </a:r>
          </a:p>
          <a:p>
            <a:pPr lvl="2"/>
            <a:r>
              <a:rPr lang="en-US"/>
              <a:t>Water quality and supply</a:t>
            </a:r>
          </a:p>
          <a:p>
            <a:pPr lvl="2"/>
            <a:r>
              <a:rPr lang="en-US"/>
              <a:t>Animal health and welfare</a:t>
            </a:r>
          </a:p>
          <a:p>
            <a:pPr lvl="2"/>
            <a:r>
              <a:rPr lang="en-US"/>
              <a:t>Human health</a:t>
            </a:r>
          </a:p>
          <a:p>
            <a:pPr lvl="1"/>
            <a:r>
              <a:rPr lang="en-US"/>
              <a:t>Climate change</a:t>
            </a:r>
          </a:p>
        </p:txBody>
      </p:sp>
      <p:pic>
        <p:nvPicPr>
          <p:cNvPr id="4" name="Picture 3" descr="C:\Users\Faouser\Desktop\FAO-WFP Pond Culture Report\Camp Aquaculture\20210303_104655.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9374" y="365124"/>
            <a:ext cx="3162123" cy="2420605"/>
          </a:xfrm>
          <a:prstGeom prst="rect">
            <a:avLst/>
          </a:prstGeom>
          <a:noFill/>
          <a:ln>
            <a:noFill/>
          </a:ln>
        </p:spPr>
      </p:pic>
      <p:pic>
        <p:nvPicPr>
          <p:cNvPr id="5" name="Picture 4" descr="http://www.fao.org/fishery/docs/CDrom/FAO_Training/FAO_Training/General/x6709e/GR000137.JPG"/>
          <p:cNvPicPr/>
          <p:nvPr/>
        </p:nvPicPr>
        <p:blipFill>
          <a:blip r:embed="rId4">
            <a:extLst>
              <a:ext uri="{28A0092B-C50C-407E-A947-70E740481C1C}">
                <a14:useLocalDpi xmlns:a14="http://schemas.microsoft.com/office/drawing/2010/main" val="0"/>
              </a:ext>
            </a:extLst>
          </a:blip>
          <a:srcRect/>
          <a:stretch>
            <a:fillRect/>
          </a:stretch>
        </p:blipFill>
        <p:spPr bwMode="auto">
          <a:xfrm>
            <a:off x="8533690" y="1218763"/>
            <a:ext cx="2736215" cy="1409700"/>
          </a:xfrm>
          <a:prstGeom prst="rect">
            <a:avLst/>
          </a:prstGeom>
          <a:noFill/>
          <a:ln>
            <a:noFill/>
          </a:ln>
        </p:spPr>
      </p:pic>
      <p:pic>
        <p:nvPicPr>
          <p:cNvPr id="6" name="Picture 5" descr="http://www.fao.org/fishery/docs/CDrom/FAO_Training/FAO_Training/General/x6709e/GR000138.JPG"/>
          <p:cNvPicPr/>
          <p:nvPr/>
        </p:nvPicPr>
        <p:blipFill>
          <a:blip r:embed="rId5">
            <a:extLst>
              <a:ext uri="{28A0092B-C50C-407E-A947-70E740481C1C}">
                <a14:useLocalDpi xmlns:a14="http://schemas.microsoft.com/office/drawing/2010/main" val="0"/>
              </a:ext>
            </a:extLst>
          </a:blip>
          <a:srcRect/>
          <a:stretch>
            <a:fillRect/>
          </a:stretch>
        </p:blipFill>
        <p:spPr bwMode="auto">
          <a:xfrm>
            <a:off x="8533690" y="2767843"/>
            <a:ext cx="2729865" cy="1447800"/>
          </a:xfrm>
          <a:prstGeom prst="rect">
            <a:avLst/>
          </a:prstGeom>
          <a:noFill/>
          <a:ln>
            <a:noFill/>
          </a:ln>
        </p:spPr>
      </p:pic>
      <p:pic>
        <p:nvPicPr>
          <p:cNvPr id="7" name="Picture 6" descr="http://www.fao.org/fishery/docs/CDrom/FAO_Training/FAO_Training/General/t0581e/0285-01.gif"/>
          <p:cNvPicPr/>
          <p:nvPr/>
        </p:nvPicPr>
        <p:blipFill>
          <a:blip r:embed="rId6">
            <a:extLst>
              <a:ext uri="{28A0092B-C50C-407E-A947-70E740481C1C}">
                <a14:useLocalDpi xmlns:a14="http://schemas.microsoft.com/office/drawing/2010/main" val="0"/>
              </a:ext>
            </a:extLst>
          </a:blip>
          <a:srcRect/>
          <a:stretch>
            <a:fillRect/>
          </a:stretch>
        </p:blipFill>
        <p:spPr bwMode="auto">
          <a:xfrm>
            <a:off x="5810027" y="2919753"/>
            <a:ext cx="2451470" cy="1328195"/>
          </a:xfrm>
          <a:prstGeom prst="rect">
            <a:avLst/>
          </a:prstGeom>
          <a:noFill/>
          <a:ln>
            <a:noFill/>
          </a:ln>
        </p:spPr>
      </p:pic>
      <p:pic>
        <p:nvPicPr>
          <p:cNvPr id="8194" name="Picture 2" descr="https://img.beritasatu.com/cache/jakartaglobe/960x620-4/2017/05/download3.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1498" y="4429518"/>
            <a:ext cx="3002057" cy="193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057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E0E43-8A27-407F-9963-D841D1189A3D}"/>
              </a:ext>
            </a:extLst>
          </p:cNvPr>
          <p:cNvSpPr>
            <a:spLocks noGrp="1"/>
          </p:cNvSpPr>
          <p:nvPr>
            <p:ph type="body" sz="quarter" idx="10"/>
          </p:nvPr>
        </p:nvSpPr>
        <p:spPr>
          <a:xfrm>
            <a:off x="2044004" y="1392077"/>
            <a:ext cx="3318744" cy="1639080"/>
          </a:xfrm>
        </p:spPr>
        <p:txBody>
          <a:bodyPr lIns="91440" tIns="45720" rIns="91440" bIns="45720" anchor="ctr" anchorCtr="0"/>
          <a:lstStyle/>
          <a:p>
            <a:r>
              <a:rPr lang="en-GB">
                <a:latin typeface="Arial Narrow"/>
              </a:rPr>
              <a:t>FSS updates</a:t>
            </a:r>
          </a:p>
        </p:txBody>
      </p:sp>
    </p:spTree>
    <p:extLst>
      <p:ext uri="{BB962C8B-B14F-4D97-AF65-F5344CB8AC3E}">
        <p14:creationId xmlns:p14="http://schemas.microsoft.com/office/powerpoint/2010/main" val="2050921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IDENTIFYED RISK AND OPPROTUNITIES</a:t>
            </a:r>
          </a:p>
        </p:txBody>
      </p:sp>
      <p:graphicFrame>
        <p:nvGraphicFramePr>
          <p:cNvPr id="4" name="Table 3"/>
          <p:cNvGraphicFramePr>
            <a:graphicFrameLocks noGrp="1"/>
          </p:cNvGraphicFramePr>
          <p:nvPr>
            <p:extLst>
              <p:ext uri="{D42A27DB-BD31-4B8C-83A1-F6EECF244321}">
                <p14:modId xmlns:p14="http://schemas.microsoft.com/office/powerpoint/2010/main" val="4067764062"/>
              </p:ext>
            </p:extLst>
          </p:nvPr>
        </p:nvGraphicFramePr>
        <p:xfrm>
          <a:off x="787400" y="1993900"/>
          <a:ext cx="10566400" cy="3543300"/>
        </p:xfrm>
        <a:graphic>
          <a:graphicData uri="http://schemas.openxmlformats.org/drawingml/2006/table">
            <a:tbl>
              <a:tblPr firstRow="1" bandRow="1">
                <a:tableStyleId>{2D5ABB26-0587-4C30-8999-92F81FD0307C}</a:tableStyleId>
              </a:tblPr>
              <a:tblGrid>
                <a:gridCol w="2641600">
                  <a:extLst>
                    <a:ext uri="{9D8B030D-6E8A-4147-A177-3AD203B41FA5}">
                      <a16:colId xmlns:a16="http://schemas.microsoft.com/office/drawing/2014/main" val="2173270206"/>
                    </a:ext>
                  </a:extLst>
                </a:gridCol>
                <a:gridCol w="2641600">
                  <a:extLst>
                    <a:ext uri="{9D8B030D-6E8A-4147-A177-3AD203B41FA5}">
                      <a16:colId xmlns:a16="http://schemas.microsoft.com/office/drawing/2014/main" val="1070412079"/>
                    </a:ext>
                  </a:extLst>
                </a:gridCol>
                <a:gridCol w="2641600">
                  <a:extLst>
                    <a:ext uri="{9D8B030D-6E8A-4147-A177-3AD203B41FA5}">
                      <a16:colId xmlns:a16="http://schemas.microsoft.com/office/drawing/2014/main" val="1484362391"/>
                    </a:ext>
                  </a:extLst>
                </a:gridCol>
                <a:gridCol w="2641600">
                  <a:extLst>
                    <a:ext uri="{9D8B030D-6E8A-4147-A177-3AD203B41FA5}">
                      <a16:colId xmlns:a16="http://schemas.microsoft.com/office/drawing/2014/main" val="2052762316"/>
                    </a:ext>
                  </a:extLst>
                </a:gridCol>
              </a:tblGrid>
              <a:tr h="2146053">
                <a:tc>
                  <a:txBody>
                    <a:bodyPr/>
                    <a:lstStyle/>
                    <a:p>
                      <a:pPr marL="0" indent="0" fontAlgn="t">
                        <a:buNone/>
                      </a:pPr>
                      <a:r>
                        <a:rPr lang="en-US" sz="1400" b="1">
                          <a:latin typeface="+mn-lt"/>
                        </a:rPr>
                        <a:t>Risk 1</a:t>
                      </a:r>
                      <a:endParaRPr lang="en-US" sz="1400">
                        <a:latin typeface="+mn-lt"/>
                      </a:endParaRPr>
                    </a:p>
                    <a:p>
                      <a:pPr marL="0" indent="0" fontAlgn="t">
                        <a:buNone/>
                      </a:pPr>
                      <a:r>
                        <a:rPr lang="en-US" sz="1400">
                          <a:latin typeface="+mn-lt"/>
                        </a:rPr>
                        <a:t>The fish ponds negatively affect the water quality in the surrounding area. </a:t>
                      </a:r>
                    </a:p>
                    <a:p>
                      <a:endParaRPr lang="en-US" sz="140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7000"/>
                        </a:lnSpc>
                        <a:spcBef>
                          <a:spcPts val="0"/>
                        </a:spcBef>
                        <a:spcAft>
                          <a:spcPts val="0"/>
                        </a:spcAft>
                      </a:pPr>
                      <a:r>
                        <a:rPr lang="en-US" sz="1400" b="1">
                          <a:solidFill>
                            <a:srgbClr val="000000"/>
                          </a:solidFill>
                          <a:effectLst/>
                          <a:latin typeface="+mn-lt"/>
                          <a:ea typeface="Times New Roman" panose="02020603050405020304" pitchFamily="18" charset="0"/>
                          <a:cs typeface="Arial" panose="020B0604020202020204" pitchFamily="34" charset="0"/>
                        </a:rPr>
                        <a:t>Risk 2</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a:solidFill>
                            <a:srgbClr val="000000"/>
                          </a:solidFill>
                          <a:effectLst/>
                          <a:latin typeface="+mn-lt"/>
                          <a:ea typeface="Times New Roman" panose="02020603050405020304" pitchFamily="18" charset="0"/>
                          <a:cs typeface="Times New Roman" panose="02020603050405020304" pitchFamily="18" charset="0"/>
                        </a:rPr>
                        <a:t>The fish ponds negatively affect the water availability in the surrounding area, reduced flows and hydrological changes in natural habitats.</a:t>
                      </a:r>
                      <a:endParaRPr lang="en-US" sz="140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400">
                        <a:effectLst/>
                        <a:latin typeface="+mn-lt"/>
                        <a:ea typeface="Calibri" panose="020F0502020204030204" pitchFamily="34" charset="0"/>
                        <a:cs typeface="Arial" panose="020B0604020202020204" pitchFamily="34" charset="0"/>
                      </a:endParaRPr>
                    </a:p>
                  </a:txBody>
                  <a:tcPr marL="73025" marR="7302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7000"/>
                        </a:lnSpc>
                        <a:spcBef>
                          <a:spcPts val="0"/>
                        </a:spcBef>
                        <a:spcAft>
                          <a:spcPts val="0"/>
                        </a:spcAft>
                      </a:pPr>
                      <a:r>
                        <a:rPr lang="en-US" sz="1400" b="1">
                          <a:solidFill>
                            <a:srgbClr val="000000"/>
                          </a:solidFill>
                          <a:effectLst/>
                          <a:latin typeface="+mn-lt"/>
                          <a:ea typeface="Times New Roman" panose="02020603050405020304" pitchFamily="18" charset="0"/>
                          <a:cs typeface="Times New Roman" panose="02020603050405020304" pitchFamily="18" charset="0"/>
                        </a:rPr>
                        <a:t>Risk 3</a:t>
                      </a:r>
                    </a:p>
                    <a:p>
                      <a:pPr marL="0" marR="0">
                        <a:lnSpc>
                          <a:spcPct val="107000"/>
                        </a:lnSpc>
                        <a:spcBef>
                          <a:spcPts val="0"/>
                        </a:spcBef>
                        <a:spcAft>
                          <a:spcPts val="0"/>
                        </a:spcAft>
                      </a:pPr>
                      <a:r>
                        <a:rPr lang="en-US" sz="1400">
                          <a:solidFill>
                            <a:srgbClr val="000000"/>
                          </a:solidFill>
                          <a:effectLst/>
                          <a:latin typeface="+mn-lt"/>
                          <a:ea typeface="Times New Roman" panose="02020603050405020304" pitchFamily="18" charset="0"/>
                          <a:cs typeface="Times New Roman" panose="02020603050405020304" pitchFamily="18" charset="0"/>
                        </a:rPr>
                        <a:t>Negative impact on protected area and natural habitat.</a:t>
                      </a:r>
                      <a:endParaRPr lang="en-US" sz="1400">
                        <a:effectLst/>
                        <a:latin typeface="+mn-lt"/>
                        <a:ea typeface="Calibri" panose="020F050202020403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b="1">
                          <a:latin typeface="+mn-lt"/>
                        </a:rPr>
                        <a:t>Risk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effectLst/>
                          <a:latin typeface="+mn-lt"/>
                          <a:ea typeface="Times New Roman" panose="02020603050405020304" pitchFamily="18" charset="0"/>
                          <a:cs typeface="Times New Roman" panose="02020603050405020304" pitchFamily="18" charset="0"/>
                        </a:rPr>
                        <a:t>Pond excavation and land-use for the fishponds can increase erosion and landslides.</a:t>
                      </a:r>
                      <a:endParaRPr lang="en-US" sz="1400">
                        <a:effectLst/>
                        <a:latin typeface="+mn-lt"/>
                        <a:ea typeface="Calibri" panose="020F0502020204030204" pitchFamily="34" charset="0"/>
                        <a:cs typeface="Arial" panose="020B0604020202020204" pitchFamily="34" charset="0"/>
                      </a:endParaRPr>
                    </a:p>
                    <a:p>
                      <a:endParaRPr lang="en-US" sz="1400" b="1">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3249304"/>
                  </a:ext>
                </a:extLst>
              </a:tr>
              <a:tr h="1397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effectLst/>
                          <a:latin typeface="+mn-lt"/>
                          <a:ea typeface="Times New Roman" panose="02020603050405020304" pitchFamily="18" charset="0"/>
                          <a:cs typeface="Times New Roman" panose="02020603050405020304" pitchFamily="18" charset="0"/>
                        </a:rPr>
                        <a:t>Risk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effectLst/>
                          <a:latin typeface="+mn-lt"/>
                          <a:ea typeface="Times New Roman" panose="02020603050405020304" pitchFamily="18" charset="0"/>
                          <a:cs typeface="Times New Roman" panose="02020603050405020304" pitchFamily="18" charset="0"/>
                        </a:rPr>
                        <a:t>The land use practice of the project area contradicts with national forest protection and restoration policy vision.</a:t>
                      </a:r>
                      <a:endParaRPr lang="en-US" sz="1400">
                        <a:effectLst/>
                        <a:latin typeface="+mn-lt"/>
                        <a:ea typeface="Calibri" panose="020F0502020204030204" pitchFamily="34" charset="0"/>
                        <a:cs typeface="Arial" panose="020B0604020202020204" pitchFamily="34" charset="0"/>
                      </a:endParaRPr>
                    </a:p>
                    <a:p>
                      <a:endParaRPr lang="en-US" sz="140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mn-lt"/>
                          <a:ea typeface="Calibri" panose="020F0502020204030204" pitchFamily="34" charset="0"/>
                          <a:cs typeface="Arial" panose="020B0604020202020204" pitchFamily="34" charset="0"/>
                        </a:rPr>
                        <a:t>Risk 6</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a:solidFill>
                            <a:srgbClr val="000000"/>
                          </a:solidFill>
                          <a:effectLst/>
                          <a:latin typeface="+mn-lt"/>
                          <a:ea typeface="Times New Roman" panose="02020603050405020304" pitchFamily="18" charset="0"/>
                          <a:cs typeface="Times New Roman" panose="02020603050405020304" pitchFamily="18" charset="0"/>
                        </a:rPr>
                        <a:t>Residents falling in the ponds.</a:t>
                      </a:r>
                      <a:endParaRPr lang="en-US" sz="140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400">
                        <a:effectLst/>
                        <a:latin typeface="+mn-lt"/>
                        <a:ea typeface="Calibri" panose="020F0502020204030204" pitchFamily="34" charset="0"/>
                        <a:cs typeface="Arial" panose="020B0604020202020204" pitchFamily="34" charset="0"/>
                      </a:endParaRPr>
                    </a:p>
                  </a:txBody>
                  <a:tcPr marL="73025" marR="7302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a:latin typeface="+mn-lt"/>
                        </a:rPr>
                        <a:t>Opportunity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effectLst/>
                          <a:latin typeface="+mn-lt"/>
                          <a:ea typeface="Times New Roman" panose="02020603050405020304" pitchFamily="18" charset="0"/>
                          <a:cs typeface="Times New Roman" panose="02020603050405020304" pitchFamily="18" charset="0"/>
                        </a:rPr>
                        <a:t>Increased nutrition for the residents.</a:t>
                      </a:r>
                      <a:endParaRPr lang="en-US" sz="1400">
                        <a:effectLst/>
                        <a:latin typeface="+mn-lt"/>
                        <a:ea typeface="Calibri" panose="020F0502020204030204" pitchFamily="34" charset="0"/>
                        <a:cs typeface="Arial" panose="020B0604020202020204" pitchFamily="34" charset="0"/>
                      </a:endParaRPr>
                    </a:p>
                    <a:p>
                      <a:endParaRPr lang="en-US" sz="140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400" b="1">
                          <a:latin typeface="+mn-lt"/>
                        </a:rPr>
                        <a:t>Opportunity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effectLst/>
                          <a:latin typeface="+mn-lt"/>
                          <a:ea typeface="Times New Roman" panose="02020603050405020304" pitchFamily="18" charset="0"/>
                          <a:cs typeface="Times New Roman" panose="02020603050405020304" pitchFamily="18" charset="0"/>
                        </a:rPr>
                        <a:t>Recreational value for resident</a:t>
                      </a:r>
                      <a:endParaRPr lang="en-US" sz="1400">
                        <a:effectLst/>
                        <a:latin typeface="+mn-lt"/>
                        <a:ea typeface="Calibri" panose="020F0502020204030204" pitchFamily="34" charset="0"/>
                        <a:cs typeface="Arial" panose="020B0604020202020204" pitchFamily="34" charset="0"/>
                      </a:endParaRPr>
                    </a:p>
                    <a:p>
                      <a:endParaRPr lang="en-US" sz="140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64048486"/>
                  </a:ext>
                </a:extLst>
              </a:tr>
            </a:tbl>
          </a:graphicData>
        </a:graphic>
      </p:graphicFrame>
    </p:spTree>
    <p:extLst>
      <p:ext uri="{BB962C8B-B14F-4D97-AF65-F5344CB8AC3E}">
        <p14:creationId xmlns:p14="http://schemas.microsoft.com/office/powerpoint/2010/main" val="1994414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170327"/>
            <a:ext cx="1810512" cy="817225"/>
          </a:xfrm>
          <a:prstGeom prst="rect">
            <a:avLst/>
          </a:prstGeom>
          <a:solidFill>
            <a:schemeClr val="bg1"/>
          </a:solidFill>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FURTHER ASSESSMENT OF RISKS</a:t>
            </a:r>
          </a:p>
        </p:txBody>
      </p:sp>
      <p:sp>
        <p:nvSpPr>
          <p:cNvPr id="5" name="TextBox 4"/>
          <p:cNvSpPr txBox="1"/>
          <p:nvPr/>
        </p:nvSpPr>
        <p:spPr>
          <a:xfrm>
            <a:off x="1051128" y="1418229"/>
            <a:ext cx="2593772" cy="3693319"/>
          </a:xfrm>
          <a:prstGeom prst="rect">
            <a:avLst/>
          </a:prstGeom>
          <a:solidFill>
            <a:schemeClr val="bg1"/>
          </a:solidFill>
        </p:spPr>
        <p:txBody>
          <a:bodyPr wrap="square" rtlCol="0">
            <a:spAutoFit/>
          </a:bodyPr>
          <a:lstStyle/>
          <a:p>
            <a:r>
              <a:rPr lang="en-US" i="1">
                <a:latin typeface="+mj-lt"/>
              </a:rPr>
              <a:t>Risk 1: The fish ponds negatively affect the water quality in the surrounding area.</a:t>
            </a:r>
          </a:p>
          <a:p>
            <a:endParaRPr lang="en-US"/>
          </a:p>
          <a:p>
            <a:pPr marL="285750" indent="-285750">
              <a:buFont typeface="Arial" panose="020B0604020202020204" pitchFamily="34" charset="0"/>
              <a:buChar char="•"/>
            </a:pPr>
            <a:r>
              <a:rPr lang="en-US"/>
              <a:t>State of the receiving water bodies</a:t>
            </a:r>
          </a:p>
          <a:p>
            <a:pPr marL="285750" indent="-285750">
              <a:buFont typeface="Arial" panose="020B0604020202020204" pitchFamily="34" charset="0"/>
              <a:buChar char="•"/>
            </a:pPr>
            <a:r>
              <a:rPr lang="en-US"/>
              <a:t>Pond production systems </a:t>
            </a:r>
          </a:p>
          <a:p>
            <a:pPr marL="285750" indent="-285750">
              <a:buFont typeface="Arial" panose="020B0604020202020204" pitchFamily="34" charset="0"/>
              <a:buChar char="•"/>
            </a:pPr>
            <a:r>
              <a:rPr lang="en-US"/>
              <a:t>Extreme weather events, erosion and stirring of the pond water </a:t>
            </a:r>
          </a:p>
        </p:txBody>
      </p:sp>
      <p:sp>
        <p:nvSpPr>
          <p:cNvPr id="7" name="TextBox 6"/>
          <p:cNvSpPr txBox="1"/>
          <p:nvPr/>
        </p:nvSpPr>
        <p:spPr>
          <a:xfrm>
            <a:off x="4516968" y="1418229"/>
            <a:ext cx="2654125" cy="4801314"/>
          </a:xfrm>
          <a:prstGeom prst="rect">
            <a:avLst/>
          </a:prstGeom>
          <a:solidFill>
            <a:schemeClr val="bg1"/>
          </a:solidFill>
        </p:spPr>
        <p:txBody>
          <a:bodyPr wrap="square" rtlCol="0">
            <a:spAutoFit/>
          </a:bodyPr>
          <a:lstStyle/>
          <a:p>
            <a:r>
              <a:rPr lang="en-US" i="1">
                <a:latin typeface="+mj-lt"/>
              </a:rPr>
              <a:t>Risk 2: The fish ponds negatively affect the water availability in the surrounding area, reduced flows and hydrological changes in natural habitats.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Rainwater harvesting in small-scale ponds altered the water balance</a:t>
            </a:r>
          </a:p>
          <a:p>
            <a:pPr marL="285750" indent="-285750">
              <a:buFont typeface="Arial" panose="020B0604020202020204" pitchFamily="34" charset="0"/>
              <a:buChar char="•"/>
            </a:pPr>
            <a:r>
              <a:rPr lang="en-US"/>
              <a:t>Environmental flow requirements to estimate ecological carrying capacity and fishpond water usage</a:t>
            </a:r>
          </a:p>
        </p:txBody>
      </p:sp>
      <p:sp>
        <p:nvSpPr>
          <p:cNvPr id="9" name="Title 1"/>
          <p:cNvSpPr txBox="1">
            <a:spLocks/>
          </p:cNvSpPr>
          <p:nvPr/>
        </p:nvSpPr>
        <p:spPr>
          <a:xfrm>
            <a:off x="8043161" y="1418229"/>
            <a:ext cx="2759904" cy="113447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i="1"/>
              <a:t>Risk 3: Negative impact on protected area and natural habitat</a:t>
            </a:r>
          </a:p>
          <a:p>
            <a:pPr algn="ctr"/>
            <a:endParaRPr lang="en-US" sz="180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592" y="2552700"/>
            <a:ext cx="3590467" cy="2774452"/>
          </a:xfrm>
          <a:prstGeom prst="rect">
            <a:avLst/>
          </a:prstGeom>
        </p:spPr>
      </p:pic>
    </p:spTree>
    <p:extLst>
      <p:ext uri="{BB962C8B-B14F-4D97-AF65-F5344CB8AC3E}">
        <p14:creationId xmlns:p14="http://schemas.microsoft.com/office/powerpoint/2010/main" val="240633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3017">
            <a:off x="5556703" y="1451224"/>
            <a:ext cx="5954514" cy="4601215"/>
          </a:xfrm>
          <a:prstGeom prst="rect">
            <a:avLst/>
          </a:prstGeom>
        </p:spPr>
      </p:pic>
      <p:pic>
        <p:nvPicPr>
          <p:cNvPr id="4" name="Picture 3"/>
          <p:cNvPicPr>
            <a:picLocks noChangeAspect="1"/>
          </p:cNvPicPr>
          <p:nvPr/>
        </p:nvPicPr>
        <p:blipFill rotWithShape="1">
          <a:blip r:embed="rId4"/>
          <a:srcRect l="1954" r="5610"/>
          <a:stretch/>
        </p:blipFill>
        <p:spPr>
          <a:xfrm rot="634181">
            <a:off x="7560314" y="861685"/>
            <a:ext cx="4420555" cy="5115950"/>
          </a:xfrm>
          <a:prstGeom prst="rect">
            <a:avLst/>
          </a:prstGeom>
        </p:spPr>
      </p:pic>
      <p:sp>
        <p:nvSpPr>
          <p:cNvPr id="2" name="Title 1"/>
          <p:cNvSpPr>
            <a:spLocks noGrp="1"/>
          </p:cNvSpPr>
          <p:nvPr>
            <p:ph type="title"/>
          </p:nvPr>
        </p:nvSpPr>
        <p:spPr>
          <a:xfrm>
            <a:off x="838201" y="561475"/>
            <a:ext cx="6172200" cy="1459830"/>
          </a:xfrm>
          <a:solidFill>
            <a:schemeClr val="accent5">
              <a:lumMod val="20000"/>
              <a:lumOff val="80000"/>
            </a:schemeClr>
          </a:solidFill>
        </p:spPr>
        <p:txBody>
          <a:bodyPr>
            <a:normAutofit/>
          </a:bodyPr>
          <a:lstStyle/>
          <a:p>
            <a:r>
              <a:rPr lang="en-US" sz="3200" b="1"/>
              <a:t>MITIGATION </a:t>
            </a:r>
            <a:r>
              <a:rPr lang="en-US" sz="3200"/>
              <a:t>- Applicable recognized good management and/or pollution abatement practices</a:t>
            </a:r>
          </a:p>
        </p:txBody>
      </p:sp>
      <p:sp>
        <p:nvSpPr>
          <p:cNvPr id="3" name="Content Placeholder 2"/>
          <p:cNvSpPr>
            <a:spLocks noGrp="1"/>
          </p:cNvSpPr>
          <p:nvPr>
            <p:ph idx="1"/>
          </p:nvPr>
        </p:nvSpPr>
        <p:spPr>
          <a:xfrm>
            <a:off x="838200" y="2432718"/>
            <a:ext cx="5145505" cy="2123240"/>
          </a:xfrm>
          <a:solidFill>
            <a:schemeClr val="bg1"/>
          </a:solidFill>
        </p:spPr>
        <p:txBody>
          <a:bodyPr/>
          <a:lstStyle/>
          <a:p>
            <a:r>
              <a:rPr lang="en-US"/>
              <a:t>Location and design of ponds</a:t>
            </a:r>
          </a:p>
          <a:p>
            <a:r>
              <a:rPr lang="en-US"/>
              <a:t>Management of aquaculture production system</a:t>
            </a:r>
          </a:p>
          <a:p>
            <a:r>
              <a:rPr lang="en-US"/>
              <a:t>Indicators and monitoring</a:t>
            </a:r>
          </a:p>
          <a:p>
            <a:pPr marL="0" indent="0">
              <a:buNone/>
            </a:pPr>
            <a:endParaRPr lang="en-US"/>
          </a:p>
        </p:txBody>
      </p:sp>
    </p:spTree>
    <p:extLst>
      <p:ext uri="{BB962C8B-B14F-4D97-AF65-F5344CB8AC3E}">
        <p14:creationId xmlns:p14="http://schemas.microsoft.com/office/powerpoint/2010/main" val="3544961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706" y="365125"/>
            <a:ext cx="4289612" cy="889934"/>
          </a:xfrm>
          <a:solidFill>
            <a:schemeClr val="bg1">
              <a:alpha val="74000"/>
            </a:schemeClr>
          </a:solidFill>
        </p:spPr>
        <p:txBody>
          <a:bodyPr>
            <a:normAutofit/>
          </a:bodyPr>
          <a:lstStyle/>
          <a:p>
            <a:r>
              <a:rPr lang="en-US" sz="3600"/>
              <a:t>RECOMMENDATIONS</a:t>
            </a:r>
          </a:p>
        </p:txBody>
      </p:sp>
      <p:sp>
        <p:nvSpPr>
          <p:cNvPr id="3" name="Content Placeholder 2"/>
          <p:cNvSpPr>
            <a:spLocks noGrp="1"/>
          </p:cNvSpPr>
          <p:nvPr>
            <p:ph idx="1"/>
          </p:nvPr>
        </p:nvSpPr>
        <p:spPr>
          <a:xfrm>
            <a:off x="963706" y="1470213"/>
            <a:ext cx="5329518" cy="4696696"/>
          </a:xfrm>
          <a:solidFill>
            <a:schemeClr val="bg1">
              <a:alpha val="55000"/>
            </a:schemeClr>
          </a:solidFill>
        </p:spPr>
        <p:txBody>
          <a:bodyPr>
            <a:noAutofit/>
          </a:bodyPr>
          <a:lstStyle/>
          <a:p>
            <a:pPr lvl="0"/>
            <a:r>
              <a:rPr lang="en-US" sz="2200"/>
              <a:t>Integrate mitigation in management</a:t>
            </a:r>
          </a:p>
          <a:p>
            <a:pPr lvl="0"/>
            <a:r>
              <a:rPr lang="en-US" sz="2200"/>
              <a:t>Follow feeding and stocking methods guided by FAO </a:t>
            </a:r>
          </a:p>
          <a:p>
            <a:pPr lvl="0"/>
            <a:r>
              <a:rPr lang="en-US" sz="2200"/>
              <a:t>Adopt a landscape approach that takes into account the environment and social context at a larger scale</a:t>
            </a:r>
          </a:p>
          <a:p>
            <a:pPr lvl="0"/>
            <a:r>
              <a:rPr lang="en-US" sz="2200"/>
              <a:t>Stabilize the sites that are already affected by the excavation and avoid any further excavation, especially during rainy season.</a:t>
            </a:r>
          </a:p>
          <a:p>
            <a:pPr lvl="0"/>
            <a:r>
              <a:rPr lang="en-US" sz="2200"/>
              <a:t>Provide first aid training to all pond guards.</a:t>
            </a:r>
          </a:p>
          <a:p>
            <a:pPr lvl="0"/>
            <a:r>
              <a:rPr lang="en-US" sz="2200"/>
              <a:t>Increase recreational possibilities</a:t>
            </a:r>
          </a:p>
          <a:p>
            <a:pPr lvl="0"/>
            <a:r>
              <a:rPr lang="en-US" sz="2200"/>
              <a:t>Further study and careful monitoring</a:t>
            </a: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75274" y="1090348"/>
            <a:ext cx="5801784" cy="4351338"/>
          </a:xfrm>
          <a:prstGeom prst="rect">
            <a:avLst/>
          </a:prstGeom>
        </p:spPr>
      </p:pic>
    </p:spTree>
    <p:extLst>
      <p:ext uri="{BB962C8B-B14F-4D97-AF65-F5344CB8AC3E}">
        <p14:creationId xmlns:p14="http://schemas.microsoft.com/office/powerpoint/2010/main" val="2604515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404781" y="826132"/>
            <a:ext cx="6858001" cy="5205740"/>
          </a:xfrm>
        </p:spPr>
      </p:pic>
      <p:sp>
        <p:nvSpPr>
          <p:cNvPr id="2" name="Title 1"/>
          <p:cNvSpPr>
            <a:spLocks noGrp="1"/>
          </p:cNvSpPr>
          <p:nvPr>
            <p:ph type="title"/>
          </p:nvPr>
        </p:nvSpPr>
        <p:spPr>
          <a:xfrm>
            <a:off x="0" y="770965"/>
            <a:ext cx="7028329" cy="883864"/>
          </a:xfrm>
          <a:solidFill>
            <a:schemeClr val="bg1">
              <a:alpha val="76000"/>
            </a:schemeClr>
          </a:solidFill>
        </p:spPr>
        <p:txBody>
          <a:bodyPr/>
          <a:lstStyle/>
          <a:p>
            <a:r>
              <a:rPr lang="en-US"/>
              <a:t>QUESTIONS AND DISCISSIONS</a:t>
            </a:r>
          </a:p>
        </p:txBody>
      </p:sp>
      <p:pic>
        <p:nvPicPr>
          <p:cNvPr id="8" name="Picture 7" descr="Graphical user interface, text, application&#10;&#10;Description automatically generated">
            <a:extLst>
              <a:ext uri="{FF2B5EF4-FFF2-40B4-BE49-F238E27FC236}">
                <a16:creationId xmlns:a16="http://schemas.microsoft.com/office/drawing/2014/main" id="{8E3F9019-6AB9-41E4-A7BF-1A4E7EDA4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694" y="5575473"/>
            <a:ext cx="2707341" cy="1093283"/>
          </a:xfrm>
          <a:prstGeom prst="rect">
            <a:avLst/>
          </a:prstGeom>
        </p:spPr>
      </p:pic>
    </p:spTree>
    <p:extLst>
      <p:ext uri="{BB962C8B-B14F-4D97-AF65-F5344CB8AC3E}">
        <p14:creationId xmlns:p14="http://schemas.microsoft.com/office/powerpoint/2010/main" val="368070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E0E43-8A27-407F-9963-D841D1189A3D}"/>
              </a:ext>
            </a:extLst>
          </p:cNvPr>
          <p:cNvSpPr>
            <a:spLocks noGrp="1"/>
          </p:cNvSpPr>
          <p:nvPr>
            <p:ph type="body" sz="quarter" idx="10"/>
          </p:nvPr>
        </p:nvSpPr>
        <p:spPr>
          <a:xfrm>
            <a:off x="1746607" y="1392077"/>
            <a:ext cx="3616141" cy="1639080"/>
          </a:xfrm>
        </p:spPr>
        <p:txBody>
          <a:bodyPr lIns="91440" tIns="45720" rIns="91440" bIns="45720" anchor="ctr" anchorCtr="0"/>
          <a:lstStyle/>
          <a:p>
            <a:pPr>
              <a:spcBef>
                <a:spcPts val="0"/>
              </a:spcBef>
            </a:pPr>
            <a:r>
              <a:rPr lang="en-GB">
                <a:latin typeface="Arial Narrow"/>
              </a:rPr>
              <a:t>Partners Update</a:t>
            </a:r>
            <a:endParaRPr lang="en-GB" sz="3600">
              <a:latin typeface="Arial Narrow"/>
            </a:endParaRPr>
          </a:p>
        </p:txBody>
      </p:sp>
    </p:spTree>
    <p:extLst>
      <p:ext uri="{BB962C8B-B14F-4D97-AF65-F5344CB8AC3E}">
        <p14:creationId xmlns:p14="http://schemas.microsoft.com/office/powerpoint/2010/main" val="3637691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E0E43-8A27-407F-9963-D841D1189A3D}"/>
              </a:ext>
            </a:extLst>
          </p:cNvPr>
          <p:cNvSpPr>
            <a:spLocks noGrp="1"/>
          </p:cNvSpPr>
          <p:nvPr>
            <p:ph type="body" sz="quarter" idx="10"/>
          </p:nvPr>
        </p:nvSpPr>
        <p:spPr>
          <a:xfrm>
            <a:off x="1746607" y="1392077"/>
            <a:ext cx="3616141" cy="1639080"/>
          </a:xfrm>
        </p:spPr>
        <p:txBody>
          <a:bodyPr lIns="91440" tIns="45720" rIns="91440" bIns="45720" anchor="ctr" anchorCtr="0"/>
          <a:lstStyle/>
          <a:p>
            <a:pPr>
              <a:spcBef>
                <a:spcPts val="0"/>
              </a:spcBef>
            </a:pPr>
            <a:r>
              <a:rPr lang="en-GB">
                <a:latin typeface="Arial Narrow"/>
              </a:rPr>
              <a:t>AOB</a:t>
            </a:r>
            <a:endParaRPr lang="en-GB" sz="3600">
              <a:latin typeface="Arial Narrow"/>
            </a:endParaRPr>
          </a:p>
        </p:txBody>
      </p:sp>
    </p:spTree>
    <p:extLst>
      <p:ext uri="{BB962C8B-B14F-4D97-AF65-F5344CB8AC3E}">
        <p14:creationId xmlns:p14="http://schemas.microsoft.com/office/powerpoint/2010/main" val="263444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sz="3200">
                <a:latin typeface="Arial Narrow"/>
              </a:rPr>
              <a:t>FSS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0" y="978777"/>
            <a:ext cx="11445523" cy="5618755"/>
          </a:xfrm>
        </p:spPr>
        <p:txBody>
          <a:bodyPr lIns="91440" tIns="45720" rIns="91440" bIns="45720" anchor="t"/>
          <a:lstStyle/>
          <a:p>
            <a:pPr>
              <a:spcBef>
                <a:spcPts val="0"/>
              </a:spcBef>
            </a:pPr>
            <a:endParaRPr lang="en-GB" sz="3200">
              <a:solidFill>
                <a:schemeClr val="tx1"/>
              </a:solidFill>
              <a:highlight>
                <a:srgbClr val="FFFF00"/>
              </a:highlight>
              <a:latin typeface="Arial Narrow"/>
              <a:cs typeface="Calibri" panose="020F0502020204030204"/>
            </a:endParaRPr>
          </a:p>
          <a:p>
            <a:pPr marL="457200" indent="-457200" algn="just">
              <a:spcAft>
                <a:spcPts val="1200"/>
              </a:spcAft>
              <a:buClr>
                <a:schemeClr val="tx1"/>
              </a:buClr>
              <a:buFont typeface="Arial" panose="020B0604020202020204" pitchFamily="34" charset="0"/>
              <a:buChar char="•"/>
            </a:pPr>
            <a:endParaRPr lang="en-US" sz="3200">
              <a:highlight>
                <a:srgbClr val="FFFF00"/>
              </a:highlight>
              <a:latin typeface="Arial Narrow"/>
            </a:endParaRPr>
          </a:p>
          <a:p>
            <a:pPr marL="457200" indent="-457200">
              <a:spcBef>
                <a:spcPts val="0"/>
              </a:spcBef>
              <a:buChar char="•"/>
            </a:pPr>
            <a:endParaRPr lang="en-GB" sz="3000">
              <a:highlight>
                <a:srgbClr val="FFFF00"/>
              </a:highlight>
              <a:latin typeface="Arial Narrow"/>
            </a:endParaRPr>
          </a:p>
          <a:p>
            <a:pPr marL="457200" indent="-457200">
              <a:spcBef>
                <a:spcPts val="0"/>
              </a:spcBef>
              <a:buChar char="•"/>
            </a:pPr>
            <a:endParaRPr lang="en-GB" sz="3000">
              <a:highlight>
                <a:srgbClr val="FFFF00"/>
              </a:highlight>
              <a:latin typeface="Arial Narrow"/>
            </a:endParaRPr>
          </a:p>
          <a:p>
            <a:pPr marL="457200" indent="-457200">
              <a:spcBef>
                <a:spcPts val="0"/>
              </a:spcBef>
              <a:buChar char="•"/>
            </a:pPr>
            <a:endParaRPr lang="en-GB" sz="3000">
              <a:latin typeface="Arial Narrow"/>
            </a:endParaRPr>
          </a:p>
        </p:txBody>
      </p:sp>
      <p:sp>
        <p:nvSpPr>
          <p:cNvPr id="2" name="TextBox 1">
            <a:extLst>
              <a:ext uri="{FF2B5EF4-FFF2-40B4-BE49-F238E27FC236}">
                <a16:creationId xmlns:a16="http://schemas.microsoft.com/office/drawing/2014/main" id="{458D38B1-8443-4136-81AB-83B7135AAB34}"/>
              </a:ext>
            </a:extLst>
          </p:cNvPr>
          <p:cNvSpPr txBox="1"/>
          <p:nvPr/>
        </p:nvSpPr>
        <p:spPr>
          <a:xfrm>
            <a:off x="512233" y="1221317"/>
            <a:ext cx="109347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Narrow"/>
              </a:rPr>
              <a:t>Bhasar Char</a:t>
            </a:r>
          </a:p>
          <a:p>
            <a:endParaRPr lang="en-US" sz="2800">
              <a:latin typeface="Arial Narrow"/>
            </a:endParaRPr>
          </a:p>
          <a:p>
            <a:r>
              <a:rPr lang="en-US" sz="2800">
                <a:latin typeface="Arial Narrow"/>
                <a:cs typeface="Calibri" panose="020F0502020204030204"/>
                <a:hlinkClick r:id="rId2"/>
              </a:rPr>
              <a:t>Media release</a:t>
            </a:r>
            <a:r>
              <a:rPr lang="en-US" sz="2800">
                <a:latin typeface="Arial Narrow"/>
                <a:cs typeface="Calibri" panose="020F0502020204030204"/>
              </a:rPr>
              <a:t> 9 October 2021 - MoU for Rohingya humanitarian response </a:t>
            </a:r>
          </a:p>
          <a:p>
            <a:r>
              <a:rPr lang="en-US" sz="2800">
                <a:latin typeface="Arial Narrow"/>
                <a:cs typeface="Calibri" panose="020F0502020204030204"/>
              </a:rPr>
              <a:t>The Government of Bangladesh and the United Nations, signed by UNHCR</a:t>
            </a:r>
            <a:endParaRPr lang="en-US"/>
          </a:p>
          <a:p>
            <a:endParaRPr lang="en-US" sz="2800">
              <a:latin typeface="Arial Narrow"/>
              <a:cs typeface="Calibri" panose="020F0502020204030204"/>
            </a:endParaRPr>
          </a:p>
          <a:p>
            <a:r>
              <a:rPr lang="en-US" sz="2800">
                <a:latin typeface="Arial Narrow"/>
              </a:rPr>
              <a:t>Focal points: </a:t>
            </a:r>
            <a:endParaRPr lang="en-US" sz="2800">
              <a:latin typeface="Arial Narrow"/>
              <a:cs typeface="Calibri" panose="020F0502020204030204"/>
            </a:endParaRPr>
          </a:p>
          <a:p>
            <a:pPr marL="285750" indent="-285750">
              <a:buFont typeface="Arial"/>
              <a:buChar char="•"/>
            </a:pPr>
            <a:r>
              <a:rPr lang="en-US" sz="2800">
                <a:latin typeface="Arial Narrow"/>
              </a:rPr>
              <a:t> UNHCR Assistant Representative for Operations in Dhaka, Fumiko Kashiwa kashiwaf@unhcr.org, +95 9450067170</a:t>
            </a:r>
          </a:p>
          <a:p>
            <a:pPr marL="285750" indent="-285750">
              <a:buFont typeface="Arial"/>
              <a:buChar char="•"/>
            </a:pPr>
            <a:r>
              <a:rPr lang="en-US" sz="2800">
                <a:latin typeface="Arial Narrow"/>
              </a:rPr>
              <a:t>UNHCR Senior Field Officer in Cox’s Bazar, Galiya Gubaeva gubaeva@unhcr.org, +880 1847327266</a:t>
            </a:r>
            <a:endParaRPr lang="en-US" sz="2800">
              <a:latin typeface="Arial Narrow"/>
              <a:cs typeface="Calibri" panose="020F0502020204030204"/>
            </a:endParaRPr>
          </a:p>
        </p:txBody>
      </p:sp>
    </p:spTree>
    <p:extLst>
      <p:ext uri="{BB962C8B-B14F-4D97-AF65-F5344CB8AC3E}">
        <p14:creationId xmlns:p14="http://schemas.microsoft.com/office/powerpoint/2010/main" val="103255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sz="3200">
                <a:latin typeface="Arial Narrow"/>
              </a:rPr>
              <a:t>FSS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0" y="978777"/>
            <a:ext cx="11445523" cy="5618755"/>
          </a:xfrm>
        </p:spPr>
        <p:txBody>
          <a:bodyPr lIns="91440" tIns="45720" rIns="91440" bIns="45720" anchor="t"/>
          <a:lstStyle/>
          <a:p>
            <a:pPr>
              <a:spcBef>
                <a:spcPts val="0"/>
              </a:spcBef>
            </a:pPr>
            <a:endParaRPr lang="en-GB" sz="3200">
              <a:solidFill>
                <a:schemeClr val="tx1"/>
              </a:solidFill>
              <a:highlight>
                <a:srgbClr val="FFFF00"/>
              </a:highlight>
              <a:latin typeface="Arial Narrow"/>
              <a:cs typeface="Calibri" panose="020F0502020204030204"/>
            </a:endParaRPr>
          </a:p>
          <a:p>
            <a:pPr marL="457200" indent="-457200" algn="just">
              <a:spcAft>
                <a:spcPts val="1200"/>
              </a:spcAft>
              <a:buClr>
                <a:schemeClr val="tx1"/>
              </a:buClr>
              <a:buFont typeface="Arial" panose="020B0604020202020204" pitchFamily="34" charset="0"/>
              <a:buChar char="•"/>
            </a:pPr>
            <a:endParaRPr lang="en-US" sz="3200">
              <a:highlight>
                <a:srgbClr val="FFFF00"/>
              </a:highlight>
              <a:latin typeface="Arial Narrow"/>
            </a:endParaRPr>
          </a:p>
          <a:p>
            <a:pPr marL="457200" indent="-457200">
              <a:spcBef>
                <a:spcPts val="0"/>
              </a:spcBef>
              <a:buChar char="•"/>
            </a:pPr>
            <a:endParaRPr lang="en-GB" sz="3000">
              <a:highlight>
                <a:srgbClr val="FFFF00"/>
              </a:highlight>
              <a:latin typeface="Arial Narrow"/>
            </a:endParaRPr>
          </a:p>
          <a:p>
            <a:pPr marL="457200" indent="-457200">
              <a:spcBef>
                <a:spcPts val="0"/>
              </a:spcBef>
              <a:buChar char="•"/>
            </a:pPr>
            <a:endParaRPr lang="en-GB" sz="3000">
              <a:highlight>
                <a:srgbClr val="FFFF00"/>
              </a:highlight>
              <a:latin typeface="Arial Narrow"/>
            </a:endParaRPr>
          </a:p>
          <a:p>
            <a:pPr marL="457200" indent="-457200">
              <a:spcBef>
                <a:spcPts val="0"/>
              </a:spcBef>
              <a:buChar char="•"/>
            </a:pPr>
            <a:endParaRPr lang="en-GB" sz="3000">
              <a:latin typeface="Arial Narrow"/>
            </a:endParaRPr>
          </a:p>
        </p:txBody>
      </p:sp>
      <p:sp>
        <p:nvSpPr>
          <p:cNvPr id="2" name="TextBox 1">
            <a:extLst>
              <a:ext uri="{FF2B5EF4-FFF2-40B4-BE49-F238E27FC236}">
                <a16:creationId xmlns:a16="http://schemas.microsoft.com/office/drawing/2014/main" id="{458D38B1-8443-4136-81AB-83B7135AAB34}"/>
              </a:ext>
            </a:extLst>
          </p:cNvPr>
          <p:cNvSpPr txBox="1"/>
          <p:nvPr/>
        </p:nvSpPr>
        <p:spPr>
          <a:xfrm>
            <a:off x="512233" y="1157818"/>
            <a:ext cx="1102995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Narrow"/>
              </a:rPr>
              <a:t>Winter Market </a:t>
            </a:r>
          </a:p>
          <a:p>
            <a:endParaRPr lang="en-US" sz="2800">
              <a:latin typeface="Arial Narrow"/>
              <a:cs typeface="Calibri"/>
            </a:endParaRPr>
          </a:p>
          <a:p>
            <a:r>
              <a:rPr lang="en-US" sz="2800">
                <a:latin typeface="Arial Narrow"/>
                <a:cs typeface="Calibri"/>
              </a:rPr>
              <a:t>Objectives:</a:t>
            </a:r>
          </a:p>
          <a:p>
            <a:pPr marL="457200" indent="-457200">
              <a:buFont typeface="Arial"/>
              <a:buChar char="•"/>
            </a:pPr>
            <a:r>
              <a:rPr lang="en-US" sz="2800">
                <a:latin typeface="Arial Narrow"/>
                <a:cs typeface="Calibri"/>
              </a:rPr>
              <a:t>Promote off-farm livelihoods and self-reliance projects </a:t>
            </a:r>
          </a:p>
          <a:p>
            <a:pPr marL="457200" indent="-457200">
              <a:buFont typeface="Arial"/>
              <a:buChar char="•"/>
            </a:pPr>
            <a:r>
              <a:rPr lang="en-US" sz="2800">
                <a:latin typeface="Arial Narrow"/>
                <a:cs typeface="Calibri"/>
              </a:rPr>
              <a:t>Create market linkages</a:t>
            </a:r>
          </a:p>
          <a:p>
            <a:endParaRPr lang="en-US" sz="2800">
              <a:latin typeface="Arial Narrow"/>
              <a:cs typeface="Calibri"/>
            </a:endParaRPr>
          </a:p>
          <a:p>
            <a:r>
              <a:rPr lang="en-US" sz="2800">
                <a:latin typeface="Arial Narrow"/>
                <a:cs typeface="Calibri"/>
              </a:rPr>
              <a:t>Date: 11 December 2021 </a:t>
            </a:r>
          </a:p>
          <a:p>
            <a:r>
              <a:rPr lang="en-US" sz="2800">
                <a:latin typeface="Arial Narrow"/>
                <a:cs typeface="Calibri"/>
              </a:rPr>
              <a:t>Products for sale: Off-farm production </a:t>
            </a:r>
          </a:p>
          <a:p>
            <a:r>
              <a:rPr lang="en-US" sz="2800">
                <a:latin typeface="Arial Narrow"/>
                <a:cs typeface="Calibri"/>
              </a:rPr>
              <a:t>Location: to be confirmed </a:t>
            </a:r>
          </a:p>
          <a:p>
            <a:r>
              <a:rPr lang="en-US" sz="2800">
                <a:latin typeface="Arial Narrow"/>
                <a:cs typeface="Calibri"/>
              </a:rPr>
              <a:t>Stalls: expression of interest: </a:t>
            </a:r>
            <a:r>
              <a:rPr lang="en-US" sz="2800">
                <a:latin typeface="Arial Narrow"/>
                <a:cs typeface="Calibri"/>
                <a:hlinkClick r:id="rId2"/>
              </a:rPr>
              <a:t>link</a:t>
            </a:r>
          </a:p>
          <a:p>
            <a:r>
              <a:rPr lang="en-US" sz="2800">
                <a:latin typeface="Arial Narrow"/>
                <a:cs typeface="Calibri"/>
              </a:rPr>
              <a:t>Deadline for partners: 21 November </a:t>
            </a:r>
          </a:p>
          <a:p>
            <a:r>
              <a:rPr lang="en-US" sz="2800">
                <a:latin typeface="Arial Narrow"/>
                <a:cs typeface="Calibri"/>
              </a:rPr>
              <a:t>Stall confirmation FSS: 23 November </a:t>
            </a:r>
          </a:p>
        </p:txBody>
      </p:sp>
    </p:spTree>
    <p:extLst>
      <p:ext uri="{BB962C8B-B14F-4D97-AF65-F5344CB8AC3E}">
        <p14:creationId xmlns:p14="http://schemas.microsoft.com/office/powerpoint/2010/main" val="54435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sz="3200">
                <a:latin typeface="Arial Narrow"/>
              </a:rPr>
              <a:t>FSS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0" y="978777"/>
            <a:ext cx="11445523" cy="5618755"/>
          </a:xfrm>
        </p:spPr>
        <p:txBody>
          <a:bodyPr lIns="91440" tIns="45720" rIns="91440" bIns="45720" anchor="t"/>
          <a:lstStyle/>
          <a:p>
            <a:pPr>
              <a:spcBef>
                <a:spcPts val="0"/>
              </a:spcBef>
            </a:pPr>
            <a:endParaRPr lang="en-GB" sz="3200">
              <a:solidFill>
                <a:schemeClr val="tx1"/>
              </a:solidFill>
              <a:highlight>
                <a:srgbClr val="FFFF00"/>
              </a:highlight>
              <a:latin typeface="Arial Narrow"/>
              <a:cs typeface="Calibri" panose="020F0502020204030204"/>
            </a:endParaRPr>
          </a:p>
          <a:p>
            <a:pPr marL="457200" indent="-457200" algn="just">
              <a:spcAft>
                <a:spcPts val="1200"/>
              </a:spcAft>
              <a:buClr>
                <a:schemeClr val="tx1"/>
              </a:buClr>
              <a:buFont typeface="Arial" panose="020B0604020202020204" pitchFamily="34" charset="0"/>
              <a:buChar char="•"/>
            </a:pPr>
            <a:endParaRPr lang="en-US" sz="3200">
              <a:highlight>
                <a:srgbClr val="FFFF00"/>
              </a:highlight>
              <a:latin typeface="Arial Narrow"/>
            </a:endParaRPr>
          </a:p>
          <a:p>
            <a:pPr marL="457200" indent="-457200">
              <a:spcBef>
                <a:spcPts val="0"/>
              </a:spcBef>
              <a:buChar char="•"/>
            </a:pPr>
            <a:endParaRPr lang="en-GB" sz="3000">
              <a:highlight>
                <a:srgbClr val="FFFF00"/>
              </a:highlight>
              <a:latin typeface="Arial Narrow"/>
            </a:endParaRPr>
          </a:p>
          <a:p>
            <a:pPr marL="457200" indent="-457200">
              <a:spcBef>
                <a:spcPts val="0"/>
              </a:spcBef>
              <a:buChar char="•"/>
            </a:pPr>
            <a:endParaRPr lang="en-GB" sz="3000">
              <a:highlight>
                <a:srgbClr val="FFFF00"/>
              </a:highlight>
              <a:latin typeface="Arial Narrow"/>
            </a:endParaRPr>
          </a:p>
          <a:p>
            <a:pPr marL="457200" indent="-457200">
              <a:spcBef>
                <a:spcPts val="0"/>
              </a:spcBef>
              <a:buChar char="•"/>
            </a:pPr>
            <a:endParaRPr lang="en-GB" sz="3000">
              <a:latin typeface="Arial Narrow"/>
            </a:endParaRPr>
          </a:p>
        </p:txBody>
      </p:sp>
      <p:sp>
        <p:nvSpPr>
          <p:cNvPr id="2" name="TextBox 1">
            <a:extLst>
              <a:ext uri="{FF2B5EF4-FFF2-40B4-BE49-F238E27FC236}">
                <a16:creationId xmlns:a16="http://schemas.microsoft.com/office/drawing/2014/main" id="{458D38B1-8443-4136-81AB-83B7135AAB34}"/>
              </a:ext>
            </a:extLst>
          </p:cNvPr>
          <p:cNvSpPr txBox="1"/>
          <p:nvPr/>
        </p:nvSpPr>
        <p:spPr>
          <a:xfrm>
            <a:off x="512233" y="1157818"/>
            <a:ext cx="49022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Narrow"/>
              </a:rPr>
              <a:t>Winter Market </a:t>
            </a:r>
          </a:p>
          <a:p>
            <a:endParaRPr lang="en-US" sz="2800">
              <a:latin typeface="Arial Narrow"/>
              <a:cs typeface="Calibri"/>
            </a:endParaRPr>
          </a:p>
          <a:p>
            <a:r>
              <a:rPr lang="en-US" sz="2800">
                <a:latin typeface="Arial Narrow"/>
                <a:ea typeface="+mn-lt"/>
                <a:cs typeface="+mn-lt"/>
              </a:rPr>
              <a:t>Theme:</a:t>
            </a:r>
          </a:p>
          <a:p>
            <a:r>
              <a:rPr lang="en-US" sz="2800">
                <a:latin typeface="Arial Narrow"/>
                <a:ea typeface="+mn-lt"/>
                <a:cs typeface="+mn-lt"/>
              </a:rPr>
              <a:t>From my home to your home </a:t>
            </a:r>
            <a:endParaRPr lang="en-US">
              <a:latin typeface="Arial Narrow"/>
              <a:ea typeface="+mn-lt"/>
              <a:cs typeface="+mn-lt"/>
            </a:endParaRPr>
          </a:p>
          <a:p>
            <a:endParaRPr lang="en-US" sz="2800">
              <a:latin typeface="Arial Narrow"/>
              <a:ea typeface="+mn-lt"/>
              <a:cs typeface="+mn-lt"/>
            </a:endParaRPr>
          </a:p>
          <a:p>
            <a:r>
              <a:rPr lang="en-US" sz="2800" err="1">
                <a:latin typeface="Arial Narrow"/>
                <a:ea typeface="+mn-lt"/>
                <a:cs typeface="+mn-lt"/>
              </a:rPr>
              <a:t>আমার</a:t>
            </a:r>
            <a:r>
              <a:rPr lang="en-US" sz="2800">
                <a:latin typeface="Arial Narrow"/>
                <a:ea typeface="+mn-lt"/>
                <a:cs typeface="+mn-lt"/>
              </a:rPr>
              <a:t> </a:t>
            </a:r>
            <a:r>
              <a:rPr lang="en-US" sz="2800" err="1">
                <a:latin typeface="Arial Narrow"/>
                <a:ea typeface="+mn-lt"/>
                <a:cs typeface="+mn-lt"/>
              </a:rPr>
              <a:t>ঘর</a:t>
            </a:r>
            <a:r>
              <a:rPr lang="en-US" sz="2800">
                <a:latin typeface="Arial Narrow"/>
                <a:ea typeface="+mn-lt"/>
                <a:cs typeface="+mn-lt"/>
              </a:rPr>
              <a:t> </a:t>
            </a:r>
            <a:r>
              <a:rPr lang="en-US" sz="2800" err="1">
                <a:latin typeface="Arial Narrow"/>
                <a:ea typeface="+mn-lt"/>
                <a:cs typeface="+mn-lt"/>
              </a:rPr>
              <a:t>থেকে</a:t>
            </a:r>
            <a:r>
              <a:rPr lang="en-US" sz="2800">
                <a:latin typeface="Arial Narrow"/>
                <a:ea typeface="+mn-lt"/>
                <a:cs typeface="+mn-lt"/>
              </a:rPr>
              <a:t> </a:t>
            </a:r>
            <a:r>
              <a:rPr lang="en-US" sz="2800" err="1">
                <a:latin typeface="Arial Narrow"/>
                <a:ea typeface="+mn-lt"/>
                <a:cs typeface="+mn-lt"/>
              </a:rPr>
              <a:t>আপনার</a:t>
            </a:r>
            <a:r>
              <a:rPr lang="en-US" sz="2800">
                <a:latin typeface="Arial Narrow"/>
                <a:ea typeface="+mn-lt"/>
                <a:cs typeface="+mn-lt"/>
              </a:rPr>
              <a:t> </a:t>
            </a:r>
            <a:r>
              <a:rPr lang="en-US" sz="2800" err="1">
                <a:latin typeface="Arial Narrow"/>
                <a:ea typeface="+mn-lt"/>
                <a:cs typeface="+mn-lt"/>
              </a:rPr>
              <a:t>ঘরে</a:t>
            </a:r>
            <a:r>
              <a:rPr lang="en-US" sz="2800">
                <a:latin typeface="Arial Narrow"/>
                <a:ea typeface="+mn-lt"/>
                <a:cs typeface="+mn-lt"/>
              </a:rPr>
              <a:t>।</a:t>
            </a:r>
            <a:endParaRPr lang="en-US">
              <a:latin typeface="Arial Narrow"/>
              <a:ea typeface="+mn-lt"/>
              <a:cs typeface="+mn-lt"/>
            </a:endParaRPr>
          </a:p>
          <a:p>
            <a:endParaRPr lang="en-US" sz="2800">
              <a:latin typeface="Arial Narrow"/>
              <a:cs typeface="Calibri"/>
            </a:endParaRPr>
          </a:p>
          <a:p>
            <a:r>
              <a:rPr lang="en-US" sz="2800">
                <a:latin typeface="Arial Narrow"/>
                <a:cs typeface="Calibri"/>
              </a:rPr>
              <a:t>Graphic: template will be shared with partners to insert a picture and a short description (see draft)</a:t>
            </a:r>
          </a:p>
        </p:txBody>
      </p:sp>
      <p:pic>
        <p:nvPicPr>
          <p:cNvPr id="4" name="Picture 4">
            <a:extLst>
              <a:ext uri="{FF2B5EF4-FFF2-40B4-BE49-F238E27FC236}">
                <a16:creationId xmlns:a16="http://schemas.microsoft.com/office/drawing/2014/main" id="{39BA04D1-366D-44E5-8F61-19834126E7D0}"/>
              </a:ext>
            </a:extLst>
          </p:cNvPr>
          <p:cNvPicPr>
            <a:picLocks noChangeAspect="1"/>
          </p:cNvPicPr>
          <p:nvPr/>
        </p:nvPicPr>
        <p:blipFill>
          <a:blip r:embed="rId2"/>
          <a:stretch>
            <a:fillRect/>
          </a:stretch>
        </p:blipFill>
        <p:spPr>
          <a:xfrm>
            <a:off x="5528734" y="1051560"/>
            <a:ext cx="6235699" cy="5612130"/>
          </a:xfrm>
          <a:prstGeom prst="rect">
            <a:avLst/>
          </a:prstGeom>
        </p:spPr>
      </p:pic>
    </p:spTree>
    <p:extLst>
      <p:ext uri="{BB962C8B-B14F-4D97-AF65-F5344CB8AC3E}">
        <p14:creationId xmlns:p14="http://schemas.microsoft.com/office/powerpoint/2010/main" val="365126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r>
              <a:rPr lang="en-GB" sz="3200">
                <a:latin typeface="Arial Narrow"/>
              </a:rPr>
              <a:t>FSS updates</a:t>
            </a:r>
          </a:p>
        </p:txBody>
      </p:sp>
      <p:sp>
        <p:nvSpPr>
          <p:cNvPr id="7" name="Text Placeholder 6">
            <a:extLst>
              <a:ext uri="{FF2B5EF4-FFF2-40B4-BE49-F238E27FC236}">
                <a16:creationId xmlns:a16="http://schemas.microsoft.com/office/drawing/2014/main" id="{B4851A34-9536-42AB-AAD9-9633CAB1FEFC}"/>
              </a:ext>
            </a:extLst>
          </p:cNvPr>
          <p:cNvSpPr>
            <a:spLocks noGrp="1"/>
          </p:cNvSpPr>
          <p:nvPr>
            <p:ph type="body" sz="quarter" idx="13"/>
          </p:nvPr>
        </p:nvSpPr>
        <p:spPr>
          <a:xfrm>
            <a:off x="514900" y="978777"/>
            <a:ext cx="11445523" cy="5618755"/>
          </a:xfrm>
        </p:spPr>
        <p:txBody>
          <a:bodyPr lIns="91440" tIns="45720" rIns="91440" bIns="45720" anchor="t"/>
          <a:lstStyle/>
          <a:p>
            <a:pPr>
              <a:spcBef>
                <a:spcPts val="0"/>
              </a:spcBef>
            </a:pPr>
            <a:endParaRPr lang="en-GB" sz="3200">
              <a:solidFill>
                <a:schemeClr val="tx1"/>
              </a:solidFill>
              <a:highlight>
                <a:srgbClr val="FFFF00"/>
              </a:highlight>
              <a:latin typeface="Arial Narrow"/>
              <a:cs typeface="Calibri" panose="020F0502020204030204"/>
            </a:endParaRPr>
          </a:p>
          <a:p>
            <a:pPr marL="457200" indent="-457200" algn="just">
              <a:spcAft>
                <a:spcPts val="1200"/>
              </a:spcAft>
              <a:buClr>
                <a:schemeClr val="tx1"/>
              </a:buClr>
              <a:buFont typeface="Arial" panose="020B0604020202020204" pitchFamily="34" charset="0"/>
              <a:buChar char="•"/>
            </a:pPr>
            <a:endParaRPr lang="en-US" sz="3200">
              <a:highlight>
                <a:srgbClr val="FFFF00"/>
              </a:highlight>
              <a:latin typeface="Arial Narrow"/>
            </a:endParaRPr>
          </a:p>
          <a:p>
            <a:pPr marL="457200" indent="-457200">
              <a:spcBef>
                <a:spcPts val="0"/>
              </a:spcBef>
              <a:buChar char="•"/>
            </a:pPr>
            <a:endParaRPr lang="en-GB" sz="3000">
              <a:highlight>
                <a:srgbClr val="FFFF00"/>
              </a:highlight>
              <a:latin typeface="Arial Narrow"/>
            </a:endParaRPr>
          </a:p>
          <a:p>
            <a:pPr marL="457200" indent="-457200">
              <a:spcBef>
                <a:spcPts val="0"/>
              </a:spcBef>
              <a:buChar char="•"/>
            </a:pPr>
            <a:endParaRPr lang="en-GB" sz="3000">
              <a:highlight>
                <a:srgbClr val="FFFF00"/>
              </a:highlight>
              <a:latin typeface="Arial Narrow"/>
            </a:endParaRPr>
          </a:p>
          <a:p>
            <a:pPr marL="457200" indent="-457200">
              <a:spcBef>
                <a:spcPts val="0"/>
              </a:spcBef>
              <a:buChar char="•"/>
            </a:pPr>
            <a:endParaRPr lang="en-GB" sz="3000">
              <a:latin typeface="Arial Narrow"/>
            </a:endParaRPr>
          </a:p>
        </p:txBody>
      </p:sp>
      <p:sp>
        <p:nvSpPr>
          <p:cNvPr id="4" name="TextBox 3">
            <a:extLst>
              <a:ext uri="{FF2B5EF4-FFF2-40B4-BE49-F238E27FC236}">
                <a16:creationId xmlns:a16="http://schemas.microsoft.com/office/drawing/2014/main" id="{9F0E3CDC-3503-45C0-8846-E524D2560C46}"/>
              </a:ext>
            </a:extLst>
          </p:cNvPr>
          <p:cNvSpPr txBox="1"/>
          <p:nvPr/>
        </p:nvSpPr>
        <p:spPr>
          <a:xfrm>
            <a:off x="578908" y="1224493"/>
            <a:ext cx="1102995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Narrow"/>
              </a:rPr>
              <a:t>2nd batch of Protection Mainstreaming training</a:t>
            </a:r>
            <a:endParaRPr lang="en-US"/>
          </a:p>
          <a:p>
            <a:pPr marL="457200" indent="-457200">
              <a:buFont typeface="Arial"/>
              <a:buChar char="•"/>
            </a:pPr>
            <a:r>
              <a:rPr lang="en-US" sz="2800">
                <a:latin typeface="Arial Narrow"/>
                <a:cs typeface="Calibri"/>
              </a:rPr>
              <a:t>3 – 4 November</a:t>
            </a:r>
            <a:endParaRPr lang="en-US"/>
          </a:p>
          <a:p>
            <a:r>
              <a:rPr lang="en-US" sz="2800">
                <a:latin typeface="Arial Narrow"/>
                <a:cs typeface="Calibri"/>
              </a:rPr>
              <a:t>Presentations </a:t>
            </a:r>
            <a:r>
              <a:rPr lang="en-US" sz="2800">
                <a:solidFill>
                  <a:srgbClr val="FF0000"/>
                </a:solidFill>
                <a:latin typeface="Arial Narrow"/>
                <a:cs typeface="Calibri"/>
              </a:rPr>
              <a:t>(link)</a:t>
            </a:r>
          </a:p>
          <a:p>
            <a:endParaRPr lang="en-US" sz="2800">
              <a:latin typeface="Arial Narrow"/>
              <a:cs typeface="Calibri"/>
            </a:endParaRPr>
          </a:p>
          <a:p>
            <a:r>
              <a:rPr lang="en-US" sz="2800">
                <a:latin typeface="Arial Narrow"/>
                <a:cs typeface="Calibri"/>
              </a:rPr>
              <a:t>3rd batch of Protection Mainstreaming | CANCELLED due to technical circumstances</a:t>
            </a:r>
          </a:p>
          <a:p>
            <a:pPr marL="457200" indent="-457200">
              <a:buFont typeface="Arial"/>
              <a:buChar char="•"/>
            </a:pPr>
            <a:r>
              <a:rPr lang="en-US" sz="2800">
                <a:latin typeface="Arial Narrow"/>
                <a:cs typeface="Calibri"/>
              </a:rPr>
              <a:t>Rescheduled for the first quarter of 2022 </a:t>
            </a:r>
            <a:endParaRPr lang="en-US"/>
          </a:p>
        </p:txBody>
      </p:sp>
    </p:spTree>
    <p:extLst>
      <p:ext uri="{BB962C8B-B14F-4D97-AF65-F5344CB8AC3E}">
        <p14:creationId xmlns:p14="http://schemas.microsoft.com/office/powerpoint/2010/main" val="135346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E0E43-8A27-407F-9963-D841D1189A3D}"/>
              </a:ext>
            </a:extLst>
          </p:cNvPr>
          <p:cNvSpPr>
            <a:spLocks noGrp="1"/>
          </p:cNvSpPr>
          <p:nvPr>
            <p:ph type="body" sz="quarter" idx="10"/>
          </p:nvPr>
        </p:nvSpPr>
        <p:spPr>
          <a:xfrm>
            <a:off x="2044004" y="1392077"/>
            <a:ext cx="3318744" cy="1639080"/>
          </a:xfrm>
        </p:spPr>
        <p:txBody>
          <a:bodyPr lIns="91440" tIns="45720" rIns="91440" bIns="45720" anchor="ctr" anchorCtr="0"/>
          <a:lstStyle/>
          <a:p>
            <a:r>
              <a:rPr lang="en-GB">
                <a:latin typeface="Arial Narrow"/>
              </a:rPr>
              <a:t>JRP updates</a:t>
            </a:r>
          </a:p>
        </p:txBody>
      </p:sp>
    </p:spTree>
    <p:extLst>
      <p:ext uri="{BB962C8B-B14F-4D97-AF65-F5344CB8AC3E}">
        <p14:creationId xmlns:p14="http://schemas.microsoft.com/office/powerpoint/2010/main" val="1181356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A485C7-D916-495F-AEC6-B315393A6A72}"/>
              </a:ext>
            </a:extLst>
          </p:cNvPr>
          <p:cNvSpPr>
            <a:spLocks noGrp="1"/>
          </p:cNvSpPr>
          <p:nvPr>
            <p:ph type="subTitle" idx="1"/>
          </p:nvPr>
        </p:nvSpPr>
        <p:spPr/>
        <p:txBody>
          <a:bodyPr lIns="91440" tIns="45720" rIns="91440" bIns="45720" anchor="b"/>
          <a:lstStyle/>
          <a:p>
            <a:pPr algn="just">
              <a:spcBef>
                <a:spcPts val="600"/>
              </a:spcBef>
              <a:spcAft>
                <a:spcPct val="0"/>
              </a:spcAft>
            </a:pPr>
            <a:r>
              <a:rPr lang="en-US" altLang="en-US" sz="3200">
                <a:latin typeface="Arial Narrow"/>
              </a:rPr>
              <a:t>JRP 2022</a:t>
            </a:r>
          </a:p>
        </p:txBody>
      </p:sp>
      <p:sp>
        <p:nvSpPr>
          <p:cNvPr id="4" name="TextBox 3">
            <a:extLst>
              <a:ext uri="{FF2B5EF4-FFF2-40B4-BE49-F238E27FC236}">
                <a16:creationId xmlns:a16="http://schemas.microsoft.com/office/drawing/2014/main" id="{75804524-5270-4631-B640-55A95F581CB5}"/>
              </a:ext>
            </a:extLst>
          </p:cNvPr>
          <p:cNvSpPr txBox="1"/>
          <p:nvPr/>
        </p:nvSpPr>
        <p:spPr>
          <a:xfrm>
            <a:off x="514901" y="1028699"/>
            <a:ext cx="1130038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solidFill>
                  <a:schemeClr val="tx1">
                    <a:lumMod val="65000"/>
                    <a:lumOff val="35000"/>
                  </a:schemeClr>
                </a:solidFill>
                <a:latin typeface="Arial Narrow"/>
                <a:cs typeface="Calibri"/>
              </a:rPr>
              <a:t>The total allocation across the sectors is USD 775 million (2021: USD 943 million)</a:t>
            </a:r>
            <a:endParaRPr lang="en-US">
              <a:solidFill>
                <a:schemeClr val="tx1">
                  <a:lumMod val="65000"/>
                  <a:lumOff val="35000"/>
                </a:schemeClr>
              </a:solidFill>
            </a:endParaRP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17.8 percent reduction has been proposed across the sectors</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Pledge the FSS to review their proposals with view of the reduction of the budget</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Upon this reduction, the FSS estimated funding envelope is at USD 203 million (2021: 247.2 million)</a:t>
            </a:r>
          </a:p>
          <a:p>
            <a:pPr marL="285750" indent="-285750">
              <a:buFont typeface="Arial"/>
              <a:buChar char="•"/>
            </a:pPr>
            <a:endParaRPr lang="en-US" sz="2800">
              <a:solidFill>
                <a:schemeClr val="tx1">
                  <a:lumMod val="65000"/>
                  <a:lumOff val="35000"/>
                </a:schemeClr>
              </a:solidFill>
              <a:latin typeface="Arial Narrow"/>
              <a:cs typeface="Calibri"/>
            </a:endParaRPr>
          </a:p>
          <a:p>
            <a:pPr marL="285750" indent="-285750">
              <a:buFont typeface="Arial"/>
              <a:buChar char="•"/>
            </a:pPr>
            <a:r>
              <a:rPr lang="en-US" sz="2800">
                <a:solidFill>
                  <a:schemeClr val="tx1">
                    <a:lumMod val="65000"/>
                    <a:lumOff val="35000"/>
                  </a:schemeClr>
                </a:solidFill>
                <a:latin typeface="Arial Narrow"/>
                <a:cs typeface="Calibri"/>
              </a:rPr>
              <a:t>Agreed to realistically review the proposals on need-based approach. In any case, FSS funding envelope will not exceed the last year's level.</a:t>
            </a:r>
          </a:p>
        </p:txBody>
      </p:sp>
    </p:spTree>
    <p:extLst>
      <p:ext uri="{BB962C8B-B14F-4D97-AF65-F5344CB8AC3E}">
        <p14:creationId xmlns:p14="http://schemas.microsoft.com/office/powerpoint/2010/main" val="702162111"/>
      </p:ext>
    </p:extLst>
  </p:cSld>
  <p:clrMapOvr>
    <a:masterClrMapping/>
  </p:clrMapOvr>
</p:sld>
</file>

<file path=ppt/theme/theme1.xml><?xml version="1.0" encoding="utf-8"?>
<a:theme xmlns:a="http://schemas.openxmlformats.org/drawingml/2006/main" name="Op1">
  <a:themeElements>
    <a:clrScheme name="REACH colours">
      <a:dk1>
        <a:srgbClr val="000000"/>
      </a:dk1>
      <a:lt1>
        <a:srgbClr val="FFFFFF"/>
      </a:lt1>
      <a:dk2>
        <a:srgbClr val="EE5859"/>
      </a:dk2>
      <a:lt2>
        <a:srgbClr val="FFFFFF"/>
      </a:lt2>
      <a:accent1>
        <a:srgbClr val="D2CBB8"/>
      </a:accent1>
      <a:accent2>
        <a:srgbClr val="D1D3D4"/>
      </a:accent2>
      <a:accent3>
        <a:srgbClr val="A5A5A5"/>
      </a:accent3>
      <a:accent4>
        <a:srgbClr val="F6ABAB"/>
      </a:accent4>
      <a:accent5>
        <a:srgbClr val="FACCCD"/>
      </a:accent5>
      <a:accent6>
        <a:srgbClr val="E8E4D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10.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Content Slides">
  <a:themeElements>
    <a:clrScheme name="FTF_Colo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799B5"/>
      </a:accent5>
      <a:accent6>
        <a:srgbClr val="D37D28"/>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Closing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p1">
  <a:themeElements>
    <a:clrScheme name="REACH colours">
      <a:dk1>
        <a:srgbClr val="000000"/>
      </a:dk1>
      <a:lt1>
        <a:srgbClr val="FFFFFF"/>
      </a:lt1>
      <a:dk2>
        <a:srgbClr val="EE5859"/>
      </a:dk2>
      <a:lt2>
        <a:srgbClr val="FFFFFF"/>
      </a:lt2>
      <a:accent1>
        <a:srgbClr val="D2CBB8"/>
      </a:accent1>
      <a:accent2>
        <a:srgbClr val="D1D3D4"/>
      </a:accent2>
      <a:accent3>
        <a:srgbClr val="A5A5A5"/>
      </a:accent3>
      <a:accent4>
        <a:srgbClr val="F6ABAB"/>
      </a:accent4>
      <a:accent5>
        <a:srgbClr val="FACCCD"/>
      </a:accent5>
      <a:accent6>
        <a:srgbClr val="E8E4DB"/>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6.xml><?xml version="1.0" encoding="utf-8"?>
<a:theme xmlns:a="http://schemas.openxmlformats.org/drawingml/2006/main" name="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7.xml><?xml version="1.0" encoding="utf-8"?>
<a:theme xmlns:a="http://schemas.openxmlformats.org/drawingml/2006/main" name="Office Theme">
  <a:themeElements>
    <a:clrScheme name="Food Security Cluster">
      <a:dk1>
        <a:srgbClr val="03181C"/>
      </a:dk1>
      <a:lt1>
        <a:sysClr val="window" lastClr="FFFFFF"/>
      </a:lt1>
      <a:dk2>
        <a:srgbClr val="191919"/>
      </a:dk2>
      <a:lt2>
        <a:srgbClr val="EFEFEF"/>
      </a:lt2>
      <a:accent1>
        <a:srgbClr val="0D586D"/>
      </a:accent1>
      <a:accent2>
        <a:srgbClr val="12829F"/>
      </a:accent2>
      <a:accent3>
        <a:srgbClr val="5EB1C3"/>
      </a:accent3>
      <a:accent4>
        <a:srgbClr val="CFE3E8"/>
      </a:accent4>
      <a:accent5>
        <a:srgbClr val="E3561D"/>
      </a:accent5>
      <a:accent6>
        <a:srgbClr val="18BEA0"/>
      </a:accent6>
      <a:hlink>
        <a:srgbClr val="12829F"/>
      </a:hlink>
      <a:folHlink>
        <a:srgbClr val="0D586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9.xml><?xml version="1.0" encoding="utf-8"?>
<a:theme xmlns:a="http://schemas.openxmlformats.org/drawingml/2006/main" name="1_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3" ma:contentTypeDescription="Create a new document." ma:contentTypeScope="" ma:versionID="41281cbf52cceae227ce30f1671a1390">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139ab277dc23e13647e4b0af07555a67"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581BC4-3B8B-4BA8-8FAF-CE7FE2AC61B3}">
  <ds:schemaRefs>
    <ds:schemaRef ds:uri="9e4d4028-7d2f-484c-bcd4-65d8dfc13344"/>
    <ds:schemaRef ds:uri="ca5b2271-c080-4650-a5bc-0c2553a5019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BDD305-BE97-4ACD-B7D5-B984D163B299}">
  <ds:schemaRefs>
    <ds:schemaRef ds:uri="http://schemas.microsoft.com/sharepoint/v3/contenttype/forms"/>
  </ds:schemaRefs>
</ds:datastoreItem>
</file>

<file path=customXml/itemProps3.xml><?xml version="1.0" encoding="utf-8"?>
<ds:datastoreItem xmlns:ds="http://schemas.openxmlformats.org/officeDocument/2006/customXml" ds:itemID="{9350B8AF-1E0A-4887-A386-930EDB03D44A}">
  <ds:schemaRefs>
    <ds:schemaRef ds:uri="9e4d4028-7d2f-484c-bcd4-65d8dfc13344"/>
    <ds:schemaRef ds:uri="ca5b2271-c080-4650-a5bc-0c2553a50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REACH_Powerpoint_Template_MasterSlides</Template>
  <TotalTime>0</TotalTime>
  <Words>2520</Words>
  <Application>Microsoft Office PowerPoint</Application>
  <PresentationFormat>Widescreen</PresentationFormat>
  <Paragraphs>327</Paragraphs>
  <Slides>36</Slides>
  <Notes>7</Notes>
  <HiddenSlides>3</HiddenSlides>
  <MMClips>0</MMClips>
  <ScaleCrop>false</ScaleCrop>
  <HeadingPairs>
    <vt:vector size="6" baseType="variant">
      <vt:variant>
        <vt:lpstr>Fonts Used</vt:lpstr>
      </vt:variant>
      <vt:variant>
        <vt:i4>11</vt:i4>
      </vt:variant>
      <vt:variant>
        <vt:lpstr>Theme</vt:lpstr>
      </vt:variant>
      <vt:variant>
        <vt:i4>15</vt:i4>
      </vt:variant>
      <vt:variant>
        <vt:lpstr>Slide Titles</vt:lpstr>
      </vt:variant>
      <vt:variant>
        <vt:i4>36</vt:i4>
      </vt:variant>
    </vt:vector>
  </HeadingPairs>
  <TitlesOfParts>
    <vt:vector size="62" baseType="lpstr">
      <vt:lpstr>Arial</vt:lpstr>
      <vt:lpstr>Arial Narrow</vt:lpstr>
      <vt:lpstr>Arial,Sans-Serif</vt:lpstr>
      <vt:lpstr>Calibri</vt:lpstr>
      <vt:lpstr>Calibri Light</vt:lpstr>
      <vt:lpstr>Gill Sans MT</vt:lpstr>
      <vt:lpstr>Josefin Slab Thin</vt:lpstr>
      <vt:lpstr>Merriweather</vt:lpstr>
      <vt:lpstr>Merriweather Sans Light</vt:lpstr>
      <vt:lpstr>Symbol</vt:lpstr>
      <vt:lpstr>Wingdings</vt:lpstr>
      <vt:lpstr>Op1</vt:lpstr>
      <vt:lpstr>Op1 Left banner</vt:lpstr>
      <vt:lpstr>Custom Design</vt:lpstr>
      <vt:lpstr>1_Custom Design</vt:lpstr>
      <vt:lpstr>1_Op1</vt:lpstr>
      <vt:lpstr>Op1 Top banner</vt:lpstr>
      <vt:lpstr>Office Theme</vt:lpstr>
      <vt:lpstr>1_Op1 Top banner</vt:lpstr>
      <vt:lpstr>1_Op1 Left banner</vt:lpstr>
      <vt:lpstr>Master English</vt:lpstr>
      <vt:lpstr>2_Custom Design</vt:lpstr>
      <vt:lpstr>Title Slide</vt:lpstr>
      <vt:lpstr>Content Slides</vt:lpstr>
      <vt:lpstr>Closing Slides</vt:lpstr>
      <vt:lpstr>Office Theme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ASSESSMENT OF POND FISH CULTURE IN THE CAMPS</vt:lpstr>
      <vt:lpstr>AGENDA</vt:lpstr>
      <vt:lpstr>METHOD</vt:lpstr>
      <vt:lpstr>BASELINE</vt:lpstr>
      <vt:lpstr>IDENTIFYED RISK AND OPPROTUNITIES</vt:lpstr>
      <vt:lpstr>PowerPoint Presentation</vt:lpstr>
      <vt:lpstr>MITIGATION - Applicable recognized good management and/or pollution abatement practices</vt:lpstr>
      <vt:lpstr>RECOMMENDATIONS</vt:lpstr>
      <vt:lpstr>QUESTIONS AND DISCISSIONS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Pastor Melo</dc:creator>
  <cp:lastModifiedBy>Neamul AKHTER</cp:lastModifiedBy>
  <cp:revision>1</cp:revision>
  <cp:lastPrinted>2019-06-12T03:47:13Z</cp:lastPrinted>
  <dcterms:created xsi:type="dcterms:W3CDTF">2018-03-16T14:29:28Z</dcterms:created>
  <dcterms:modified xsi:type="dcterms:W3CDTF">2021-11-16T04:53:11Z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0x0101008C130CFC53E1D4458B80B5377008CEEE</vt:lpwstr>
  </property>
</Properties>
</file>