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7" r:id="rId5"/>
    <p:sldId id="276" r:id="rId6"/>
    <p:sldId id="277" r:id="rId7"/>
    <p:sldId id="278" r:id="rId8"/>
    <p:sldId id="279" r:id="rId9"/>
    <p:sldId id="280" r:id="rId10"/>
    <p:sldId id="281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3">
          <p15:clr>
            <a:srgbClr val="A4A3A4"/>
          </p15:clr>
        </p15:guide>
        <p15:guide id="2" orient="horz" pos="738">
          <p15:clr>
            <a:srgbClr val="A4A3A4"/>
          </p15:clr>
        </p15:guide>
        <p15:guide id="3" orient="horz" pos="997">
          <p15:clr>
            <a:srgbClr val="A4A3A4"/>
          </p15:clr>
        </p15:guide>
        <p15:guide id="4" pos="5658">
          <p15:clr>
            <a:srgbClr val="A4A3A4"/>
          </p15:clr>
        </p15:guide>
        <p15:guide id="5" pos="95">
          <p15:clr>
            <a:srgbClr val="A4A3A4"/>
          </p15:clr>
        </p15:guide>
        <p15:guide id="6" pos="272">
          <p15:clr>
            <a:srgbClr val="A4A3A4"/>
          </p15:clr>
        </p15:guide>
        <p15:guide id="7" pos="28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ill, Rachel" initials="AR" lastIdx="3" clrIdx="0">
    <p:extLst/>
  </p:cmAuthor>
  <p:cmAuthor id="2" name="Linda Steinbock" initials="LS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66"/>
    <a:srgbClr val="00CC00"/>
    <a:srgbClr val="F60006"/>
    <a:srgbClr val="FA0007"/>
    <a:srgbClr val="F1030A"/>
    <a:srgbClr val="ED0409"/>
    <a:srgbClr val="ED100C"/>
    <a:srgbClr val="ED1C10"/>
    <a:srgbClr val="ED1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6" autoAdjust="0"/>
    <p:restoredTop sz="91760" autoAdjust="0"/>
  </p:normalViewPr>
  <p:slideViewPr>
    <p:cSldViewPr snapToObjects="1" showGuides="1">
      <p:cViewPr varScale="1">
        <p:scale>
          <a:sx n="74" d="100"/>
          <a:sy n="74" d="100"/>
        </p:scale>
        <p:origin x="1554" y="72"/>
      </p:cViewPr>
      <p:guideLst>
        <p:guide orient="horz" pos="3973"/>
        <p:guide orient="horz" pos="738"/>
        <p:guide orient="horz" pos="997"/>
        <p:guide pos="5658"/>
        <p:guide pos="95"/>
        <p:guide pos="272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368379629629629"/>
          <c:y val="0.23052277777777777"/>
          <c:w val="0.94133688271604943"/>
          <c:h val="0.66977638888888891"/>
        </c:manualLayout>
      </c:layout>
      <c:pieChart>
        <c:varyColors val="1"/>
        <c:ser>
          <c:idx val="0"/>
          <c:order val="0"/>
          <c:tx>
            <c:v>Main</c:v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D3-4C69-8137-889BE1DBF7D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D3-4C69-8137-889BE1DBF7D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D3-4C69-8137-889BE1DBF7D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ED3-4C69-8137-889BE1DBF7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[0]!UniqueOutputTable_Labels</c:f>
              <c:strCache>
                <c:ptCount val="4"/>
                <c:pt idx="0">
                  <c:v>1. More than 2 hours</c:v>
                </c:pt>
                <c:pt idx="1">
                  <c:v>2. Approximately half an hour</c:v>
                </c:pt>
                <c:pt idx="2">
                  <c:v>3. Approximately 2 hours</c:v>
                </c:pt>
                <c:pt idx="3">
                  <c:v>4. Approximately 1 hour</c:v>
                </c:pt>
              </c:strCache>
            </c:strRef>
          </c:cat>
          <c:val>
            <c:numRef>
              <c:f>[0]!UniqueOutputTable_Values</c:f>
              <c:numCache>
                <c:formatCode>0%</c:formatCode>
                <c:ptCount val="4"/>
                <c:pt idx="0">
                  <c:v>0.44987146529562982</c:v>
                </c:pt>
                <c:pt idx="1">
                  <c:v>0.18766066838046272</c:v>
                </c:pt>
                <c:pt idx="2">
                  <c:v>0.18766066838046272</c:v>
                </c:pt>
                <c:pt idx="3">
                  <c:v>0.17480719794344474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83-4654-8220-8B203757BB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0"/>
    <c:dispBlanksAs val="zero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900"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368379629629629"/>
          <c:y val="0.23052277777777777"/>
          <c:w val="0.94133688271604943"/>
          <c:h val="0.6697763888888889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0"/>
    <c:dispBlanksAs val="zero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900"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E8292-BD04-480C-95E0-61A5F26741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2195DE-CF31-402C-BD97-1800BB54EB94}">
      <dgm:prSet phldrT="[Text]"/>
      <dgm:spPr/>
      <dgm:t>
        <a:bodyPr/>
        <a:lstStyle/>
        <a:p>
          <a:r>
            <a:rPr lang="en-GB" dirty="0" smtClean="0"/>
            <a:t>quality and appropriateness of the items distributed</a:t>
          </a:r>
          <a:endParaRPr lang="en-US" dirty="0"/>
        </a:p>
      </dgm:t>
    </dgm:pt>
    <dgm:pt modelId="{A61B2B4A-F763-4D79-9029-5CE1844762F2}" type="parTrans" cxnId="{12AE44B8-8F94-449C-B880-AB8132015DCF}">
      <dgm:prSet/>
      <dgm:spPr/>
      <dgm:t>
        <a:bodyPr/>
        <a:lstStyle/>
        <a:p>
          <a:endParaRPr lang="en-US"/>
        </a:p>
      </dgm:t>
    </dgm:pt>
    <dgm:pt modelId="{6C64B101-C2B7-46CD-B7B6-D07AC921FB5B}" type="sibTrans" cxnId="{12AE44B8-8F94-449C-B880-AB8132015DCF}">
      <dgm:prSet/>
      <dgm:spPr/>
      <dgm:t>
        <a:bodyPr/>
        <a:lstStyle/>
        <a:p>
          <a:endParaRPr lang="en-US"/>
        </a:p>
      </dgm:t>
    </dgm:pt>
    <dgm:pt modelId="{D986671D-0241-4880-8999-C7A3A43707B7}">
      <dgm:prSet phldrT="[Text]"/>
      <dgm:spPr/>
      <dgm:t>
        <a:bodyPr/>
        <a:lstStyle/>
        <a:p>
          <a:r>
            <a:rPr lang="en-GB" dirty="0" smtClean="0"/>
            <a:t>efficiency of the distribution process</a:t>
          </a:r>
          <a:endParaRPr lang="en-US" dirty="0"/>
        </a:p>
      </dgm:t>
    </dgm:pt>
    <dgm:pt modelId="{E7644335-415D-41CA-9380-E744A930DF64}" type="parTrans" cxnId="{AB3790F5-CCB3-4B20-9412-F75C45B9ED85}">
      <dgm:prSet/>
      <dgm:spPr/>
      <dgm:t>
        <a:bodyPr/>
        <a:lstStyle/>
        <a:p>
          <a:endParaRPr lang="en-US"/>
        </a:p>
      </dgm:t>
    </dgm:pt>
    <dgm:pt modelId="{D9A8FB29-9C27-43AC-B617-EC3BCA0624A5}" type="sibTrans" cxnId="{AB3790F5-CCB3-4B20-9412-F75C45B9ED85}">
      <dgm:prSet/>
      <dgm:spPr/>
      <dgm:t>
        <a:bodyPr/>
        <a:lstStyle/>
        <a:p>
          <a:endParaRPr lang="en-US"/>
        </a:p>
      </dgm:t>
    </dgm:pt>
    <dgm:pt modelId="{314748DC-FB81-44DD-99DC-062052E17664}">
      <dgm:prSet phldrT="[Text]"/>
      <dgm:spPr/>
      <dgm:t>
        <a:bodyPr/>
        <a:lstStyle/>
        <a:p>
          <a:r>
            <a:rPr lang="en-GB" dirty="0" smtClean="0"/>
            <a:t>possible cases of fraud</a:t>
          </a:r>
          <a:endParaRPr lang="en-US" dirty="0"/>
        </a:p>
      </dgm:t>
    </dgm:pt>
    <dgm:pt modelId="{B3EE8515-4E7F-47A6-A80C-E5AA79F93AD8}" type="parTrans" cxnId="{9F48FB81-41CE-435D-975F-DE9F48BCAA9C}">
      <dgm:prSet/>
      <dgm:spPr/>
      <dgm:t>
        <a:bodyPr/>
        <a:lstStyle/>
        <a:p>
          <a:endParaRPr lang="en-US"/>
        </a:p>
      </dgm:t>
    </dgm:pt>
    <dgm:pt modelId="{80DA4EFD-DEB2-4A7D-9D80-6EDF36630E8D}" type="sibTrans" cxnId="{9F48FB81-41CE-435D-975F-DE9F48BCAA9C}">
      <dgm:prSet/>
      <dgm:spPr/>
      <dgm:t>
        <a:bodyPr/>
        <a:lstStyle/>
        <a:p>
          <a:endParaRPr lang="en-US"/>
        </a:p>
      </dgm:t>
    </dgm:pt>
    <dgm:pt modelId="{B0B8F8B1-F7E6-42D4-9899-24B660D4F360}">
      <dgm:prSet/>
      <dgm:spPr/>
      <dgm:t>
        <a:bodyPr/>
        <a:lstStyle/>
        <a:p>
          <a:r>
            <a:rPr lang="en-GB" smtClean="0"/>
            <a:t>priority needs of beneficiaries</a:t>
          </a:r>
          <a:endParaRPr lang="en-US"/>
        </a:p>
      </dgm:t>
    </dgm:pt>
    <dgm:pt modelId="{2A659CBD-3357-4F14-B27D-BE8D5319EDA2}" type="parTrans" cxnId="{5276AD7F-EE21-4E7A-9659-BE701D828577}">
      <dgm:prSet/>
      <dgm:spPr/>
      <dgm:t>
        <a:bodyPr/>
        <a:lstStyle/>
        <a:p>
          <a:endParaRPr lang="en-US"/>
        </a:p>
      </dgm:t>
    </dgm:pt>
    <dgm:pt modelId="{194B499F-FA43-434D-9AF8-AF01583DFC77}" type="sibTrans" cxnId="{5276AD7F-EE21-4E7A-9659-BE701D828577}">
      <dgm:prSet/>
      <dgm:spPr/>
      <dgm:t>
        <a:bodyPr/>
        <a:lstStyle/>
        <a:p>
          <a:endParaRPr lang="en-US"/>
        </a:p>
      </dgm:t>
    </dgm:pt>
    <dgm:pt modelId="{3F27E773-889D-4DAF-B98E-D79B5F14422A}">
      <dgm:prSet/>
      <dgm:spPr/>
      <dgm:t>
        <a:bodyPr/>
        <a:lstStyle/>
        <a:p>
          <a:r>
            <a:rPr lang="en-GB" dirty="0" smtClean="0"/>
            <a:t>ways and methods preferred by beneficiaries</a:t>
          </a:r>
          <a:endParaRPr lang="en-US" dirty="0"/>
        </a:p>
      </dgm:t>
    </dgm:pt>
    <dgm:pt modelId="{91C4C5E6-BD79-42F5-AA56-D192A48AD24C}" type="parTrans" cxnId="{3F7C15B3-DE25-49B0-A390-005DBA58F03B}">
      <dgm:prSet/>
      <dgm:spPr/>
      <dgm:t>
        <a:bodyPr/>
        <a:lstStyle/>
        <a:p>
          <a:endParaRPr lang="en-US"/>
        </a:p>
      </dgm:t>
    </dgm:pt>
    <dgm:pt modelId="{8A88BE93-B894-455E-A427-0B0535450FDA}" type="sibTrans" cxnId="{3F7C15B3-DE25-49B0-A390-005DBA58F03B}">
      <dgm:prSet/>
      <dgm:spPr/>
      <dgm:t>
        <a:bodyPr/>
        <a:lstStyle/>
        <a:p>
          <a:endParaRPr lang="en-US"/>
        </a:p>
      </dgm:t>
    </dgm:pt>
    <dgm:pt modelId="{16122441-BA2F-476C-8D83-804B93E046EF}" type="pres">
      <dgm:prSet presAssocID="{577E8292-BD04-480C-95E0-61A5F2674173}" presName="linear" presStyleCnt="0">
        <dgm:presLayoutVars>
          <dgm:dir/>
          <dgm:animLvl val="lvl"/>
          <dgm:resizeHandles val="exact"/>
        </dgm:presLayoutVars>
      </dgm:prSet>
      <dgm:spPr/>
    </dgm:pt>
    <dgm:pt modelId="{8A602FF5-C246-4CFE-8E60-73C366AB9244}" type="pres">
      <dgm:prSet presAssocID="{332195DE-CF31-402C-BD97-1800BB54EB94}" presName="parentLin" presStyleCnt="0"/>
      <dgm:spPr/>
    </dgm:pt>
    <dgm:pt modelId="{227C1FF6-F2F6-4EA6-842C-87723FAAB951}" type="pres">
      <dgm:prSet presAssocID="{332195DE-CF31-402C-BD97-1800BB54EB94}" presName="parentLeftMargin" presStyleLbl="node1" presStyleIdx="0" presStyleCnt="5"/>
      <dgm:spPr/>
    </dgm:pt>
    <dgm:pt modelId="{FD8D56EA-FA76-4C6A-92DE-2B99E43C6F7B}" type="pres">
      <dgm:prSet presAssocID="{332195DE-CF31-402C-BD97-1800BB54EB94}" presName="parentText" presStyleLbl="node1" presStyleIdx="0" presStyleCnt="5" custScale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1C8A3-18A1-4C40-814B-257708260BB4}" type="pres">
      <dgm:prSet presAssocID="{332195DE-CF31-402C-BD97-1800BB54EB94}" presName="negativeSpace" presStyleCnt="0"/>
      <dgm:spPr/>
    </dgm:pt>
    <dgm:pt modelId="{8CA53097-9ADC-40B2-8C9F-35E97C886930}" type="pres">
      <dgm:prSet presAssocID="{332195DE-CF31-402C-BD97-1800BB54EB94}" presName="childText" presStyleLbl="conFgAcc1" presStyleIdx="0" presStyleCnt="5">
        <dgm:presLayoutVars>
          <dgm:bulletEnabled val="1"/>
        </dgm:presLayoutVars>
      </dgm:prSet>
      <dgm:spPr/>
    </dgm:pt>
    <dgm:pt modelId="{38267F44-0744-442D-867D-D694023CC57E}" type="pres">
      <dgm:prSet presAssocID="{6C64B101-C2B7-46CD-B7B6-D07AC921FB5B}" presName="spaceBetweenRectangles" presStyleCnt="0"/>
      <dgm:spPr/>
    </dgm:pt>
    <dgm:pt modelId="{9E03BB3F-6867-4CAF-9D7B-E6ACCB820CE2}" type="pres">
      <dgm:prSet presAssocID="{D986671D-0241-4880-8999-C7A3A43707B7}" presName="parentLin" presStyleCnt="0"/>
      <dgm:spPr/>
    </dgm:pt>
    <dgm:pt modelId="{1C39F575-9804-43A4-BAB6-49A73573B5C5}" type="pres">
      <dgm:prSet presAssocID="{D986671D-0241-4880-8999-C7A3A43707B7}" presName="parentLeftMargin" presStyleLbl="node1" presStyleIdx="0" presStyleCnt="5"/>
      <dgm:spPr/>
    </dgm:pt>
    <dgm:pt modelId="{1C6DEA87-9027-44D5-A3FB-E650F044533C}" type="pres">
      <dgm:prSet presAssocID="{D986671D-0241-4880-8999-C7A3A43707B7}" presName="parentText" presStyleLbl="node1" presStyleIdx="1" presStyleCnt="5" custScaleX="1017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E0B66-1005-4963-A5A9-DD1A75C257CE}" type="pres">
      <dgm:prSet presAssocID="{D986671D-0241-4880-8999-C7A3A43707B7}" presName="negativeSpace" presStyleCnt="0"/>
      <dgm:spPr/>
    </dgm:pt>
    <dgm:pt modelId="{A8DF5E6D-7981-4BF3-9858-595D57F81A6B}" type="pres">
      <dgm:prSet presAssocID="{D986671D-0241-4880-8999-C7A3A43707B7}" presName="childText" presStyleLbl="conFgAcc1" presStyleIdx="1" presStyleCnt="5">
        <dgm:presLayoutVars>
          <dgm:bulletEnabled val="1"/>
        </dgm:presLayoutVars>
      </dgm:prSet>
      <dgm:spPr/>
    </dgm:pt>
    <dgm:pt modelId="{9B8D6915-A690-42BC-8893-43FB5C7F21CA}" type="pres">
      <dgm:prSet presAssocID="{D9A8FB29-9C27-43AC-B617-EC3BCA0624A5}" presName="spaceBetweenRectangles" presStyleCnt="0"/>
      <dgm:spPr/>
    </dgm:pt>
    <dgm:pt modelId="{71C8C89B-A11B-41FF-B0D9-2BC3C3185D08}" type="pres">
      <dgm:prSet presAssocID="{314748DC-FB81-44DD-99DC-062052E17664}" presName="parentLin" presStyleCnt="0"/>
      <dgm:spPr/>
    </dgm:pt>
    <dgm:pt modelId="{9440E81B-FB13-4266-8D89-5044F3BC2128}" type="pres">
      <dgm:prSet presAssocID="{314748DC-FB81-44DD-99DC-062052E17664}" presName="parentLeftMargin" presStyleLbl="node1" presStyleIdx="1" presStyleCnt="5"/>
      <dgm:spPr/>
    </dgm:pt>
    <dgm:pt modelId="{4F006E72-4634-49AB-AA19-7C8111EA2E3A}" type="pres">
      <dgm:prSet presAssocID="{314748DC-FB81-44DD-99DC-062052E1766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57351-2C35-4FBC-A6FD-AD846EBDD348}" type="pres">
      <dgm:prSet presAssocID="{314748DC-FB81-44DD-99DC-062052E17664}" presName="negativeSpace" presStyleCnt="0"/>
      <dgm:spPr/>
    </dgm:pt>
    <dgm:pt modelId="{2BFAD67F-5900-4FD0-85D9-008F0E2C7989}" type="pres">
      <dgm:prSet presAssocID="{314748DC-FB81-44DD-99DC-062052E17664}" presName="childText" presStyleLbl="conFgAcc1" presStyleIdx="2" presStyleCnt="5">
        <dgm:presLayoutVars>
          <dgm:bulletEnabled val="1"/>
        </dgm:presLayoutVars>
      </dgm:prSet>
      <dgm:spPr/>
    </dgm:pt>
    <dgm:pt modelId="{92F82A36-1EF6-4B00-9E03-107CBEEED01F}" type="pres">
      <dgm:prSet presAssocID="{80DA4EFD-DEB2-4A7D-9D80-6EDF36630E8D}" presName="spaceBetweenRectangles" presStyleCnt="0"/>
      <dgm:spPr/>
    </dgm:pt>
    <dgm:pt modelId="{9AC3EC86-FC0D-4BEA-899F-930EDDEECDF6}" type="pres">
      <dgm:prSet presAssocID="{B0B8F8B1-F7E6-42D4-9899-24B660D4F360}" presName="parentLin" presStyleCnt="0"/>
      <dgm:spPr/>
    </dgm:pt>
    <dgm:pt modelId="{AFECDA72-5D60-470E-85D4-8BF461EE8243}" type="pres">
      <dgm:prSet presAssocID="{B0B8F8B1-F7E6-42D4-9899-24B660D4F360}" presName="parentLeftMargin" presStyleLbl="node1" presStyleIdx="2" presStyleCnt="5"/>
      <dgm:spPr/>
    </dgm:pt>
    <dgm:pt modelId="{67B25E9A-ADE1-45D9-A58F-4C7AB3A78813}" type="pres">
      <dgm:prSet presAssocID="{B0B8F8B1-F7E6-42D4-9899-24B660D4F36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3191E54-38FA-4CC6-B029-30309A010206}" type="pres">
      <dgm:prSet presAssocID="{B0B8F8B1-F7E6-42D4-9899-24B660D4F360}" presName="negativeSpace" presStyleCnt="0"/>
      <dgm:spPr/>
    </dgm:pt>
    <dgm:pt modelId="{93A03309-0913-4FF2-97C7-CE456DA1D508}" type="pres">
      <dgm:prSet presAssocID="{B0B8F8B1-F7E6-42D4-9899-24B660D4F360}" presName="childText" presStyleLbl="conFgAcc1" presStyleIdx="3" presStyleCnt="5">
        <dgm:presLayoutVars>
          <dgm:bulletEnabled val="1"/>
        </dgm:presLayoutVars>
      </dgm:prSet>
      <dgm:spPr/>
    </dgm:pt>
    <dgm:pt modelId="{898E936F-EC01-437E-B127-1A2DCF213C96}" type="pres">
      <dgm:prSet presAssocID="{194B499F-FA43-434D-9AF8-AF01583DFC77}" presName="spaceBetweenRectangles" presStyleCnt="0"/>
      <dgm:spPr/>
    </dgm:pt>
    <dgm:pt modelId="{D4AB5C75-8DDC-4B33-A71C-4082C05BF219}" type="pres">
      <dgm:prSet presAssocID="{3F27E773-889D-4DAF-B98E-D79B5F14422A}" presName="parentLin" presStyleCnt="0"/>
      <dgm:spPr/>
    </dgm:pt>
    <dgm:pt modelId="{80D8FFFE-0506-40BD-8D4F-F6C9B1F11647}" type="pres">
      <dgm:prSet presAssocID="{3F27E773-889D-4DAF-B98E-D79B5F14422A}" presName="parentLeftMargin" presStyleLbl="node1" presStyleIdx="3" presStyleCnt="5"/>
      <dgm:spPr/>
    </dgm:pt>
    <dgm:pt modelId="{CE58CD62-3018-4382-AA30-5AB15F7A4618}" type="pres">
      <dgm:prSet presAssocID="{3F27E773-889D-4DAF-B98E-D79B5F14422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7CFF9-A26E-4720-88A7-35F49B238592}" type="pres">
      <dgm:prSet presAssocID="{3F27E773-889D-4DAF-B98E-D79B5F14422A}" presName="negativeSpace" presStyleCnt="0"/>
      <dgm:spPr/>
    </dgm:pt>
    <dgm:pt modelId="{0DB7F48D-D388-4B75-9A5A-93A1A731F885}" type="pres">
      <dgm:prSet presAssocID="{3F27E773-889D-4DAF-B98E-D79B5F14422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1AB36C0-2778-44A8-B024-145FD06EDA9E}" type="presOf" srcId="{314748DC-FB81-44DD-99DC-062052E17664}" destId="{4F006E72-4634-49AB-AA19-7C8111EA2E3A}" srcOrd="1" destOrd="0" presId="urn:microsoft.com/office/officeart/2005/8/layout/list1"/>
    <dgm:cxn modelId="{C149519F-F8A2-4CB1-94D1-F54E4B519417}" type="presOf" srcId="{D986671D-0241-4880-8999-C7A3A43707B7}" destId="{1C6DEA87-9027-44D5-A3FB-E650F044533C}" srcOrd="1" destOrd="0" presId="urn:microsoft.com/office/officeart/2005/8/layout/list1"/>
    <dgm:cxn modelId="{62F0F5FA-0DEC-4DD2-8B10-6EAA68CE1DC0}" type="presOf" srcId="{3F27E773-889D-4DAF-B98E-D79B5F14422A}" destId="{80D8FFFE-0506-40BD-8D4F-F6C9B1F11647}" srcOrd="0" destOrd="0" presId="urn:microsoft.com/office/officeart/2005/8/layout/list1"/>
    <dgm:cxn modelId="{92EDEE78-CE5E-4CC3-BD59-242378F370D9}" type="presOf" srcId="{314748DC-FB81-44DD-99DC-062052E17664}" destId="{9440E81B-FB13-4266-8D89-5044F3BC2128}" srcOrd="0" destOrd="0" presId="urn:microsoft.com/office/officeart/2005/8/layout/list1"/>
    <dgm:cxn modelId="{89482CB6-7ED8-43C5-A287-615888A21207}" type="presOf" srcId="{D986671D-0241-4880-8999-C7A3A43707B7}" destId="{1C39F575-9804-43A4-BAB6-49A73573B5C5}" srcOrd="0" destOrd="0" presId="urn:microsoft.com/office/officeart/2005/8/layout/list1"/>
    <dgm:cxn modelId="{EA492CB2-9FD9-4AA0-B8CA-C6C7C8F1EED2}" type="presOf" srcId="{B0B8F8B1-F7E6-42D4-9899-24B660D4F360}" destId="{AFECDA72-5D60-470E-85D4-8BF461EE8243}" srcOrd="0" destOrd="0" presId="urn:microsoft.com/office/officeart/2005/8/layout/list1"/>
    <dgm:cxn modelId="{8101A973-6F07-4CA3-B627-36546F734808}" type="presOf" srcId="{3F27E773-889D-4DAF-B98E-D79B5F14422A}" destId="{CE58CD62-3018-4382-AA30-5AB15F7A4618}" srcOrd="1" destOrd="0" presId="urn:microsoft.com/office/officeart/2005/8/layout/list1"/>
    <dgm:cxn modelId="{E56B76EE-F32C-4342-AFA6-600BD884B182}" type="presOf" srcId="{B0B8F8B1-F7E6-42D4-9899-24B660D4F360}" destId="{67B25E9A-ADE1-45D9-A58F-4C7AB3A78813}" srcOrd="1" destOrd="0" presId="urn:microsoft.com/office/officeart/2005/8/layout/list1"/>
    <dgm:cxn modelId="{DA3A29D9-D965-4232-ADC5-0917BE98F866}" type="presOf" srcId="{332195DE-CF31-402C-BD97-1800BB54EB94}" destId="{FD8D56EA-FA76-4C6A-92DE-2B99E43C6F7B}" srcOrd="1" destOrd="0" presId="urn:microsoft.com/office/officeart/2005/8/layout/list1"/>
    <dgm:cxn modelId="{5276AD7F-EE21-4E7A-9659-BE701D828577}" srcId="{577E8292-BD04-480C-95E0-61A5F2674173}" destId="{B0B8F8B1-F7E6-42D4-9899-24B660D4F360}" srcOrd="3" destOrd="0" parTransId="{2A659CBD-3357-4F14-B27D-BE8D5319EDA2}" sibTransId="{194B499F-FA43-434D-9AF8-AF01583DFC77}"/>
    <dgm:cxn modelId="{DFD21C28-510D-44FC-948C-6569AC26DBCD}" type="presOf" srcId="{332195DE-CF31-402C-BD97-1800BB54EB94}" destId="{227C1FF6-F2F6-4EA6-842C-87723FAAB951}" srcOrd="0" destOrd="0" presId="urn:microsoft.com/office/officeart/2005/8/layout/list1"/>
    <dgm:cxn modelId="{AB3790F5-CCB3-4B20-9412-F75C45B9ED85}" srcId="{577E8292-BD04-480C-95E0-61A5F2674173}" destId="{D986671D-0241-4880-8999-C7A3A43707B7}" srcOrd="1" destOrd="0" parTransId="{E7644335-415D-41CA-9380-E744A930DF64}" sibTransId="{D9A8FB29-9C27-43AC-B617-EC3BCA0624A5}"/>
    <dgm:cxn modelId="{3AF78C0A-8A65-4FFC-8B60-C82A38A893F3}" type="presOf" srcId="{577E8292-BD04-480C-95E0-61A5F2674173}" destId="{16122441-BA2F-476C-8D83-804B93E046EF}" srcOrd="0" destOrd="0" presId="urn:microsoft.com/office/officeart/2005/8/layout/list1"/>
    <dgm:cxn modelId="{9F48FB81-41CE-435D-975F-DE9F48BCAA9C}" srcId="{577E8292-BD04-480C-95E0-61A5F2674173}" destId="{314748DC-FB81-44DD-99DC-062052E17664}" srcOrd="2" destOrd="0" parTransId="{B3EE8515-4E7F-47A6-A80C-E5AA79F93AD8}" sibTransId="{80DA4EFD-DEB2-4A7D-9D80-6EDF36630E8D}"/>
    <dgm:cxn modelId="{12AE44B8-8F94-449C-B880-AB8132015DCF}" srcId="{577E8292-BD04-480C-95E0-61A5F2674173}" destId="{332195DE-CF31-402C-BD97-1800BB54EB94}" srcOrd="0" destOrd="0" parTransId="{A61B2B4A-F763-4D79-9029-5CE1844762F2}" sibTransId="{6C64B101-C2B7-46CD-B7B6-D07AC921FB5B}"/>
    <dgm:cxn modelId="{3F7C15B3-DE25-49B0-A390-005DBA58F03B}" srcId="{577E8292-BD04-480C-95E0-61A5F2674173}" destId="{3F27E773-889D-4DAF-B98E-D79B5F14422A}" srcOrd="4" destOrd="0" parTransId="{91C4C5E6-BD79-42F5-AA56-D192A48AD24C}" sibTransId="{8A88BE93-B894-455E-A427-0B0535450FDA}"/>
    <dgm:cxn modelId="{E12FFD80-2B78-4263-8BC6-DFD10C46705E}" type="presParOf" srcId="{16122441-BA2F-476C-8D83-804B93E046EF}" destId="{8A602FF5-C246-4CFE-8E60-73C366AB9244}" srcOrd="0" destOrd="0" presId="urn:microsoft.com/office/officeart/2005/8/layout/list1"/>
    <dgm:cxn modelId="{E5837BF8-A79E-40E7-B2A1-33247DCECBB6}" type="presParOf" srcId="{8A602FF5-C246-4CFE-8E60-73C366AB9244}" destId="{227C1FF6-F2F6-4EA6-842C-87723FAAB951}" srcOrd="0" destOrd="0" presId="urn:microsoft.com/office/officeart/2005/8/layout/list1"/>
    <dgm:cxn modelId="{13433F6D-64E3-408B-BA18-2938C972B418}" type="presParOf" srcId="{8A602FF5-C246-4CFE-8E60-73C366AB9244}" destId="{FD8D56EA-FA76-4C6A-92DE-2B99E43C6F7B}" srcOrd="1" destOrd="0" presId="urn:microsoft.com/office/officeart/2005/8/layout/list1"/>
    <dgm:cxn modelId="{3CAE9A11-1DD2-4D6B-854F-E092CDF8CC8E}" type="presParOf" srcId="{16122441-BA2F-476C-8D83-804B93E046EF}" destId="{0161C8A3-18A1-4C40-814B-257708260BB4}" srcOrd="1" destOrd="0" presId="urn:microsoft.com/office/officeart/2005/8/layout/list1"/>
    <dgm:cxn modelId="{8D2ED091-B416-42DD-91ED-2CE22BAB8E26}" type="presParOf" srcId="{16122441-BA2F-476C-8D83-804B93E046EF}" destId="{8CA53097-9ADC-40B2-8C9F-35E97C886930}" srcOrd="2" destOrd="0" presId="urn:microsoft.com/office/officeart/2005/8/layout/list1"/>
    <dgm:cxn modelId="{55ACACD5-1CEB-41DD-B7E9-44E1D037878E}" type="presParOf" srcId="{16122441-BA2F-476C-8D83-804B93E046EF}" destId="{38267F44-0744-442D-867D-D694023CC57E}" srcOrd="3" destOrd="0" presId="urn:microsoft.com/office/officeart/2005/8/layout/list1"/>
    <dgm:cxn modelId="{A6277208-6E30-4D90-998A-6DAC1A8D89EB}" type="presParOf" srcId="{16122441-BA2F-476C-8D83-804B93E046EF}" destId="{9E03BB3F-6867-4CAF-9D7B-E6ACCB820CE2}" srcOrd="4" destOrd="0" presId="urn:microsoft.com/office/officeart/2005/8/layout/list1"/>
    <dgm:cxn modelId="{BF1DB55E-0581-4A39-ADDD-26A62B90C2FB}" type="presParOf" srcId="{9E03BB3F-6867-4CAF-9D7B-E6ACCB820CE2}" destId="{1C39F575-9804-43A4-BAB6-49A73573B5C5}" srcOrd="0" destOrd="0" presId="urn:microsoft.com/office/officeart/2005/8/layout/list1"/>
    <dgm:cxn modelId="{5A7EA417-904F-4783-B3CA-63C4DB8913D7}" type="presParOf" srcId="{9E03BB3F-6867-4CAF-9D7B-E6ACCB820CE2}" destId="{1C6DEA87-9027-44D5-A3FB-E650F044533C}" srcOrd="1" destOrd="0" presId="urn:microsoft.com/office/officeart/2005/8/layout/list1"/>
    <dgm:cxn modelId="{C378CE4D-18DF-40F6-97A7-9DA59E8873B3}" type="presParOf" srcId="{16122441-BA2F-476C-8D83-804B93E046EF}" destId="{712E0B66-1005-4963-A5A9-DD1A75C257CE}" srcOrd="5" destOrd="0" presId="urn:microsoft.com/office/officeart/2005/8/layout/list1"/>
    <dgm:cxn modelId="{266E154F-F1FF-4855-BA9D-2DB8F1DEB603}" type="presParOf" srcId="{16122441-BA2F-476C-8D83-804B93E046EF}" destId="{A8DF5E6D-7981-4BF3-9858-595D57F81A6B}" srcOrd="6" destOrd="0" presId="urn:microsoft.com/office/officeart/2005/8/layout/list1"/>
    <dgm:cxn modelId="{ADAF9C02-C741-4CEB-9104-D049BDC43E8A}" type="presParOf" srcId="{16122441-BA2F-476C-8D83-804B93E046EF}" destId="{9B8D6915-A690-42BC-8893-43FB5C7F21CA}" srcOrd="7" destOrd="0" presId="urn:microsoft.com/office/officeart/2005/8/layout/list1"/>
    <dgm:cxn modelId="{8BE9A636-E906-4FBA-A952-4A66BA829CE4}" type="presParOf" srcId="{16122441-BA2F-476C-8D83-804B93E046EF}" destId="{71C8C89B-A11B-41FF-B0D9-2BC3C3185D08}" srcOrd="8" destOrd="0" presId="urn:microsoft.com/office/officeart/2005/8/layout/list1"/>
    <dgm:cxn modelId="{2307AB1E-B0F6-41C6-9C0D-861FE765A526}" type="presParOf" srcId="{71C8C89B-A11B-41FF-B0D9-2BC3C3185D08}" destId="{9440E81B-FB13-4266-8D89-5044F3BC2128}" srcOrd="0" destOrd="0" presId="urn:microsoft.com/office/officeart/2005/8/layout/list1"/>
    <dgm:cxn modelId="{D654EBE6-881F-413E-B212-43638E538BEB}" type="presParOf" srcId="{71C8C89B-A11B-41FF-B0D9-2BC3C3185D08}" destId="{4F006E72-4634-49AB-AA19-7C8111EA2E3A}" srcOrd="1" destOrd="0" presId="urn:microsoft.com/office/officeart/2005/8/layout/list1"/>
    <dgm:cxn modelId="{B8D9AF6B-37EB-4EA8-B6B4-65763A0FA65D}" type="presParOf" srcId="{16122441-BA2F-476C-8D83-804B93E046EF}" destId="{E7657351-2C35-4FBC-A6FD-AD846EBDD348}" srcOrd="9" destOrd="0" presId="urn:microsoft.com/office/officeart/2005/8/layout/list1"/>
    <dgm:cxn modelId="{D3E66C61-14B6-40F8-BFC3-4C12AB570FC0}" type="presParOf" srcId="{16122441-BA2F-476C-8D83-804B93E046EF}" destId="{2BFAD67F-5900-4FD0-85D9-008F0E2C7989}" srcOrd="10" destOrd="0" presId="urn:microsoft.com/office/officeart/2005/8/layout/list1"/>
    <dgm:cxn modelId="{10893167-7F93-4DBF-B151-E618EAAFCB06}" type="presParOf" srcId="{16122441-BA2F-476C-8D83-804B93E046EF}" destId="{92F82A36-1EF6-4B00-9E03-107CBEEED01F}" srcOrd="11" destOrd="0" presId="urn:microsoft.com/office/officeart/2005/8/layout/list1"/>
    <dgm:cxn modelId="{F6AE7B7F-D87D-41B8-81E5-D36C183F0C0A}" type="presParOf" srcId="{16122441-BA2F-476C-8D83-804B93E046EF}" destId="{9AC3EC86-FC0D-4BEA-899F-930EDDEECDF6}" srcOrd="12" destOrd="0" presId="urn:microsoft.com/office/officeart/2005/8/layout/list1"/>
    <dgm:cxn modelId="{C2953AB2-E0E4-438D-8B49-ABD9C3539324}" type="presParOf" srcId="{9AC3EC86-FC0D-4BEA-899F-930EDDEECDF6}" destId="{AFECDA72-5D60-470E-85D4-8BF461EE8243}" srcOrd="0" destOrd="0" presId="urn:microsoft.com/office/officeart/2005/8/layout/list1"/>
    <dgm:cxn modelId="{7F01B7D7-BB58-41C5-9BEE-501383275BE3}" type="presParOf" srcId="{9AC3EC86-FC0D-4BEA-899F-930EDDEECDF6}" destId="{67B25E9A-ADE1-45D9-A58F-4C7AB3A78813}" srcOrd="1" destOrd="0" presId="urn:microsoft.com/office/officeart/2005/8/layout/list1"/>
    <dgm:cxn modelId="{A741BCE5-394B-4BC0-BE1A-3AAFC41F0629}" type="presParOf" srcId="{16122441-BA2F-476C-8D83-804B93E046EF}" destId="{23191E54-38FA-4CC6-B029-30309A010206}" srcOrd="13" destOrd="0" presId="urn:microsoft.com/office/officeart/2005/8/layout/list1"/>
    <dgm:cxn modelId="{93E94CB2-F11F-463C-9DA5-4B432FDDF8D7}" type="presParOf" srcId="{16122441-BA2F-476C-8D83-804B93E046EF}" destId="{93A03309-0913-4FF2-97C7-CE456DA1D508}" srcOrd="14" destOrd="0" presId="urn:microsoft.com/office/officeart/2005/8/layout/list1"/>
    <dgm:cxn modelId="{12D00F70-0276-45F3-BCCC-75F5FEB15FAD}" type="presParOf" srcId="{16122441-BA2F-476C-8D83-804B93E046EF}" destId="{898E936F-EC01-437E-B127-1A2DCF213C96}" srcOrd="15" destOrd="0" presId="urn:microsoft.com/office/officeart/2005/8/layout/list1"/>
    <dgm:cxn modelId="{51E4F955-F489-4B71-AD6A-7AC52A49EEA0}" type="presParOf" srcId="{16122441-BA2F-476C-8D83-804B93E046EF}" destId="{D4AB5C75-8DDC-4B33-A71C-4082C05BF219}" srcOrd="16" destOrd="0" presId="urn:microsoft.com/office/officeart/2005/8/layout/list1"/>
    <dgm:cxn modelId="{4E2B50D1-D193-4AEB-BFF5-44B595E5DCD0}" type="presParOf" srcId="{D4AB5C75-8DDC-4B33-A71C-4082C05BF219}" destId="{80D8FFFE-0506-40BD-8D4F-F6C9B1F11647}" srcOrd="0" destOrd="0" presId="urn:microsoft.com/office/officeart/2005/8/layout/list1"/>
    <dgm:cxn modelId="{DD0D22C7-EE48-4B8F-BC2E-9C58940A1EA1}" type="presParOf" srcId="{D4AB5C75-8DDC-4B33-A71C-4082C05BF219}" destId="{CE58CD62-3018-4382-AA30-5AB15F7A4618}" srcOrd="1" destOrd="0" presId="urn:microsoft.com/office/officeart/2005/8/layout/list1"/>
    <dgm:cxn modelId="{093DF114-7717-4C70-83CE-F13E24382028}" type="presParOf" srcId="{16122441-BA2F-476C-8D83-804B93E046EF}" destId="{F2F7CFF9-A26E-4720-88A7-35F49B238592}" srcOrd="17" destOrd="0" presId="urn:microsoft.com/office/officeart/2005/8/layout/list1"/>
    <dgm:cxn modelId="{073BFA85-09FA-419F-B838-8A90F86C9BE8}" type="presParOf" srcId="{16122441-BA2F-476C-8D83-804B93E046EF}" destId="{0DB7F48D-D388-4B75-9A5A-93A1A731F88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8FF91-0C93-4F0A-BA68-9E181E880B5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BE4B0-3F98-4E67-A793-B7BCA3516C5E}">
      <dgm:prSet phldrT="[Text]"/>
      <dgm:spPr/>
      <dgm:t>
        <a:bodyPr/>
        <a:lstStyle/>
        <a:p>
          <a:r>
            <a:rPr lang="en-US" dirty="0" smtClean="0"/>
            <a:t>379</a:t>
          </a:r>
          <a:endParaRPr lang="en-US" dirty="0"/>
        </a:p>
      </dgm:t>
    </dgm:pt>
    <dgm:pt modelId="{F573E16C-43F0-4877-87B1-2E0406EC1805}" type="parTrans" cxnId="{BEB846FF-573A-432E-92C8-38F52ACEF3A6}">
      <dgm:prSet/>
      <dgm:spPr/>
      <dgm:t>
        <a:bodyPr/>
        <a:lstStyle/>
        <a:p>
          <a:endParaRPr lang="en-US"/>
        </a:p>
      </dgm:t>
    </dgm:pt>
    <dgm:pt modelId="{CA56251B-E701-4348-AC07-C12162420751}" type="sibTrans" cxnId="{BEB846FF-573A-432E-92C8-38F52ACEF3A6}">
      <dgm:prSet/>
      <dgm:spPr/>
      <dgm:t>
        <a:bodyPr/>
        <a:lstStyle/>
        <a:p>
          <a:endParaRPr lang="en-US"/>
        </a:p>
      </dgm:t>
    </dgm:pt>
    <dgm:pt modelId="{3A8377CD-A012-4D90-9FE2-AC74EF83A84E}">
      <dgm:prSet phldrT="[Text]"/>
      <dgm:spPr/>
      <dgm:t>
        <a:bodyPr/>
        <a:lstStyle/>
        <a:p>
          <a:r>
            <a:rPr lang="en-US" dirty="0" smtClean="0"/>
            <a:t>27,755 HHs</a:t>
          </a:r>
          <a:endParaRPr lang="en-US" dirty="0"/>
        </a:p>
      </dgm:t>
    </dgm:pt>
    <dgm:pt modelId="{85F09595-463F-4639-A2D5-15C00669E508}" type="parTrans" cxnId="{80F9C633-4764-4100-8758-56C24CC05FC9}">
      <dgm:prSet/>
      <dgm:spPr/>
      <dgm:t>
        <a:bodyPr/>
        <a:lstStyle/>
        <a:p>
          <a:endParaRPr lang="en-US"/>
        </a:p>
      </dgm:t>
    </dgm:pt>
    <dgm:pt modelId="{8DB43E3F-7044-43FC-8926-6D2741C0E0EF}" type="sibTrans" cxnId="{80F9C633-4764-4100-8758-56C24CC05FC9}">
      <dgm:prSet/>
      <dgm:spPr/>
      <dgm:t>
        <a:bodyPr/>
        <a:lstStyle/>
        <a:p>
          <a:endParaRPr lang="en-US"/>
        </a:p>
      </dgm:t>
    </dgm:pt>
    <dgm:pt modelId="{319BACA6-7ECB-45B1-933B-80D6AC069A97}">
      <dgm:prSet phldrT="[Text]"/>
      <dgm:spPr/>
      <dgm:t>
        <a:bodyPr/>
        <a:lstStyle/>
        <a:p>
          <a:r>
            <a:rPr lang="en-US" dirty="0" smtClean="0"/>
            <a:t>9 Sep-14 Oct</a:t>
          </a:r>
          <a:endParaRPr lang="en-US" dirty="0"/>
        </a:p>
      </dgm:t>
    </dgm:pt>
    <dgm:pt modelId="{D0548EE1-2491-4B1C-B7CE-A128064F0E3D}" type="parTrans" cxnId="{F08ABC60-0CA0-4006-A72E-CBDBA444F002}">
      <dgm:prSet/>
      <dgm:spPr/>
      <dgm:t>
        <a:bodyPr/>
        <a:lstStyle/>
        <a:p>
          <a:endParaRPr lang="en-US"/>
        </a:p>
      </dgm:t>
    </dgm:pt>
    <dgm:pt modelId="{37E2A6C7-FF27-475C-9396-47C10003B0B6}" type="sibTrans" cxnId="{F08ABC60-0CA0-4006-A72E-CBDBA444F002}">
      <dgm:prSet/>
      <dgm:spPr/>
      <dgm:t>
        <a:bodyPr/>
        <a:lstStyle/>
        <a:p>
          <a:endParaRPr lang="en-US"/>
        </a:p>
      </dgm:t>
    </dgm:pt>
    <dgm:pt modelId="{5ECD8BBB-5735-4750-9D9B-CCE3E350877E}">
      <dgm:prSet phldrT="[Text]"/>
      <dgm:spPr/>
      <dgm:t>
        <a:bodyPr/>
        <a:lstStyle/>
        <a:p>
          <a:r>
            <a:rPr lang="en-US" dirty="0" smtClean="0"/>
            <a:t>5 locations</a:t>
          </a:r>
          <a:endParaRPr lang="en-US" dirty="0"/>
        </a:p>
      </dgm:t>
    </dgm:pt>
    <dgm:pt modelId="{49713477-F001-43C7-88D2-3E684F36A808}" type="parTrans" cxnId="{B6D99B55-D023-461A-8522-2CE20219539A}">
      <dgm:prSet/>
      <dgm:spPr/>
      <dgm:t>
        <a:bodyPr/>
        <a:lstStyle/>
        <a:p>
          <a:endParaRPr lang="en-US"/>
        </a:p>
      </dgm:t>
    </dgm:pt>
    <dgm:pt modelId="{CAF3B2DE-5549-49FF-AC4D-F807BED3CF65}" type="sibTrans" cxnId="{B6D99B55-D023-461A-8522-2CE20219539A}">
      <dgm:prSet/>
      <dgm:spPr/>
      <dgm:t>
        <a:bodyPr/>
        <a:lstStyle/>
        <a:p>
          <a:endParaRPr lang="en-US"/>
        </a:p>
      </dgm:t>
    </dgm:pt>
    <dgm:pt modelId="{7D94FB78-D68D-448E-A596-25576383F1B2}">
      <dgm:prSet phldrT="[Text]"/>
      <dgm:spPr/>
      <dgm:t>
        <a:bodyPr/>
        <a:lstStyle/>
        <a:p>
          <a:r>
            <a:rPr lang="en-US" dirty="0" smtClean="0"/>
            <a:t>10 enumerators</a:t>
          </a:r>
          <a:endParaRPr lang="en-US" dirty="0"/>
        </a:p>
      </dgm:t>
    </dgm:pt>
    <dgm:pt modelId="{ABDD009A-ED8B-4C9C-8FF6-93452FC1BB52}" type="parTrans" cxnId="{85427BFA-6660-478A-8236-CE3A31F26069}">
      <dgm:prSet/>
      <dgm:spPr/>
      <dgm:t>
        <a:bodyPr/>
        <a:lstStyle/>
        <a:p>
          <a:endParaRPr lang="en-US"/>
        </a:p>
      </dgm:t>
    </dgm:pt>
    <dgm:pt modelId="{197BEFAC-ADFF-4A05-9A83-0CE7530367FE}" type="sibTrans" cxnId="{85427BFA-6660-478A-8236-CE3A31F26069}">
      <dgm:prSet/>
      <dgm:spPr/>
      <dgm:t>
        <a:bodyPr/>
        <a:lstStyle/>
        <a:p>
          <a:endParaRPr lang="en-US"/>
        </a:p>
      </dgm:t>
    </dgm:pt>
    <dgm:pt modelId="{681CB878-53DB-4D41-ABBA-D49BFDEED4CC}" type="pres">
      <dgm:prSet presAssocID="{9E08FF91-0C93-4F0A-BA68-9E181E880B5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502521-30C8-49CA-85C4-062AD84CCE67}" type="pres">
      <dgm:prSet presAssocID="{9E08FF91-0C93-4F0A-BA68-9E181E880B52}" presName="matrix" presStyleCnt="0"/>
      <dgm:spPr/>
    </dgm:pt>
    <dgm:pt modelId="{FD73C57E-CF00-4A6B-BE4C-16A0CB88681C}" type="pres">
      <dgm:prSet presAssocID="{9E08FF91-0C93-4F0A-BA68-9E181E880B52}" presName="tile1" presStyleLbl="node1" presStyleIdx="0" presStyleCnt="4"/>
      <dgm:spPr/>
      <dgm:t>
        <a:bodyPr/>
        <a:lstStyle/>
        <a:p>
          <a:endParaRPr lang="en-US"/>
        </a:p>
      </dgm:t>
    </dgm:pt>
    <dgm:pt modelId="{D788AAA5-4F71-4CE1-8703-0563882D444C}" type="pres">
      <dgm:prSet presAssocID="{9E08FF91-0C93-4F0A-BA68-9E181E880B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8A36A-25F6-42AD-A363-2E556BF82BBD}" type="pres">
      <dgm:prSet presAssocID="{9E08FF91-0C93-4F0A-BA68-9E181E880B52}" presName="tile2" presStyleLbl="node1" presStyleIdx="1" presStyleCnt="4"/>
      <dgm:spPr/>
      <dgm:t>
        <a:bodyPr/>
        <a:lstStyle/>
        <a:p>
          <a:endParaRPr lang="en-US"/>
        </a:p>
      </dgm:t>
    </dgm:pt>
    <dgm:pt modelId="{4B47BE3E-4088-4B0F-A139-D25A4B75140B}" type="pres">
      <dgm:prSet presAssocID="{9E08FF91-0C93-4F0A-BA68-9E181E880B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4FDFD-02FF-4576-BEC9-87756618E83E}" type="pres">
      <dgm:prSet presAssocID="{9E08FF91-0C93-4F0A-BA68-9E181E880B52}" presName="tile3" presStyleLbl="node1" presStyleIdx="2" presStyleCnt="4"/>
      <dgm:spPr/>
    </dgm:pt>
    <dgm:pt modelId="{5FCE57E5-8693-4779-BFB6-0826DE1BD10F}" type="pres">
      <dgm:prSet presAssocID="{9E08FF91-0C93-4F0A-BA68-9E181E880B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93CE199-A5E8-4F90-AFB8-4426A2794945}" type="pres">
      <dgm:prSet presAssocID="{9E08FF91-0C93-4F0A-BA68-9E181E880B52}" presName="tile4" presStyleLbl="node1" presStyleIdx="3" presStyleCnt="4"/>
      <dgm:spPr/>
    </dgm:pt>
    <dgm:pt modelId="{E8BDA70B-6308-4CEF-B9E3-F28F76B0A2E1}" type="pres">
      <dgm:prSet presAssocID="{9E08FF91-0C93-4F0A-BA68-9E181E880B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659A3DF-360E-4F54-9755-509B03ED11A8}" type="pres">
      <dgm:prSet presAssocID="{9E08FF91-0C93-4F0A-BA68-9E181E880B5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03C4B1F-7F16-47DF-9FC4-3D2B97B9475C}" type="presOf" srcId="{319BACA6-7ECB-45B1-933B-80D6AC069A97}" destId="{DB98A36A-25F6-42AD-A363-2E556BF82BBD}" srcOrd="0" destOrd="0" presId="urn:microsoft.com/office/officeart/2005/8/layout/matrix1"/>
    <dgm:cxn modelId="{40F2A2D6-3118-4C8D-AD3A-2BE8B6EDDCCB}" type="presOf" srcId="{F8BBE4B0-3F98-4E67-A793-B7BCA3516C5E}" destId="{0659A3DF-360E-4F54-9755-509B03ED11A8}" srcOrd="0" destOrd="0" presId="urn:microsoft.com/office/officeart/2005/8/layout/matrix1"/>
    <dgm:cxn modelId="{B6D99B55-D023-461A-8522-2CE20219539A}" srcId="{F8BBE4B0-3F98-4E67-A793-B7BCA3516C5E}" destId="{5ECD8BBB-5735-4750-9D9B-CCE3E350877E}" srcOrd="2" destOrd="0" parTransId="{49713477-F001-43C7-88D2-3E684F36A808}" sibTransId="{CAF3B2DE-5549-49FF-AC4D-F807BED3CF65}"/>
    <dgm:cxn modelId="{93999662-1FF7-4D4B-AC91-63A8874E8F19}" type="presOf" srcId="{5ECD8BBB-5735-4750-9D9B-CCE3E350877E}" destId="{0764FDFD-02FF-4576-BEC9-87756618E83E}" srcOrd="0" destOrd="0" presId="urn:microsoft.com/office/officeart/2005/8/layout/matrix1"/>
    <dgm:cxn modelId="{F161781C-9AAE-4DAE-8C27-12AEDD4F4D00}" type="presOf" srcId="{5ECD8BBB-5735-4750-9D9B-CCE3E350877E}" destId="{5FCE57E5-8693-4779-BFB6-0826DE1BD10F}" srcOrd="1" destOrd="0" presId="urn:microsoft.com/office/officeart/2005/8/layout/matrix1"/>
    <dgm:cxn modelId="{4E4EDEA7-ED07-43C6-B324-982126CD5ABF}" type="presOf" srcId="{3A8377CD-A012-4D90-9FE2-AC74EF83A84E}" destId="{FD73C57E-CF00-4A6B-BE4C-16A0CB88681C}" srcOrd="0" destOrd="0" presId="urn:microsoft.com/office/officeart/2005/8/layout/matrix1"/>
    <dgm:cxn modelId="{80F9C633-4764-4100-8758-56C24CC05FC9}" srcId="{F8BBE4B0-3F98-4E67-A793-B7BCA3516C5E}" destId="{3A8377CD-A012-4D90-9FE2-AC74EF83A84E}" srcOrd="0" destOrd="0" parTransId="{85F09595-463F-4639-A2D5-15C00669E508}" sibTransId="{8DB43E3F-7044-43FC-8926-6D2741C0E0EF}"/>
    <dgm:cxn modelId="{BEB846FF-573A-432E-92C8-38F52ACEF3A6}" srcId="{9E08FF91-0C93-4F0A-BA68-9E181E880B52}" destId="{F8BBE4B0-3F98-4E67-A793-B7BCA3516C5E}" srcOrd="0" destOrd="0" parTransId="{F573E16C-43F0-4877-87B1-2E0406EC1805}" sibTransId="{CA56251B-E701-4348-AC07-C12162420751}"/>
    <dgm:cxn modelId="{85427BFA-6660-478A-8236-CE3A31F26069}" srcId="{F8BBE4B0-3F98-4E67-A793-B7BCA3516C5E}" destId="{7D94FB78-D68D-448E-A596-25576383F1B2}" srcOrd="3" destOrd="0" parTransId="{ABDD009A-ED8B-4C9C-8FF6-93452FC1BB52}" sibTransId="{197BEFAC-ADFF-4A05-9A83-0CE7530367FE}"/>
    <dgm:cxn modelId="{08768E1E-F34F-42FE-9A83-7D95934565BA}" type="presOf" srcId="{3A8377CD-A012-4D90-9FE2-AC74EF83A84E}" destId="{D788AAA5-4F71-4CE1-8703-0563882D444C}" srcOrd="1" destOrd="0" presId="urn:microsoft.com/office/officeart/2005/8/layout/matrix1"/>
    <dgm:cxn modelId="{F08ABC60-0CA0-4006-A72E-CBDBA444F002}" srcId="{F8BBE4B0-3F98-4E67-A793-B7BCA3516C5E}" destId="{319BACA6-7ECB-45B1-933B-80D6AC069A97}" srcOrd="1" destOrd="0" parTransId="{D0548EE1-2491-4B1C-B7CE-A128064F0E3D}" sibTransId="{37E2A6C7-FF27-475C-9396-47C10003B0B6}"/>
    <dgm:cxn modelId="{1309BF37-A295-4937-887E-C6955AFF10F9}" type="presOf" srcId="{7D94FB78-D68D-448E-A596-25576383F1B2}" destId="{C93CE199-A5E8-4F90-AFB8-4426A2794945}" srcOrd="0" destOrd="0" presId="urn:microsoft.com/office/officeart/2005/8/layout/matrix1"/>
    <dgm:cxn modelId="{F97F18BB-F8A2-4D74-9330-6B753912CFC5}" type="presOf" srcId="{9E08FF91-0C93-4F0A-BA68-9E181E880B52}" destId="{681CB878-53DB-4D41-ABBA-D49BFDEED4CC}" srcOrd="0" destOrd="0" presId="urn:microsoft.com/office/officeart/2005/8/layout/matrix1"/>
    <dgm:cxn modelId="{0F6D953F-8110-434E-B01A-D958632C90C9}" type="presOf" srcId="{7D94FB78-D68D-448E-A596-25576383F1B2}" destId="{E8BDA70B-6308-4CEF-B9E3-F28F76B0A2E1}" srcOrd="1" destOrd="0" presId="urn:microsoft.com/office/officeart/2005/8/layout/matrix1"/>
    <dgm:cxn modelId="{6F4C8779-033C-450A-96DB-9EA215B4E1A7}" type="presOf" srcId="{319BACA6-7ECB-45B1-933B-80D6AC069A97}" destId="{4B47BE3E-4088-4B0F-A139-D25A4B75140B}" srcOrd="1" destOrd="0" presId="urn:microsoft.com/office/officeart/2005/8/layout/matrix1"/>
    <dgm:cxn modelId="{32DA289A-10C5-4A4F-8B57-E48F24586F11}" type="presParOf" srcId="{681CB878-53DB-4D41-ABBA-D49BFDEED4CC}" destId="{99502521-30C8-49CA-85C4-062AD84CCE67}" srcOrd="0" destOrd="0" presId="urn:microsoft.com/office/officeart/2005/8/layout/matrix1"/>
    <dgm:cxn modelId="{EC7DB366-0AE5-4D18-B762-16673A0E8EAB}" type="presParOf" srcId="{99502521-30C8-49CA-85C4-062AD84CCE67}" destId="{FD73C57E-CF00-4A6B-BE4C-16A0CB88681C}" srcOrd="0" destOrd="0" presId="urn:microsoft.com/office/officeart/2005/8/layout/matrix1"/>
    <dgm:cxn modelId="{459B850B-E9D1-4B5E-8667-0DAC2F1F1395}" type="presParOf" srcId="{99502521-30C8-49CA-85C4-062AD84CCE67}" destId="{D788AAA5-4F71-4CE1-8703-0563882D444C}" srcOrd="1" destOrd="0" presId="urn:microsoft.com/office/officeart/2005/8/layout/matrix1"/>
    <dgm:cxn modelId="{CD4C6FA5-7FBC-4665-B65A-5AC0114F9EE2}" type="presParOf" srcId="{99502521-30C8-49CA-85C4-062AD84CCE67}" destId="{DB98A36A-25F6-42AD-A363-2E556BF82BBD}" srcOrd="2" destOrd="0" presId="urn:microsoft.com/office/officeart/2005/8/layout/matrix1"/>
    <dgm:cxn modelId="{EF755D36-B16A-459F-9B2C-665CB75D925D}" type="presParOf" srcId="{99502521-30C8-49CA-85C4-062AD84CCE67}" destId="{4B47BE3E-4088-4B0F-A139-D25A4B75140B}" srcOrd="3" destOrd="0" presId="urn:microsoft.com/office/officeart/2005/8/layout/matrix1"/>
    <dgm:cxn modelId="{9F0D38B3-FF39-4337-9517-E9E22E2E1BCE}" type="presParOf" srcId="{99502521-30C8-49CA-85C4-062AD84CCE67}" destId="{0764FDFD-02FF-4576-BEC9-87756618E83E}" srcOrd="4" destOrd="0" presId="urn:microsoft.com/office/officeart/2005/8/layout/matrix1"/>
    <dgm:cxn modelId="{559DD922-7FCE-47C9-8A99-79A162039460}" type="presParOf" srcId="{99502521-30C8-49CA-85C4-062AD84CCE67}" destId="{5FCE57E5-8693-4779-BFB6-0826DE1BD10F}" srcOrd="5" destOrd="0" presId="urn:microsoft.com/office/officeart/2005/8/layout/matrix1"/>
    <dgm:cxn modelId="{1CDD3D90-0EB4-45A7-891A-BF6F1B50E0F7}" type="presParOf" srcId="{99502521-30C8-49CA-85C4-062AD84CCE67}" destId="{C93CE199-A5E8-4F90-AFB8-4426A2794945}" srcOrd="6" destOrd="0" presId="urn:microsoft.com/office/officeart/2005/8/layout/matrix1"/>
    <dgm:cxn modelId="{89CACA0E-CF70-4792-AC5D-05771E6B3109}" type="presParOf" srcId="{99502521-30C8-49CA-85C4-062AD84CCE67}" destId="{E8BDA70B-6308-4CEF-B9E3-F28F76B0A2E1}" srcOrd="7" destOrd="0" presId="urn:microsoft.com/office/officeart/2005/8/layout/matrix1"/>
    <dgm:cxn modelId="{EE0C412C-5E54-46F9-B355-8191E83210D8}" type="presParOf" srcId="{681CB878-53DB-4D41-ABBA-D49BFDEED4CC}" destId="{0659A3DF-360E-4F54-9755-509B03ED11A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08FF91-0C93-4F0A-BA68-9E181E880B5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BE4B0-3F98-4E67-A793-B7BCA3516C5E}">
      <dgm:prSet phldrT="[Text]"/>
      <dgm:spPr/>
      <dgm:t>
        <a:bodyPr/>
        <a:lstStyle/>
        <a:p>
          <a:r>
            <a:rPr lang="en-US" dirty="0" smtClean="0"/>
            <a:t>379</a:t>
          </a:r>
          <a:endParaRPr lang="en-US" dirty="0"/>
        </a:p>
      </dgm:t>
    </dgm:pt>
    <dgm:pt modelId="{F573E16C-43F0-4877-87B1-2E0406EC1805}" type="parTrans" cxnId="{BEB846FF-573A-432E-92C8-38F52ACEF3A6}">
      <dgm:prSet/>
      <dgm:spPr/>
      <dgm:t>
        <a:bodyPr/>
        <a:lstStyle/>
        <a:p>
          <a:endParaRPr lang="en-US"/>
        </a:p>
      </dgm:t>
    </dgm:pt>
    <dgm:pt modelId="{CA56251B-E701-4348-AC07-C12162420751}" type="sibTrans" cxnId="{BEB846FF-573A-432E-92C8-38F52ACEF3A6}">
      <dgm:prSet/>
      <dgm:spPr/>
      <dgm:t>
        <a:bodyPr/>
        <a:lstStyle/>
        <a:p>
          <a:endParaRPr lang="en-US"/>
        </a:p>
      </dgm:t>
    </dgm:pt>
    <dgm:pt modelId="{3A8377CD-A012-4D90-9FE2-AC74EF83A84E}">
      <dgm:prSet phldrT="[Text]"/>
      <dgm:spPr/>
      <dgm:t>
        <a:bodyPr/>
        <a:lstStyle/>
        <a:p>
          <a:r>
            <a:rPr lang="en-US" dirty="0" err="1" smtClean="0"/>
            <a:t>KoBo</a:t>
          </a:r>
          <a:endParaRPr lang="en-US" dirty="0"/>
        </a:p>
      </dgm:t>
    </dgm:pt>
    <dgm:pt modelId="{85F09595-463F-4639-A2D5-15C00669E508}" type="parTrans" cxnId="{80F9C633-4764-4100-8758-56C24CC05FC9}">
      <dgm:prSet/>
      <dgm:spPr/>
      <dgm:t>
        <a:bodyPr/>
        <a:lstStyle/>
        <a:p>
          <a:endParaRPr lang="en-US"/>
        </a:p>
      </dgm:t>
    </dgm:pt>
    <dgm:pt modelId="{8DB43E3F-7044-43FC-8926-6D2741C0E0EF}" type="sibTrans" cxnId="{80F9C633-4764-4100-8758-56C24CC05FC9}">
      <dgm:prSet/>
      <dgm:spPr/>
      <dgm:t>
        <a:bodyPr/>
        <a:lstStyle/>
        <a:p>
          <a:endParaRPr lang="en-US"/>
        </a:p>
      </dgm:t>
    </dgm:pt>
    <dgm:pt modelId="{319BACA6-7ECB-45B1-933B-80D6AC069A97}">
      <dgm:prSet phldrT="[Text]"/>
      <dgm:spPr/>
      <dgm:t>
        <a:bodyPr/>
        <a:lstStyle/>
        <a:p>
          <a:r>
            <a:rPr lang="en-US" dirty="0" smtClean="0"/>
            <a:t>2 days </a:t>
          </a:r>
          <a:r>
            <a:rPr lang="en-US" dirty="0" err="1" smtClean="0"/>
            <a:t>trng</a:t>
          </a:r>
          <a:endParaRPr lang="en-US" dirty="0"/>
        </a:p>
      </dgm:t>
    </dgm:pt>
    <dgm:pt modelId="{D0548EE1-2491-4B1C-B7CE-A128064F0E3D}" type="parTrans" cxnId="{F08ABC60-0CA0-4006-A72E-CBDBA444F002}">
      <dgm:prSet/>
      <dgm:spPr/>
      <dgm:t>
        <a:bodyPr/>
        <a:lstStyle/>
        <a:p>
          <a:endParaRPr lang="en-US"/>
        </a:p>
      </dgm:t>
    </dgm:pt>
    <dgm:pt modelId="{37E2A6C7-FF27-475C-9396-47C10003B0B6}" type="sibTrans" cxnId="{F08ABC60-0CA0-4006-A72E-CBDBA444F002}">
      <dgm:prSet/>
      <dgm:spPr/>
      <dgm:t>
        <a:bodyPr/>
        <a:lstStyle/>
        <a:p>
          <a:endParaRPr lang="en-US"/>
        </a:p>
      </dgm:t>
    </dgm:pt>
    <dgm:pt modelId="{5ECD8BBB-5735-4750-9D9B-CCE3E350877E}">
      <dgm:prSet phldrT="[Text]"/>
      <dgm:spPr/>
      <dgm:t>
        <a:bodyPr/>
        <a:lstStyle/>
        <a:p>
          <a:r>
            <a:rPr lang="en-US" dirty="0" smtClean="0"/>
            <a:t>4 days data c </a:t>
          </a:r>
          <a:endParaRPr lang="en-US" dirty="0"/>
        </a:p>
      </dgm:t>
    </dgm:pt>
    <dgm:pt modelId="{49713477-F001-43C7-88D2-3E684F36A808}" type="parTrans" cxnId="{B6D99B55-D023-461A-8522-2CE20219539A}">
      <dgm:prSet/>
      <dgm:spPr/>
      <dgm:t>
        <a:bodyPr/>
        <a:lstStyle/>
        <a:p>
          <a:endParaRPr lang="en-US"/>
        </a:p>
      </dgm:t>
    </dgm:pt>
    <dgm:pt modelId="{CAF3B2DE-5549-49FF-AC4D-F807BED3CF65}" type="sibTrans" cxnId="{B6D99B55-D023-461A-8522-2CE20219539A}">
      <dgm:prSet/>
      <dgm:spPr/>
      <dgm:t>
        <a:bodyPr/>
        <a:lstStyle/>
        <a:p>
          <a:endParaRPr lang="en-US"/>
        </a:p>
      </dgm:t>
    </dgm:pt>
    <dgm:pt modelId="{7D94FB78-D68D-448E-A596-25576383F1B2}">
      <dgm:prSet phldrT="[Text]"/>
      <dgm:spPr/>
      <dgm:t>
        <a:bodyPr/>
        <a:lstStyle/>
        <a:p>
          <a:r>
            <a:rPr lang="en-US" dirty="0" smtClean="0"/>
            <a:t>2 days </a:t>
          </a:r>
          <a:r>
            <a:rPr lang="en-US" dirty="0" err="1" smtClean="0"/>
            <a:t>ana+rep</a:t>
          </a:r>
          <a:endParaRPr lang="en-US" dirty="0"/>
        </a:p>
      </dgm:t>
    </dgm:pt>
    <dgm:pt modelId="{ABDD009A-ED8B-4C9C-8FF6-93452FC1BB52}" type="parTrans" cxnId="{85427BFA-6660-478A-8236-CE3A31F26069}">
      <dgm:prSet/>
      <dgm:spPr/>
      <dgm:t>
        <a:bodyPr/>
        <a:lstStyle/>
        <a:p>
          <a:endParaRPr lang="en-US"/>
        </a:p>
      </dgm:t>
    </dgm:pt>
    <dgm:pt modelId="{197BEFAC-ADFF-4A05-9A83-0CE7530367FE}" type="sibTrans" cxnId="{85427BFA-6660-478A-8236-CE3A31F26069}">
      <dgm:prSet/>
      <dgm:spPr/>
      <dgm:t>
        <a:bodyPr/>
        <a:lstStyle/>
        <a:p>
          <a:endParaRPr lang="en-US"/>
        </a:p>
      </dgm:t>
    </dgm:pt>
    <dgm:pt modelId="{681CB878-53DB-4D41-ABBA-D49BFDEED4CC}" type="pres">
      <dgm:prSet presAssocID="{9E08FF91-0C93-4F0A-BA68-9E181E880B5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502521-30C8-49CA-85C4-062AD84CCE67}" type="pres">
      <dgm:prSet presAssocID="{9E08FF91-0C93-4F0A-BA68-9E181E880B52}" presName="matrix" presStyleCnt="0"/>
      <dgm:spPr/>
    </dgm:pt>
    <dgm:pt modelId="{FD73C57E-CF00-4A6B-BE4C-16A0CB88681C}" type="pres">
      <dgm:prSet presAssocID="{9E08FF91-0C93-4F0A-BA68-9E181E880B52}" presName="tile1" presStyleLbl="node1" presStyleIdx="0" presStyleCnt="4"/>
      <dgm:spPr/>
      <dgm:t>
        <a:bodyPr/>
        <a:lstStyle/>
        <a:p>
          <a:endParaRPr lang="en-US"/>
        </a:p>
      </dgm:t>
    </dgm:pt>
    <dgm:pt modelId="{D788AAA5-4F71-4CE1-8703-0563882D444C}" type="pres">
      <dgm:prSet presAssocID="{9E08FF91-0C93-4F0A-BA68-9E181E880B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8A36A-25F6-42AD-A363-2E556BF82BBD}" type="pres">
      <dgm:prSet presAssocID="{9E08FF91-0C93-4F0A-BA68-9E181E880B52}" presName="tile2" presStyleLbl="node1" presStyleIdx="1" presStyleCnt="4"/>
      <dgm:spPr/>
      <dgm:t>
        <a:bodyPr/>
        <a:lstStyle/>
        <a:p>
          <a:endParaRPr lang="en-US"/>
        </a:p>
      </dgm:t>
    </dgm:pt>
    <dgm:pt modelId="{4B47BE3E-4088-4B0F-A139-D25A4B75140B}" type="pres">
      <dgm:prSet presAssocID="{9E08FF91-0C93-4F0A-BA68-9E181E880B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4FDFD-02FF-4576-BEC9-87756618E83E}" type="pres">
      <dgm:prSet presAssocID="{9E08FF91-0C93-4F0A-BA68-9E181E880B52}" presName="tile3" presStyleLbl="node1" presStyleIdx="2" presStyleCnt="4"/>
      <dgm:spPr/>
    </dgm:pt>
    <dgm:pt modelId="{5FCE57E5-8693-4779-BFB6-0826DE1BD10F}" type="pres">
      <dgm:prSet presAssocID="{9E08FF91-0C93-4F0A-BA68-9E181E880B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93CE199-A5E8-4F90-AFB8-4426A2794945}" type="pres">
      <dgm:prSet presAssocID="{9E08FF91-0C93-4F0A-BA68-9E181E880B52}" presName="tile4" presStyleLbl="node1" presStyleIdx="3" presStyleCnt="4"/>
      <dgm:spPr/>
    </dgm:pt>
    <dgm:pt modelId="{E8BDA70B-6308-4CEF-B9E3-F28F76B0A2E1}" type="pres">
      <dgm:prSet presAssocID="{9E08FF91-0C93-4F0A-BA68-9E181E880B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659A3DF-360E-4F54-9755-509B03ED11A8}" type="pres">
      <dgm:prSet presAssocID="{9E08FF91-0C93-4F0A-BA68-9E181E880B5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59FD023-CF8E-44C6-A5E0-11D789ED5B65}" type="presOf" srcId="{3A8377CD-A012-4D90-9FE2-AC74EF83A84E}" destId="{D788AAA5-4F71-4CE1-8703-0563882D444C}" srcOrd="1" destOrd="0" presId="urn:microsoft.com/office/officeart/2005/8/layout/matrix1"/>
    <dgm:cxn modelId="{17AD6ADF-BBE8-4D64-868B-263D4D4CFAFA}" type="presOf" srcId="{7D94FB78-D68D-448E-A596-25576383F1B2}" destId="{C93CE199-A5E8-4F90-AFB8-4426A2794945}" srcOrd="0" destOrd="0" presId="urn:microsoft.com/office/officeart/2005/8/layout/matrix1"/>
    <dgm:cxn modelId="{B6D99B55-D023-461A-8522-2CE20219539A}" srcId="{F8BBE4B0-3F98-4E67-A793-B7BCA3516C5E}" destId="{5ECD8BBB-5735-4750-9D9B-CCE3E350877E}" srcOrd="2" destOrd="0" parTransId="{49713477-F001-43C7-88D2-3E684F36A808}" sibTransId="{CAF3B2DE-5549-49FF-AC4D-F807BED3CF65}"/>
    <dgm:cxn modelId="{9451627A-62BF-4158-B50C-76F9C22C5737}" type="presOf" srcId="{9E08FF91-0C93-4F0A-BA68-9E181E880B52}" destId="{681CB878-53DB-4D41-ABBA-D49BFDEED4CC}" srcOrd="0" destOrd="0" presId="urn:microsoft.com/office/officeart/2005/8/layout/matrix1"/>
    <dgm:cxn modelId="{80F9C633-4764-4100-8758-56C24CC05FC9}" srcId="{F8BBE4B0-3F98-4E67-A793-B7BCA3516C5E}" destId="{3A8377CD-A012-4D90-9FE2-AC74EF83A84E}" srcOrd="0" destOrd="0" parTransId="{85F09595-463F-4639-A2D5-15C00669E508}" sibTransId="{8DB43E3F-7044-43FC-8926-6D2741C0E0EF}"/>
    <dgm:cxn modelId="{BEB846FF-573A-432E-92C8-38F52ACEF3A6}" srcId="{9E08FF91-0C93-4F0A-BA68-9E181E880B52}" destId="{F8BBE4B0-3F98-4E67-A793-B7BCA3516C5E}" srcOrd="0" destOrd="0" parTransId="{F573E16C-43F0-4877-87B1-2E0406EC1805}" sibTransId="{CA56251B-E701-4348-AC07-C12162420751}"/>
    <dgm:cxn modelId="{85427BFA-6660-478A-8236-CE3A31F26069}" srcId="{F8BBE4B0-3F98-4E67-A793-B7BCA3516C5E}" destId="{7D94FB78-D68D-448E-A596-25576383F1B2}" srcOrd="3" destOrd="0" parTransId="{ABDD009A-ED8B-4C9C-8FF6-93452FC1BB52}" sibTransId="{197BEFAC-ADFF-4A05-9A83-0CE7530367FE}"/>
    <dgm:cxn modelId="{EAED2E0B-AE9D-4202-B64E-78239355B2CE}" type="presOf" srcId="{7D94FB78-D68D-448E-A596-25576383F1B2}" destId="{E8BDA70B-6308-4CEF-B9E3-F28F76B0A2E1}" srcOrd="1" destOrd="0" presId="urn:microsoft.com/office/officeart/2005/8/layout/matrix1"/>
    <dgm:cxn modelId="{F08ABC60-0CA0-4006-A72E-CBDBA444F002}" srcId="{F8BBE4B0-3F98-4E67-A793-B7BCA3516C5E}" destId="{319BACA6-7ECB-45B1-933B-80D6AC069A97}" srcOrd="1" destOrd="0" parTransId="{D0548EE1-2491-4B1C-B7CE-A128064F0E3D}" sibTransId="{37E2A6C7-FF27-475C-9396-47C10003B0B6}"/>
    <dgm:cxn modelId="{D3774401-027A-4456-93D0-3F83CBB6BDB8}" type="presOf" srcId="{5ECD8BBB-5735-4750-9D9B-CCE3E350877E}" destId="{0764FDFD-02FF-4576-BEC9-87756618E83E}" srcOrd="0" destOrd="0" presId="urn:microsoft.com/office/officeart/2005/8/layout/matrix1"/>
    <dgm:cxn modelId="{15017A0A-0462-4954-B81F-E330C273FA04}" type="presOf" srcId="{319BACA6-7ECB-45B1-933B-80D6AC069A97}" destId="{4B47BE3E-4088-4B0F-A139-D25A4B75140B}" srcOrd="1" destOrd="0" presId="urn:microsoft.com/office/officeart/2005/8/layout/matrix1"/>
    <dgm:cxn modelId="{61815E60-B0EB-463F-9B55-8B905BDFC696}" type="presOf" srcId="{5ECD8BBB-5735-4750-9D9B-CCE3E350877E}" destId="{5FCE57E5-8693-4779-BFB6-0826DE1BD10F}" srcOrd="1" destOrd="0" presId="urn:microsoft.com/office/officeart/2005/8/layout/matrix1"/>
    <dgm:cxn modelId="{A848DB43-8232-4A7B-94CF-7AD88F911820}" type="presOf" srcId="{3A8377CD-A012-4D90-9FE2-AC74EF83A84E}" destId="{FD73C57E-CF00-4A6B-BE4C-16A0CB88681C}" srcOrd="0" destOrd="0" presId="urn:microsoft.com/office/officeart/2005/8/layout/matrix1"/>
    <dgm:cxn modelId="{DED4ED14-D3EA-4096-8B99-3CDA91D27B54}" type="presOf" srcId="{F8BBE4B0-3F98-4E67-A793-B7BCA3516C5E}" destId="{0659A3DF-360E-4F54-9755-509B03ED11A8}" srcOrd="0" destOrd="0" presId="urn:microsoft.com/office/officeart/2005/8/layout/matrix1"/>
    <dgm:cxn modelId="{97F1BA36-74AC-4877-B97D-EEE839124155}" type="presOf" srcId="{319BACA6-7ECB-45B1-933B-80D6AC069A97}" destId="{DB98A36A-25F6-42AD-A363-2E556BF82BBD}" srcOrd="0" destOrd="0" presId="urn:microsoft.com/office/officeart/2005/8/layout/matrix1"/>
    <dgm:cxn modelId="{5C005BAD-1E0B-42D8-9FE5-BC7155CF6393}" type="presParOf" srcId="{681CB878-53DB-4D41-ABBA-D49BFDEED4CC}" destId="{99502521-30C8-49CA-85C4-062AD84CCE67}" srcOrd="0" destOrd="0" presId="urn:microsoft.com/office/officeart/2005/8/layout/matrix1"/>
    <dgm:cxn modelId="{78693576-805A-4974-923D-1357B6AB6170}" type="presParOf" srcId="{99502521-30C8-49CA-85C4-062AD84CCE67}" destId="{FD73C57E-CF00-4A6B-BE4C-16A0CB88681C}" srcOrd="0" destOrd="0" presId="urn:microsoft.com/office/officeart/2005/8/layout/matrix1"/>
    <dgm:cxn modelId="{52235519-6184-4865-B462-BD794C387C02}" type="presParOf" srcId="{99502521-30C8-49CA-85C4-062AD84CCE67}" destId="{D788AAA5-4F71-4CE1-8703-0563882D444C}" srcOrd="1" destOrd="0" presId="urn:microsoft.com/office/officeart/2005/8/layout/matrix1"/>
    <dgm:cxn modelId="{1D5F4BC0-F4F9-417D-BD0A-510CA530ADF8}" type="presParOf" srcId="{99502521-30C8-49CA-85C4-062AD84CCE67}" destId="{DB98A36A-25F6-42AD-A363-2E556BF82BBD}" srcOrd="2" destOrd="0" presId="urn:microsoft.com/office/officeart/2005/8/layout/matrix1"/>
    <dgm:cxn modelId="{A7019917-A96D-4D9C-BF05-109BF31316F6}" type="presParOf" srcId="{99502521-30C8-49CA-85C4-062AD84CCE67}" destId="{4B47BE3E-4088-4B0F-A139-D25A4B75140B}" srcOrd="3" destOrd="0" presId="urn:microsoft.com/office/officeart/2005/8/layout/matrix1"/>
    <dgm:cxn modelId="{FD6D1C0D-FA3A-4DBB-9BBA-B2B7E575CB1F}" type="presParOf" srcId="{99502521-30C8-49CA-85C4-062AD84CCE67}" destId="{0764FDFD-02FF-4576-BEC9-87756618E83E}" srcOrd="4" destOrd="0" presId="urn:microsoft.com/office/officeart/2005/8/layout/matrix1"/>
    <dgm:cxn modelId="{107C364E-2BA4-44EB-8554-C8937E3ECF1B}" type="presParOf" srcId="{99502521-30C8-49CA-85C4-062AD84CCE67}" destId="{5FCE57E5-8693-4779-BFB6-0826DE1BD10F}" srcOrd="5" destOrd="0" presId="urn:microsoft.com/office/officeart/2005/8/layout/matrix1"/>
    <dgm:cxn modelId="{296262E8-0F2C-4339-919C-85F1FDE56D66}" type="presParOf" srcId="{99502521-30C8-49CA-85C4-062AD84CCE67}" destId="{C93CE199-A5E8-4F90-AFB8-4426A2794945}" srcOrd="6" destOrd="0" presId="urn:microsoft.com/office/officeart/2005/8/layout/matrix1"/>
    <dgm:cxn modelId="{1D81C759-27BC-4C90-95E7-ED961237F89D}" type="presParOf" srcId="{99502521-30C8-49CA-85C4-062AD84CCE67}" destId="{E8BDA70B-6308-4CEF-B9E3-F28F76B0A2E1}" srcOrd="7" destOrd="0" presId="urn:microsoft.com/office/officeart/2005/8/layout/matrix1"/>
    <dgm:cxn modelId="{971694BF-E86D-4C06-82F3-07D2573F707A}" type="presParOf" srcId="{681CB878-53DB-4D41-ABBA-D49BFDEED4CC}" destId="{0659A3DF-360E-4F54-9755-509B03ED11A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E03EBC-4AD5-4A7B-86BF-70CDE95681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06B93-DF48-48EA-89C0-2420970C014C}">
      <dgm:prSet phldrT="[Text]"/>
      <dgm:spPr/>
      <dgm:t>
        <a:bodyPr/>
        <a:lstStyle/>
        <a:p>
          <a:r>
            <a:rPr lang="en-US" dirty="0" smtClean="0"/>
            <a:t>Identification of sampled household</a:t>
          </a:r>
          <a:endParaRPr lang="en-US" dirty="0"/>
        </a:p>
      </dgm:t>
    </dgm:pt>
    <dgm:pt modelId="{64204662-8CCC-467A-B217-38DD2B023693}" type="parTrans" cxnId="{1BE239E4-433C-4ECA-8E7A-EF4CC2FA59F5}">
      <dgm:prSet/>
      <dgm:spPr/>
      <dgm:t>
        <a:bodyPr/>
        <a:lstStyle/>
        <a:p>
          <a:endParaRPr lang="en-US"/>
        </a:p>
      </dgm:t>
    </dgm:pt>
    <dgm:pt modelId="{33E48FF3-10C6-4433-B3B3-0AF98A4087A1}" type="sibTrans" cxnId="{1BE239E4-433C-4ECA-8E7A-EF4CC2FA59F5}">
      <dgm:prSet/>
      <dgm:spPr/>
      <dgm:t>
        <a:bodyPr/>
        <a:lstStyle/>
        <a:p>
          <a:endParaRPr lang="en-US"/>
        </a:p>
      </dgm:t>
    </dgm:pt>
    <dgm:pt modelId="{DA150772-A82B-4AFC-9717-D9C097A5C292}">
      <dgm:prSet phldrT="[Text]"/>
      <dgm:spPr/>
      <dgm:t>
        <a:bodyPr/>
        <a:lstStyle/>
        <a:p>
          <a:r>
            <a:rPr lang="en-US" dirty="0" smtClean="0"/>
            <a:t>Distance</a:t>
          </a:r>
          <a:endParaRPr lang="en-US" dirty="0"/>
        </a:p>
      </dgm:t>
    </dgm:pt>
    <dgm:pt modelId="{C626E8FC-2E6E-480A-A5E5-FAB2B45FA5C4}" type="parTrans" cxnId="{DAE64C22-7329-4BB2-89A6-9025B5C7A3E0}">
      <dgm:prSet/>
      <dgm:spPr/>
      <dgm:t>
        <a:bodyPr/>
        <a:lstStyle/>
        <a:p>
          <a:endParaRPr lang="en-US"/>
        </a:p>
      </dgm:t>
    </dgm:pt>
    <dgm:pt modelId="{2F4CFE97-B28D-4346-B608-C20BABBBE920}" type="sibTrans" cxnId="{DAE64C22-7329-4BB2-89A6-9025B5C7A3E0}">
      <dgm:prSet/>
      <dgm:spPr/>
      <dgm:t>
        <a:bodyPr/>
        <a:lstStyle/>
        <a:p>
          <a:endParaRPr lang="en-US"/>
        </a:p>
      </dgm:t>
    </dgm:pt>
    <dgm:pt modelId="{0A3100EF-8158-4D73-8C3B-BA3F4533CA0C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42B840B4-F951-4A08-AF21-420EDD577E9C}" type="parTrans" cxnId="{594A0E42-E41B-4F5E-9336-EA49707E761E}">
      <dgm:prSet/>
      <dgm:spPr/>
      <dgm:t>
        <a:bodyPr/>
        <a:lstStyle/>
        <a:p>
          <a:endParaRPr lang="en-US"/>
        </a:p>
      </dgm:t>
    </dgm:pt>
    <dgm:pt modelId="{2EBDDBEF-2D01-4CDA-8E1B-290A037CDEBA}" type="sibTrans" cxnId="{594A0E42-E41B-4F5E-9336-EA49707E761E}">
      <dgm:prSet/>
      <dgm:spPr/>
      <dgm:t>
        <a:bodyPr/>
        <a:lstStyle/>
        <a:p>
          <a:endParaRPr lang="en-US"/>
        </a:p>
      </dgm:t>
    </dgm:pt>
    <dgm:pt modelId="{A85CE81D-4123-488C-AAE0-9167C73049D1}" type="pres">
      <dgm:prSet presAssocID="{43E03EBC-4AD5-4A7B-86BF-70CDE95681BE}" presName="Name0" presStyleCnt="0">
        <dgm:presLayoutVars>
          <dgm:chMax val="7"/>
          <dgm:chPref val="7"/>
          <dgm:dir/>
        </dgm:presLayoutVars>
      </dgm:prSet>
      <dgm:spPr/>
    </dgm:pt>
    <dgm:pt modelId="{49782555-2BF9-4102-BC23-C9339DD27668}" type="pres">
      <dgm:prSet presAssocID="{43E03EBC-4AD5-4A7B-86BF-70CDE95681BE}" presName="Name1" presStyleCnt="0"/>
      <dgm:spPr/>
    </dgm:pt>
    <dgm:pt modelId="{32CB4C7D-75BB-4EFE-B4A7-0B8D1B9B1E22}" type="pres">
      <dgm:prSet presAssocID="{43E03EBC-4AD5-4A7B-86BF-70CDE95681BE}" presName="cycle" presStyleCnt="0"/>
      <dgm:spPr/>
    </dgm:pt>
    <dgm:pt modelId="{74EC9ECA-6913-4EDF-AEC7-714A564D23C8}" type="pres">
      <dgm:prSet presAssocID="{43E03EBC-4AD5-4A7B-86BF-70CDE95681BE}" presName="srcNode" presStyleLbl="node1" presStyleIdx="0" presStyleCnt="3"/>
      <dgm:spPr/>
    </dgm:pt>
    <dgm:pt modelId="{4DB569E5-A8F2-469F-9A82-B6F2FD7963F6}" type="pres">
      <dgm:prSet presAssocID="{43E03EBC-4AD5-4A7B-86BF-70CDE95681BE}" presName="conn" presStyleLbl="parChTrans1D2" presStyleIdx="0" presStyleCnt="1"/>
      <dgm:spPr/>
    </dgm:pt>
    <dgm:pt modelId="{1CEC9514-DB7E-47E7-823E-CCC1D908F8FB}" type="pres">
      <dgm:prSet presAssocID="{43E03EBC-4AD5-4A7B-86BF-70CDE95681BE}" presName="extraNode" presStyleLbl="node1" presStyleIdx="0" presStyleCnt="3"/>
      <dgm:spPr/>
    </dgm:pt>
    <dgm:pt modelId="{1159A980-0610-42D3-BB83-EDE585A7DEA2}" type="pres">
      <dgm:prSet presAssocID="{43E03EBC-4AD5-4A7B-86BF-70CDE95681BE}" presName="dstNode" presStyleLbl="node1" presStyleIdx="0" presStyleCnt="3"/>
      <dgm:spPr/>
    </dgm:pt>
    <dgm:pt modelId="{A5FA4B6B-DE60-40FC-86DC-43FBE14EBB6C}" type="pres">
      <dgm:prSet presAssocID="{36406B93-DF48-48EA-89C0-2420970C014C}" presName="text_1" presStyleLbl="node1" presStyleIdx="0" presStyleCnt="3">
        <dgm:presLayoutVars>
          <dgm:bulletEnabled val="1"/>
        </dgm:presLayoutVars>
      </dgm:prSet>
      <dgm:spPr/>
    </dgm:pt>
    <dgm:pt modelId="{F630E8A3-44D9-4C98-81C8-1E9F68A6861F}" type="pres">
      <dgm:prSet presAssocID="{36406B93-DF48-48EA-89C0-2420970C014C}" presName="accent_1" presStyleCnt="0"/>
      <dgm:spPr/>
    </dgm:pt>
    <dgm:pt modelId="{9448FC8F-EEE0-481B-BE9D-A7899E0BF260}" type="pres">
      <dgm:prSet presAssocID="{36406B93-DF48-48EA-89C0-2420970C014C}" presName="accentRepeatNode" presStyleLbl="solidFgAcc1" presStyleIdx="0" presStyleCnt="3"/>
      <dgm:spPr/>
    </dgm:pt>
    <dgm:pt modelId="{321DCA1E-90E2-4E6F-A6FA-321B83EDB555}" type="pres">
      <dgm:prSet presAssocID="{DA150772-A82B-4AFC-9717-D9C097A5C292}" presName="text_2" presStyleLbl="node1" presStyleIdx="1" presStyleCnt="3">
        <dgm:presLayoutVars>
          <dgm:bulletEnabled val="1"/>
        </dgm:presLayoutVars>
      </dgm:prSet>
      <dgm:spPr/>
    </dgm:pt>
    <dgm:pt modelId="{C8501C7A-1F14-42E5-A5E0-17DF010DA1B1}" type="pres">
      <dgm:prSet presAssocID="{DA150772-A82B-4AFC-9717-D9C097A5C292}" presName="accent_2" presStyleCnt="0"/>
      <dgm:spPr/>
    </dgm:pt>
    <dgm:pt modelId="{D98CB84E-4BAA-4DFD-8E76-E59CFDBAF57E}" type="pres">
      <dgm:prSet presAssocID="{DA150772-A82B-4AFC-9717-D9C097A5C292}" presName="accentRepeatNode" presStyleLbl="solidFgAcc1" presStyleIdx="1" presStyleCnt="3"/>
      <dgm:spPr/>
    </dgm:pt>
    <dgm:pt modelId="{3031B2B7-699A-4216-9613-5EDDEBC0BA9B}" type="pres">
      <dgm:prSet presAssocID="{0A3100EF-8158-4D73-8C3B-BA3F4533CA0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4866D-241A-475B-AC53-C1FD1324CA98}" type="pres">
      <dgm:prSet presAssocID="{0A3100EF-8158-4D73-8C3B-BA3F4533CA0C}" presName="accent_3" presStyleCnt="0"/>
      <dgm:spPr/>
    </dgm:pt>
    <dgm:pt modelId="{97485C3E-964D-44DE-B509-DDD5AF5B9028}" type="pres">
      <dgm:prSet presAssocID="{0A3100EF-8158-4D73-8C3B-BA3F4533CA0C}" presName="accentRepeatNode" presStyleLbl="solidFgAcc1" presStyleIdx="2" presStyleCnt="3"/>
      <dgm:spPr/>
    </dgm:pt>
  </dgm:ptLst>
  <dgm:cxnLst>
    <dgm:cxn modelId="{DAE64C22-7329-4BB2-89A6-9025B5C7A3E0}" srcId="{43E03EBC-4AD5-4A7B-86BF-70CDE95681BE}" destId="{DA150772-A82B-4AFC-9717-D9C097A5C292}" srcOrd="1" destOrd="0" parTransId="{C626E8FC-2E6E-480A-A5E5-FAB2B45FA5C4}" sibTransId="{2F4CFE97-B28D-4346-B608-C20BABBBE920}"/>
    <dgm:cxn modelId="{F6524697-4497-463C-955E-9482E1664FA2}" type="presOf" srcId="{43E03EBC-4AD5-4A7B-86BF-70CDE95681BE}" destId="{A85CE81D-4123-488C-AAE0-9167C73049D1}" srcOrd="0" destOrd="0" presId="urn:microsoft.com/office/officeart/2008/layout/VerticalCurvedList"/>
    <dgm:cxn modelId="{8EF07BAA-419C-4B4C-92E0-C319F84C654B}" type="presOf" srcId="{DA150772-A82B-4AFC-9717-D9C097A5C292}" destId="{321DCA1E-90E2-4E6F-A6FA-321B83EDB555}" srcOrd="0" destOrd="0" presId="urn:microsoft.com/office/officeart/2008/layout/VerticalCurvedList"/>
    <dgm:cxn modelId="{594A0E42-E41B-4F5E-9336-EA49707E761E}" srcId="{43E03EBC-4AD5-4A7B-86BF-70CDE95681BE}" destId="{0A3100EF-8158-4D73-8C3B-BA3F4533CA0C}" srcOrd="2" destOrd="0" parTransId="{42B840B4-F951-4A08-AF21-420EDD577E9C}" sibTransId="{2EBDDBEF-2D01-4CDA-8E1B-290A037CDEBA}"/>
    <dgm:cxn modelId="{0E8D597F-C551-4C17-9929-37EC4447324C}" type="presOf" srcId="{0A3100EF-8158-4D73-8C3B-BA3F4533CA0C}" destId="{3031B2B7-699A-4216-9613-5EDDEBC0BA9B}" srcOrd="0" destOrd="0" presId="urn:microsoft.com/office/officeart/2008/layout/VerticalCurvedList"/>
    <dgm:cxn modelId="{935C80BC-5B07-4CAB-801D-54CE0C401625}" type="presOf" srcId="{36406B93-DF48-48EA-89C0-2420970C014C}" destId="{A5FA4B6B-DE60-40FC-86DC-43FBE14EBB6C}" srcOrd="0" destOrd="0" presId="urn:microsoft.com/office/officeart/2008/layout/VerticalCurvedList"/>
    <dgm:cxn modelId="{1BE239E4-433C-4ECA-8E7A-EF4CC2FA59F5}" srcId="{43E03EBC-4AD5-4A7B-86BF-70CDE95681BE}" destId="{36406B93-DF48-48EA-89C0-2420970C014C}" srcOrd="0" destOrd="0" parTransId="{64204662-8CCC-467A-B217-38DD2B023693}" sibTransId="{33E48FF3-10C6-4433-B3B3-0AF98A4087A1}"/>
    <dgm:cxn modelId="{14B62866-D283-40FB-B72B-B69D20431491}" type="presOf" srcId="{33E48FF3-10C6-4433-B3B3-0AF98A4087A1}" destId="{4DB569E5-A8F2-469F-9A82-B6F2FD7963F6}" srcOrd="0" destOrd="0" presId="urn:microsoft.com/office/officeart/2008/layout/VerticalCurvedList"/>
    <dgm:cxn modelId="{43788F0C-3F5F-4B56-8F90-E04844A165EA}" type="presParOf" srcId="{A85CE81D-4123-488C-AAE0-9167C73049D1}" destId="{49782555-2BF9-4102-BC23-C9339DD27668}" srcOrd="0" destOrd="0" presId="urn:microsoft.com/office/officeart/2008/layout/VerticalCurvedList"/>
    <dgm:cxn modelId="{7EBC5F02-C038-49A7-8608-B53F181587FE}" type="presParOf" srcId="{49782555-2BF9-4102-BC23-C9339DD27668}" destId="{32CB4C7D-75BB-4EFE-B4A7-0B8D1B9B1E22}" srcOrd="0" destOrd="0" presId="urn:microsoft.com/office/officeart/2008/layout/VerticalCurvedList"/>
    <dgm:cxn modelId="{6CC55B7E-16D9-4C1A-90AA-BF4A488692F6}" type="presParOf" srcId="{32CB4C7D-75BB-4EFE-B4A7-0B8D1B9B1E22}" destId="{74EC9ECA-6913-4EDF-AEC7-714A564D23C8}" srcOrd="0" destOrd="0" presId="urn:microsoft.com/office/officeart/2008/layout/VerticalCurvedList"/>
    <dgm:cxn modelId="{0CF40A39-4F9F-4C2B-A144-C2F1F61F81D8}" type="presParOf" srcId="{32CB4C7D-75BB-4EFE-B4A7-0B8D1B9B1E22}" destId="{4DB569E5-A8F2-469F-9A82-B6F2FD7963F6}" srcOrd="1" destOrd="0" presId="urn:microsoft.com/office/officeart/2008/layout/VerticalCurvedList"/>
    <dgm:cxn modelId="{A46FDABD-C290-4104-9C6C-ECC8262925D8}" type="presParOf" srcId="{32CB4C7D-75BB-4EFE-B4A7-0B8D1B9B1E22}" destId="{1CEC9514-DB7E-47E7-823E-CCC1D908F8FB}" srcOrd="2" destOrd="0" presId="urn:microsoft.com/office/officeart/2008/layout/VerticalCurvedList"/>
    <dgm:cxn modelId="{A504742C-3CF2-41C6-8AB0-EE177F975129}" type="presParOf" srcId="{32CB4C7D-75BB-4EFE-B4A7-0B8D1B9B1E22}" destId="{1159A980-0610-42D3-BB83-EDE585A7DEA2}" srcOrd="3" destOrd="0" presId="urn:microsoft.com/office/officeart/2008/layout/VerticalCurvedList"/>
    <dgm:cxn modelId="{0803D81B-E8B2-4D79-9601-5F8F0009D40B}" type="presParOf" srcId="{49782555-2BF9-4102-BC23-C9339DD27668}" destId="{A5FA4B6B-DE60-40FC-86DC-43FBE14EBB6C}" srcOrd="1" destOrd="0" presId="urn:microsoft.com/office/officeart/2008/layout/VerticalCurvedList"/>
    <dgm:cxn modelId="{B4B73BB6-E4CA-4CCD-A6CD-8591020218E0}" type="presParOf" srcId="{49782555-2BF9-4102-BC23-C9339DD27668}" destId="{F630E8A3-44D9-4C98-81C8-1E9F68A6861F}" srcOrd="2" destOrd="0" presId="urn:microsoft.com/office/officeart/2008/layout/VerticalCurvedList"/>
    <dgm:cxn modelId="{6CF3A3F6-DA15-4455-B6EA-CD6340E46C79}" type="presParOf" srcId="{F630E8A3-44D9-4C98-81C8-1E9F68A6861F}" destId="{9448FC8F-EEE0-481B-BE9D-A7899E0BF260}" srcOrd="0" destOrd="0" presId="urn:microsoft.com/office/officeart/2008/layout/VerticalCurvedList"/>
    <dgm:cxn modelId="{D2047148-730B-4188-94B3-C21C751FDA11}" type="presParOf" srcId="{49782555-2BF9-4102-BC23-C9339DD27668}" destId="{321DCA1E-90E2-4E6F-A6FA-321B83EDB555}" srcOrd="3" destOrd="0" presId="urn:microsoft.com/office/officeart/2008/layout/VerticalCurvedList"/>
    <dgm:cxn modelId="{D65C5E96-B06D-4649-9333-60114BC30AF7}" type="presParOf" srcId="{49782555-2BF9-4102-BC23-C9339DD27668}" destId="{C8501C7A-1F14-42E5-A5E0-17DF010DA1B1}" srcOrd="4" destOrd="0" presId="urn:microsoft.com/office/officeart/2008/layout/VerticalCurvedList"/>
    <dgm:cxn modelId="{480EC343-2DDE-4AC2-B05E-FACAB11014BE}" type="presParOf" srcId="{C8501C7A-1F14-42E5-A5E0-17DF010DA1B1}" destId="{D98CB84E-4BAA-4DFD-8E76-E59CFDBAF57E}" srcOrd="0" destOrd="0" presId="urn:microsoft.com/office/officeart/2008/layout/VerticalCurvedList"/>
    <dgm:cxn modelId="{FCE8276B-7AE4-4669-952B-1D2B88F116D6}" type="presParOf" srcId="{49782555-2BF9-4102-BC23-C9339DD27668}" destId="{3031B2B7-699A-4216-9613-5EDDEBC0BA9B}" srcOrd="5" destOrd="0" presId="urn:microsoft.com/office/officeart/2008/layout/VerticalCurvedList"/>
    <dgm:cxn modelId="{2A13A194-155A-4C38-92A7-742B2A5EC96D}" type="presParOf" srcId="{49782555-2BF9-4102-BC23-C9339DD27668}" destId="{C334866D-241A-475B-AC53-C1FD1324CA98}" srcOrd="6" destOrd="0" presId="urn:microsoft.com/office/officeart/2008/layout/VerticalCurvedList"/>
    <dgm:cxn modelId="{86430792-D61A-4869-B4AD-9E1E1866DF1B}" type="presParOf" srcId="{C334866D-241A-475B-AC53-C1FD1324CA98}" destId="{97485C3E-964D-44DE-B509-DDD5AF5B90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53097-9ADC-40B2-8C9F-35E97C886930}">
      <dsp:nvSpPr>
        <dsp:cNvPr id="0" name=""/>
        <dsp:cNvSpPr/>
      </dsp:nvSpPr>
      <dsp:spPr>
        <a:xfrm>
          <a:off x="0" y="361523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D56EA-FA76-4C6A-92DE-2B99E43C6F7B}">
      <dsp:nvSpPr>
        <dsp:cNvPr id="0" name=""/>
        <dsp:cNvSpPr/>
      </dsp:nvSpPr>
      <dsp:spPr>
        <a:xfrm>
          <a:off x="304800" y="51563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quality and appropriateness of the items distributed</a:t>
          </a:r>
          <a:endParaRPr lang="en-US" sz="2100" kern="1200" dirty="0"/>
        </a:p>
      </dsp:txBody>
      <dsp:txXfrm>
        <a:off x="335062" y="81825"/>
        <a:ext cx="4206676" cy="559396"/>
      </dsp:txXfrm>
    </dsp:sp>
    <dsp:sp modelId="{A8DF5E6D-7981-4BF3-9858-595D57F81A6B}">
      <dsp:nvSpPr>
        <dsp:cNvPr id="0" name=""/>
        <dsp:cNvSpPr/>
      </dsp:nvSpPr>
      <dsp:spPr>
        <a:xfrm>
          <a:off x="0" y="1314083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DEA87-9027-44D5-A3FB-E650F044533C}">
      <dsp:nvSpPr>
        <dsp:cNvPr id="0" name=""/>
        <dsp:cNvSpPr/>
      </dsp:nvSpPr>
      <dsp:spPr>
        <a:xfrm>
          <a:off x="304800" y="1004123"/>
          <a:ext cx="4343881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efficiency of the distribution process</a:t>
          </a:r>
          <a:endParaRPr lang="en-US" sz="2100" kern="1200" dirty="0"/>
        </a:p>
      </dsp:txBody>
      <dsp:txXfrm>
        <a:off x="335062" y="1034385"/>
        <a:ext cx="4283357" cy="559396"/>
      </dsp:txXfrm>
    </dsp:sp>
    <dsp:sp modelId="{2BFAD67F-5900-4FD0-85D9-008F0E2C7989}">
      <dsp:nvSpPr>
        <dsp:cNvPr id="0" name=""/>
        <dsp:cNvSpPr/>
      </dsp:nvSpPr>
      <dsp:spPr>
        <a:xfrm>
          <a:off x="0" y="2266644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06E72-4634-49AB-AA19-7C8111EA2E3A}">
      <dsp:nvSpPr>
        <dsp:cNvPr id="0" name=""/>
        <dsp:cNvSpPr/>
      </dsp:nvSpPr>
      <dsp:spPr>
        <a:xfrm>
          <a:off x="304800" y="1956683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possible cases of fraud</a:t>
          </a:r>
          <a:endParaRPr lang="en-US" sz="2100" kern="1200" dirty="0"/>
        </a:p>
      </dsp:txBody>
      <dsp:txXfrm>
        <a:off x="335062" y="1986945"/>
        <a:ext cx="4206676" cy="559396"/>
      </dsp:txXfrm>
    </dsp:sp>
    <dsp:sp modelId="{93A03309-0913-4FF2-97C7-CE456DA1D508}">
      <dsp:nvSpPr>
        <dsp:cNvPr id="0" name=""/>
        <dsp:cNvSpPr/>
      </dsp:nvSpPr>
      <dsp:spPr>
        <a:xfrm>
          <a:off x="0" y="3219204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25E9A-ADE1-45D9-A58F-4C7AB3A78813}">
      <dsp:nvSpPr>
        <dsp:cNvPr id="0" name=""/>
        <dsp:cNvSpPr/>
      </dsp:nvSpPr>
      <dsp:spPr>
        <a:xfrm>
          <a:off x="304800" y="2909244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priority needs of beneficiaries</a:t>
          </a:r>
          <a:endParaRPr lang="en-US" sz="2100" kern="1200"/>
        </a:p>
      </dsp:txBody>
      <dsp:txXfrm>
        <a:off x="335062" y="2939506"/>
        <a:ext cx="4206676" cy="559396"/>
      </dsp:txXfrm>
    </dsp:sp>
    <dsp:sp modelId="{0DB7F48D-D388-4B75-9A5A-93A1A731F885}">
      <dsp:nvSpPr>
        <dsp:cNvPr id="0" name=""/>
        <dsp:cNvSpPr/>
      </dsp:nvSpPr>
      <dsp:spPr>
        <a:xfrm>
          <a:off x="0" y="4171764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8CD62-3018-4382-AA30-5AB15F7A4618}">
      <dsp:nvSpPr>
        <dsp:cNvPr id="0" name=""/>
        <dsp:cNvSpPr/>
      </dsp:nvSpPr>
      <dsp:spPr>
        <a:xfrm>
          <a:off x="304800" y="3861804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ways and methods preferred by beneficiaries</a:t>
          </a:r>
          <a:endParaRPr lang="en-US" sz="2100" kern="1200" dirty="0"/>
        </a:p>
      </dsp:txBody>
      <dsp:txXfrm>
        <a:off x="335062" y="3892066"/>
        <a:ext cx="420667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3C57E-CF00-4A6B-BE4C-16A0CB88681C}">
      <dsp:nvSpPr>
        <dsp:cNvPr id="0" name=""/>
        <dsp:cNvSpPr/>
      </dsp:nvSpPr>
      <dsp:spPr>
        <a:xfrm rot="16200000">
          <a:off x="838206" y="-838206"/>
          <a:ext cx="2032000" cy="37084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27,755 HHs</a:t>
          </a:r>
          <a:endParaRPr lang="en-US" sz="3800" kern="1200" dirty="0"/>
        </a:p>
      </dsp:txBody>
      <dsp:txXfrm rot="5400000">
        <a:off x="0" y="0"/>
        <a:ext cx="3708412" cy="1524000"/>
      </dsp:txXfrm>
    </dsp:sp>
    <dsp:sp modelId="{DB98A36A-25F6-42AD-A363-2E556BF82BBD}">
      <dsp:nvSpPr>
        <dsp:cNvPr id="0" name=""/>
        <dsp:cNvSpPr/>
      </dsp:nvSpPr>
      <dsp:spPr>
        <a:xfrm>
          <a:off x="3708412" y="0"/>
          <a:ext cx="3708412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9 Sep-14 Oct</a:t>
          </a:r>
          <a:endParaRPr lang="en-US" sz="3800" kern="1200" dirty="0"/>
        </a:p>
      </dsp:txBody>
      <dsp:txXfrm>
        <a:off x="3708412" y="0"/>
        <a:ext cx="3708412" cy="1524000"/>
      </dsp:txXfrm>
    </dsp:sp>
    <dsp:sp modelId="{0764FDFD-02FF-4576-BEC9-87756618E83E}">
      <dsp:nvSpPr>
        <dsp:cNvPr id="0" name=""/>
        <dsp:cNvSpPr/>
      </dsp:nvSpPr>
      <dsp:spPr>
        <a:xfrm rot="10800000">
          <a:off x="0" y="2032000"/>
          <a:ext cx="3708412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5 locations</a:t>
          </a:r>
          <a:endParaRPr lang="en-US" sz="3800" kern="1200" dirty="0"/>
        </a:p>
      </dsp:txBody>
      <dsp:txXfrm rot="10800000">
        <a:off x="0" y="2539999"/>
        <a:ext cx="3708412" cy="1524000"/>
      </dsp:txXfrm>
    </dsp:sp>
    <dsp:sp modelId="{C93CE199-A5E8-4F90-AFB8-4426A2794945}">
      <dsp:nvSpPr>
        <dsp:cNvPr id="0" name=""/>
        <dsp:cNvSpPr/>
      </dsp:nvSpPr>
      <dsp:spPr>
        <a:xfrm rot="5400000">
          <a:off x="4546618" y="1193793"/>
          <a:ext cx="2032000" cy="37084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10 enumerators</a:t>
          </a:r>
          <a:endParaRPr lang="en-US" sz="3800" kern="1200" dirty="0"/>
        </a:p>
      </dsp:txBody>
      <dsp:txXfrm rot="-5400000">
        <a:off x="3708412" y="2539999"/>
        <a:ext cx="3708412" cy="1524000"/>
      </dsp:txXfrm>
    </dsp:sp>
    <dsp:sp modelId="{0659A3DF-360E-4F54-9755-509B03ED11A8}">
      <dsp:nvSpPr>
        <dsp:cNvPr id="0" name=""/>
        <dsp:cNvSpPr/>
      </dsp:nvSpPr>
      <dsp:spPr>
        <a:xfrm>
          <a:off x="2595888" y="1523999"/>
          <a:ext cx="2225047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379</a:t>
          </a:r>
          <a:endParaRPr lang="en-US" sz="3800" kern="1200" dirty="0"/>
        </a:p>
      </dsp:txBody>
      <dsp:txXfrm>
        <a:off x="2645485" y="1573596"/>
        <a:ext cx="2125853" cy="916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3C57E-CF00-4A6B-BE4C-16A0CB88681C}">
      <dsp:nvSpPr>
        <dsp:cNvPr id="0" name=""/>
        <dsp:cNvSpPr/>
      </dsp:nvSpPr>
      <dsp:spPr>
        <a:xfrm rot="16200000">
          <a:off x="838206" y="-838206"/>
          <a:ext cx="2032000" cy="37084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KoBo</a:t>
          </a:r>
          <a:endParaRPr lang="en-US" sz="4000" kern="1200" dirty="0"/>
        </a:p>
      </dsp:txBody>
      <dsp:txXfrm rot="5400000">
        <a:off x="0" y="0"/>
        <a:ext cx="3708412" cy="1524000"/>
      </dsp:txXfrm>
    </dsp:sp>
    <dsp:sp modelId="{DB98A36A-25F6-42AD-A363-2E556BF82BBD}">
      <dsp:nvSpPr>
        <dsp:cNvPr id="0" name=""/>
        <dsp:cNvSpPr/>
      </dsp:nvSpPr>
      <dsp:spPr>
        <a:xfrm>
          <a:off x="3708412" y="0"/>
          <a:ext cx="3708412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 days </a:t>
          </a:r>
          <a:r>
            <a:rPr lang="en-US" sz="4000" kern="1200" dirty="0" err="1" smtClean="0"/>
            <a:t>trng</a:t>
          </a:r>
          <a:endParaRPr lang="en-US" sz="4000" kern="1200" dirty="0"/>
        </a:p>
      </dsp:txBody>
      <dsp:txXfrm>
        <a:off x="3708412" y="0"/>
        <a:ext cx="3708412" cy="1524000"/>
      </dsp:txXfrm>
    </dsp:sp>
    <dsp:sp modelId="{0764FDFD-02FF-4576-BEC9-87756618E83E}">
      <dsp:nvSpPr>
        <dsp:cNvPr id="0" name=""/>
        <dsp:cNvSpPr/>
      </dsp:nvSpPr>
      <dsp:spPr>
        <a:xfrm rot="10800000">
          <a:off x="0" y="2032000"/>
          <a:ext cx="3708412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4 days data c </a:t>
          </a:r>
          <a:endParaRPr lang="en-US" sz="4000" kern="1200" dirty="0"/>
        </a:p>
      </dsp:txBody>
      <dsp:txXfrm rot="10800000">
        <a:off x="0" y="2539999"/>
        <a:ext cx="3708412" cy="1524000"/>
      </dsp:txXfrm>
    </dsp:sp>
    <dsp:sp modelId="{C93CE199-A5E8-4F90-AFB8-4426A2794945}">
      <dsp:nvSpPr>
        <dsp:cNvPr id="0" name=""/>
        <dsp:cNvSpPr/>
      </dsp:nvSpPr>
      <dsp:spPr>
        <a:xfrm rot="5400000">
          <a:off x="4546618" y="1193793"/>
          <a:ext cx="2032000" cy="37084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 days </a:t>
          </a:r>
          <a:r>
            <a:rPr lang="en-US" sz="4000" kern="1200" dirty="0" err="1" smtClean="0"/>
            <a:t>ana+rep</a:t>
          </a:r>
          <a:endParaRPr lang="en-US" sz="4000" kern="1200" dirty="0"/>
        </a:p>
      </dsp:txBody>
      <dsp:txXfrm rot="-5400000">
        <a:off x="3708412" y="2539999"/>
        <a:ext cx="3708412" cy="1524000"/>
      </dsp:txXfrm>
    </dsp:sp>
    <dsp:sp modelId="{0659A3DF-360E-4F54-9755-509B03ED11A8}">
      <dsp:nvSpPr>
        <dsp:cNvPr id="0" name=""/>
        <dsp:cNvSpPr/>
      </dsp:nvSpPr>
      <dsp:spPr>
        <a:xfrm>
          <a:off x="2595888" y="1523999"/>
          <a:ext cx="2225047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379</a:t>
          </a:r>
          <a:endParaRPr lang="en-US" sz="4000" kern="1200" dirty="0"/>
        </a:p>
      </dsp:txBody>
      <dsp:txXfrm>
        <a:off x="2645485" y="1573596"/>
        <a:ext cx="2125853" cy="916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69E5-A8F2-469F-9A82-B6F2FD7963F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A4B6B-DE60-40FC-86DC-43FBE14EBB6C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Identification of sampled household</a:t>
          </a:r>
          <a:endParaRPr lang="en-US" sz="2600" kern="1200" dirty="0"/>
        </a:p>
      </dsp:txBody>
      <dsp:txXfrm>
        <a:off x="564979" y="406400"/>
        <a:ext cx="5475833" cy="812800"/>
      </dsp:txXfrm>
    </dsp:sp>
    <dsp:sp modelId="{9448FC8F-EEE0-481B-BE9D-A7899E0BF260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DCA1E-90E2-4E6F-A6FA-321B83EDB555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Distance</a:t>
          </a:r>
          <a:endParaRPr lang="en-US" sz="2600" kern="1200" dirty="0"/>
        </a:p>
      </dsp:txBody>
      <dsp:txXfrm>
        <a:off x="860432" y="1625599"/>
        <a:ext cx="5180380" cy="812800"/>
      </dsp:txXfrm>
    </dsp:sp>
    <dsp:sp modelId="{D98CB84E-4BAA-4DFD-8E76-E59CFDBAF57E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1B2B7-699A-4216-9613-5EDDEBC0BA9B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Communication</a:t>
          </a:r>
          <a:endParaRPr lang="en-US" sz="2600" kern="1200" dirty="0"/>
        </a:p>
      </dsp:txBody>
      <dsp:txXfrm>
        <a:off x="564979" y="2844800"/>
        <a:ext cx="5475833" cy="812800"/>
      </dsp:txXfrm>
    </dsp:sp>
    <dsp:sp modelId="{97485C3E-964D-44DE-B509-DDD5AF5B9028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0.83001</cdr:x>
      <cdr:y>0.11108</cdr:y>
    </cdr:from>
    <cdr:to>
      <cdr:x>0.97112</cdr:x>
      <cdr:y>0.17193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78465" y="399896"/>
          <a:ext cx="914393" cy="219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/>
        <a:lstStyle xmlns:a="http://schemas.openxmlformats.org/drawingml/2006/main"/>
        <a:p xmlns:a="http://schemas.openxmlformats.org/drawingml/2006/main">
          <a:pPr algn="r"/>
          <a:endParaRPr lang="en-GB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0.02376</cdr:x>
      <cdr:y>0.11108</cdr:y>
    </cdr:from>
    <cdr:to>
      <cdr:x>0.31725</cdr:x>
      <cdr:y>0.16929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3965" y="399896"/>
          <a:ext cx="1901815" cy="209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GB" sz="800" dirty="0"/>
        </a:p>
      </cdr:txBody>
    </cdr:sp>
  </cdr:relSizeAnchor>
  <cdr:relSizeAnchor xmlns:cdr="http://schemas.openxmlformats.org/drawingml/2006/chartDrawing">
    <cdr:from>
      <cdr:x>0.43696</cdr:x>
      <cdr:y>0.39551</cdr:y>
    </cdr:from>
    <cdr:to>
      <cdr:x>0.62307</cdr:x>
      <cdr:y>0.74427</cdr:y>
    </cdr:to>
    <cdr:sp macro="" textlink="">
      <cdr:nvSpPr>
        <cdr:cNvPr id="6" name="Oval 5"/>
        <cdr:cNvSpPr/>
      </cdr:nvSpPr>
      <cdr:spPr>
        <a:xfrm xmlns:a="http://schemas.openxmlformats.org/drawingml/2006/main">
          <a:off x="2831493" y="1366478"/>
          <a:ext cx="1206000" cy="1204958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0.83001</cdr:x>
      <cdr:y>0.11108</cdr:y>
    </cdr:from>
    <cdr:to>
      <cdr:x>0.97112</cdr:x>
      <cdr:y>0.17193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78465" y="399896"/>
          <a:ext cx="914393" cy="219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/>
        <a:lstStyle xmlns:a="http://schemas.openxmlformats.org/drawingml/2006/main"/>
        <a:p xmlns:a="http://schemas.openxmlformats.org/drawingml/2006/main">
          <a:pPr algn="r"/>
          <a:endParaRPr lang="en-GB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0.02376</cdr:x>
      <cdr:y>0.11108</cdr:y>
    </cdr:from>
    <cdr:to>
      <cdr:x>0.31725</cdr:x>
      <cdr:y>0.16929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3965" y="399896"/>
          <a:ext cx="1901815" cy="209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GB" sz="800" dirty="0"/>
        </a:p>
      </cdr:txBody>
    </cdr:sp>
  </cdr:relSizeAnchor>
  <cdr:relSizeAnchor xmlns:cdr="http://schemas.openxmlformats.org/drawingml/2006/chartDrawing">
    <cdr:from>
      <cdr:x>0.10577</cdr:x>
      <cdr:y>0.22758</cdr:y>
    </cdr:from>
    <cdr:to>
      <cdr:x>0.93295</cdr:x>
      <cdr:y>0.70749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2088" y="934096"/>
          <a:ext cx="6194614" cy="19697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3200" b="1" dirty="0" smtClean="0">
              <a:latin typeface="Gill Sans Infant Std"/>
              <a:cs typeface="Gill Sans Infant Std"/>
            </a:rPr>
            <a:t>80% </a:t>
          </a:r>
          <a:r>
            <a:rPr lang="en-US" sz="3200" b="1" dirty="0" err="1" smtClean="0">
              <a:latin typeface="Gill Sans Infant Std"/>
              <a:cs typeface="Gill Sans Infant Std"/>
            </a:rPr>
            <a:t>vs</a:t>
          </a:r>
          <a:r>
            <a:rPr lang="en-US" sz="3200" b="1" dirty="0" smtClean="0">
              <a:latin typeface="Gill Sans Infant Std"/>
              <a:cs typeface="Gill Sans Infant Std"/>
            </a:rPr>
            <a:t> 20%</a:t>
          </a:r>
        </a:p>
        <a:p xmlns:a="http://schemas.openxmlformats.org/drawingml/2006/main">
          <a:pPr algn="l"/>
          <a:endParaRPr lang="en-US" sz="3200" b="1" dirty="0">
            <a:latin typeface="Gill Sans Infant Std"/>
            <a:cs typeface="Gill Sans Infant Std"/>
          </a:endParaRPr>
        </a:p>
        <a:p xmlns:a="http://schemas.openxmlformats.org/drawingml/2006/main">
          <a:pPr algn="l"/>
          <a:r>
            <a:rPr lang="en-US" sz="3200" b="1" dirty="0" smtClean="0">
              <a:latin typeface="Gill Sans Infant Std"/>
              <a:cs typeface="Gill Sans Infant Std"/>
            </a:rPr>
            <a:t>Not enough to meet the need of all the family members</a:t>
          </a:r>
          <a:endParaRPr lang="en-US" sz="3200" b="1" dirty="0" smtClean="0">
            <a:latin typeface="Gill Sans Infant Std"/>
            <a:cs typeface="Gill Sans Infant Std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D6A37-291F-4E46-BB73-3B99CE153558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E366-02D8-9240-8F65-12E2F8F28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9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CCD24-79A0-1B45-AEA8-F931F4D6188E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FF08-BA74-3E4E-B67B-CFCBDE5D9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8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2" y="303652"/>
            <a:ext cx="2017673" cy="412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148" y="866775"/>
            <a:ext cx="8075613" cy="1197787"/>
          </a:xfrm>
        </p:spPr>
        <p:txBody>
          <a:bodyPr anchor="t">
            <a:normAutofit/>
          </a:bodyPr>
          <a:lstStyle>
            <a:lvl1pPr>
              <a:lnSpc>
                <a:spcPct val="95000"/>
              </a:lnSpc>
              <a:defRPr sz="4800" b="0" i="0" cap="none"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0813" y="2213627"/>
            <a:ext cx="8829675" cy="44942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>
          <a:xfrm>
            <a:off x="7223650" y="344650"/>
            <a:ext cx="1581319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6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71574"/>
            <a:ext cx="9144000" cy="5686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47638" y="147638"/>
            <a:ext cx="8832850" cy="67103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Induction to Rohinyga Crisis Response strategy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8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30713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Induction to Rohinyga Crisis Response strategy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910667" y="4233416"/>
            <a:ext cx="2253884" cy="625148"/>
          </a:xfrm>
        </p:spPr>
        <p:txBody>
          <a:bodyPr/>
          <a:lstStyle>
            <a:lvl1pPr>
              <a:defRPr>
                <a:solidFill>
                  <a:srgbClr val="222221"/>
                </a:solidFill>
                <a:latin typeface="Gill Sans Infant Std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36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hank_you_STC_logo_l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17" y="2113411"/>
            <a:ext cx="4355592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0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ve the Childr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442676" y="2370672"/>
            <a:ext cx="6255472" cy="1583233"/>
          </a:xfrm>
          <a:prstGeom prst="roundRect">
            <a:avLst>
              <a:gd name="adj" fmla="val 8552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200" b="1" i="0" dirty="0">
              <a:solidFill>
                <a:srgbClr val="222221"/>
              </a:solidFill>
              <a:latin typeface="TradeGothic LT CondEighteen"/>
              <a:cs typeface="TradeGothic LT CondEighteen"/>
            </a:endParaRPr>
          </a:p>
        </p:txBody>
      </p:sp>
      <p:pic>
        <p:nvPicPr>
          <p:cNvPr id="13" name="Picture 12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39" y="2562159"/>
            <a:ext cx="5872546" cy="12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8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Induction to Rohinyga Crisis Response strategy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0" y="0"/>
            <a:ext cx="4572000" cy="630713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0768" y="1171576"/>
            <a:ext cx="3243019" cy="1219798"/>
          </a:xfrm>
        </p:spPr>
        <p:txBody>
          <a:bodyPr anchor="t">
            <a:normAutofit/>
          </a:bodyPr>
          <a:lstStyle>
            <a:lvl1pPr algn="l">
              <a:lnSpc>
                <a:spcPct val="95000"/>
              </a:lnSpc>
              <a:defRPr sz="32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0767" y="2395663"/>
            <a:ext cx="3243020" cy="2684219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FFFFFF"/>
                </a:solidFill>
                <a:latin typeface="Gill Sans Infant Std"/>
                <a:cs typeface="Gill Sans Infant Std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1588" indent="0"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None/>
              <a:defRPr sz="1800">
                <a:solidFill>
                  <a:srgbClr val="FFFFFF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55738"/>
            <a:ext cx="5002416" cy="59858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Induction to Rohinyga Crisis Response strategy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763" y="310836"/>
            <a:ext cx="8282643" cy="1348102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8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5738" y="2200274"/>
            <a:ext cx="8824750" cy="410686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4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47638" y="1171574"/>
            <a:ext cx="8832850" cy="51355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634" y="202994"/>
            <a:ext cx="8282640" cy="787605"/>
          </a:xfrm>
        </p:spPr>
        <p:txBody>
          <a:bodyPr>
            <a:noAutofit/>
          </a:bodyPr>
          <a:lstStyle>
            <a:lvl1pPr>
              <a:defRPr sz="48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8276127" cy="4547903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266700" indent="-266700">
              <a:buClr>
                <a:schemeClr val="tx2"/>
              </a:buClr>
              <a:buFont typeface="Arial"/>
              <a:buChar char="•"/>
              <a:defRPr sz="1800"/>
            </a:lvl2pPr>
            <a:lvl3pPr marL="266700" indent="-266700">
              <a:defRPr sz="1800"/>
            </a:lvl3pPr>
            <a:lvl4pPr marL="266700" indent="-266700">
              <a:buClr>
                <a:schemeClr val="tx2"/>
              </a:buClr>
              <a:buFont typeface="Arial"/>
              <a:buChar char="•"/>
              <a:defRPr sz="1800"/>
            </a:lvl4pPr>
            <a:lvl5pPr marL="266700" indent="-266700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Induction to Rohinyga Crisis Response strategy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3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Induction to Rohinyga Crisis Response strategy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37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3997571" cy="47069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Induction to Rohinyga Crisis Response strategy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09703" y="1600200"/>
            <a:ext cx="3997571" cy="47069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Induction to Rohinyga Crisis Response strategy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5286" y="705600"/>
            <a:ext cx="8282151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62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Induction to Rohinyga Crisis Response strategy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45179" y="1081128"/>
            <a:ext cx="8458854" cy="18235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Induction to Rohinyga Crisis Response strategy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45179" y="1081128"/>
            <a:ext cx="8458854" cy="18235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7637" y="147638"/>
            <a:ext cx="8837613" cy="6159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7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634" y="202995"/>
            <a:ext cx="8282640" cy="5069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147" y="1600200"/>
            <a:ext cx="8276127" cy="4706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8991" y="6441019"/>
            <a:ext cx="1581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r>
              <a:rPr lang="en-GB" smtClean="0"/>
              <a:t>October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5022" y="6441019"/>
            <a:ext cx="382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r>
              <a:rPr lang="en-US" smtClean="0"/>
              <a:t>Induction to Rohinyga Crisis Response strategy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0310" y="6441019"/>
            <a:ext cx="773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Gill Sans Infant Std"/>
                <a:cs typeface="Gill Sans Infant Std"/>
              </a:defRPr>
            </a:lvl1pPr>
          </a:lstStyle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ave_the_Children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derscore_line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6" y="1124217"/>
            <a:ext cx="8305800" cy="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62" r:id="rId6"/>
    <p:sldLayoutId id="2147483663" r:id="rId7"/>
    <p:sldLayoutId id="2147483655" r:id="rId8"/>
    <p:sldLayoutId id="2147483669" r:id="rId9"/>
    <p:sldLayoutId id="2147483670" r:id="rId10"/>
    <p:sldLayoutId id="2147483671" r:id="rId11"/>
    <p:sldLayoutId id="2147483672" r:id="rId12"/>
    <p:sldLayoutId id="2147483667" r:id="rId13"/>
    <p:sldLayoutId id="2147483673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>
          <a:solidFill>
            <a:schemeClr val="tx1"/>
          </a:solidFill>
          <a:latin typeface="Gill Sans Infant Std"/>
          <a:ea typeface="+mj-ea"/>
          <a:cs typeface="Gill Sans Infant Std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800" b="1" i="0" kern="1200">
          <a:solidFill>
            <a:schemeClr val="tx2"/>
          </a:solidFill>
          <a:latin typeface="Gill Sans Infant Std"/>
          <a:ea typeface="+mn-ea"/>
          <a:cs typeface="Gill Sans Infant Std"/>
        </a:defRPr>
      </a:lvl1pPr>
      <a:lvl2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5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2pPr>
      <a:lvl3pPr marL="266700" indent="-2667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4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3pPr>
      <a:lvl4pPr marL="541338" indent="-27463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3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4pPr>
      <a:lvl5pPr marL="808038" indent="-2667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200" b="0" i="0" kern="1200">
          <a:solidFill>
            <a:schemeClr val="tx1"/>
          </a:solidFill>
          <a:latin typeface="Gill Sans Infant Std"/>
          <a:ea typeface="+mn-ea"/>
          <a:cs typeface="Gill Sans Infan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 Distribution Monitoring</a:t>
            </a:r>
            <a:endParaRPr lang="en-SG" dirty="0"/>
          </a:p>
        </p:txBody>
      </p:sp>
      <p:pic>
        <p:nvPicPr>
          <p:cNvPr id="5" name="Picture Placeholder 4"/>
          <p:cNvPicPr>
            <a:picLocks noGrp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916832"/>
            <a:ext cx="8829675" cy="4494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0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4634" y="332656"/>
            <a:ext cx="8282640" cy="506900"/>
          </a:xfrm>
        </p:spPr>
        <p:txBody>
          <a:bodyPr/>
          <a:lstStyle/>
          <a:p>
            <a:r>
              <a:rPr lang="en-SG" dirty="0" smtClean="0"/>
              <a:t>Objectives</a:t>
            </a:r>
            <a:endParaRPr lang="en-S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December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51508021"/>
              </p:ext>
            </p:extLst>
          </p:nvPr>
        </p:nvGraphicFramePr>
        <p:xfrm>
          <a:off x="1524000" y="1412776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3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3</a:t>
            </a:fld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6448991" y="6441019"/>
            <a:ext cx="1581319" cy="365125"/>
          </a:xfrm>
        </p:spPr>
        <p:txBody>
          <a:bodyPr/>
          <a:lstStyle/>
          <a:p>
            <a:r>
              <a:rPr lang="en-GB" dirty="0" smtClean="0"/>
              <a:t>December 2017</a:t>
            </a:r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24634" y="332656"/>
            <a:ext cx="8282640" cy="506900"/>
          </a:xfrm>
        </p:spPr>
        <p:txBody>
          <a:bodyPr/>
          <a:lstStyle/>
          <a:p>
            <a:r>
              <a:rPr lang="en-SG" dirty="0" smtClean="0"/>
              <a:t>Sampling</a:t>
            </a:r>
            <a:endParaRPr lang="en-SG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45280847"/>
              </p:ext>
            </p:extLst>
          </p:nvPr>
        </p:nvGraphicFramePr>
        <p:xfrm>
          <a:off x="971600" y="1397000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7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4</a:t>
            </a:fld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6448991" y="6441019"/>
            <a:ext cx="1581319" cy="365125"/>
          </a:xfrm>
        </p:spPr>
        <p:txBody>
          <a:bodyPr/>
          <a:lstStyle/>
          <a:p>
            <a:r>
              <a:rPr lang="en-GB" dirty="0" smtClean="0"/>
              <a:t>December 2017</a:t>
            </a:r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24634" y="332656"/>
            <a:ext cx="8282640" cy="506900"/>
          </a:xfrm>
        </p:spPr>
        <p:txBody>
          <a:bodyPr/>
          <a:lstStyle/>
          <a:p>
            <a:r>
              <a:rPr lang="en-SG" dirty="0" smtClean="0"/>
              <a:t>Data collection and analysis</a:t>
            </a:r>
            <a:endParaRPr lang="en-SG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856045511"/>
              </p:ext>
            </p:extLst>
          </p:nvPr>
        </p:nvGraphicFramePr>
        <p:xfrm>
          <a:off x="971600" y="1397000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4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5</a:t>
            </a:fld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6448991" y="6441019"/>
            <a:ext cx="1581319" cy="365125"/>
          </a:xfrm>
        </p:spPr>
        <p:txBody>
          <a:bodyPr/>
          <a:lstStyle/>
          <a:p>
            <a:r>
              <a:rPr lang="en-GB" dirty="0" smtClean="0"/>
              <a:t>December 2017</a:t>
            </a:r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24634" y="332656"/>
            <a:ext cx="8282640" cy="506900"/>
          </a:xfrm>
        </p:spPr>
        <p:txBody>
          <a:bodyPr/>
          <a:lstStyle/>
          <a:p>
            <a:r>
              <a:rPr lang="en-SG" dirty="0" smtClean="0"/>
              <a:t>Limitations</a:t>
            </a:r>
            <a:endParaRPr lang="en-SG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339296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5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6</a:t>
            </a:fld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6448991" y="6441019"/>
            <a:ext cx="1581319" cy="365125"/>
          </a:xfrm>
        </p:spPr>
        <p:txBody>
          <a:bodyPr/>
          <a:lstStyle/>
          <a:p>
            <a:r>
              <a:rPr lang="en-GB" dirty="0" smtClean="0"/>
              <a:t>December 2017</a:t>
            </a:r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24634" y="332656"/>
            <a:ext cx="8282640" cy="506900"/>
          </a:xfrm>
        </p:spPr>
        <p:txBody>
          <a:bodyPr/>
          <a:lstStyle/>
          <a:p>
            <a:r>
              <a:rPr lang="en-SG" dirty="0" smtClean="0"/>
              <a:t>Quality: waiting time</a:t>
            </a:r>
            <a:endParaRPr lang="en-SG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96695464"/>
              </p:ext>
            </p:extLst>
          </p:nvPr>
        </p:nvGraphicFramePr>
        <p:xfrm>
          <a:off x="899592" y="1700808"/>
          <a:ext cx="74888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4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7</a:t>
            </a:fld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6448991" y="6441019"/>
            <a:ext cx="1581319" cy="365125"/>
          </a:xfrm>
        </p:spPr>
        <p:txBody>
          <a:bodyPr/>
          <a:lstStyle/>
          <a:p>
            <a:r>
              <a:rPr lang="en-GB" dirty="0" smtClean="0"/>
              <a:t>December 2017</a:t>
            </a:r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24634" y="332656"/>
            <a:ext cx="8282640" cy="506900"/>
          </a:xfrm>
        </p:spPr>
        <p:txBody>
          <a:bodyPr/>
          <a:lstStyle/>
          <a:p>
            <a:r>
              <a:rPr lang="en-SG" dirty="0" smtClean="0"/>
              <a:t>Quality: satisfaction</a:t>
            </a:r>
            <a:endParaRPr lang="en-SG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25286458"/>
              </p:ext>
            </p:extLst>
          </p:nvPr>
        </p:nvGraphicFramePr>
        <p:xfrm>
          <a:off x="1043608" y="1702816"/>
          <a:ext cx="74888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3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C_Template_APR16">
  <a:themeElements>
    <a:clrScheme name="Save the Children 1">
      <a:dk1>
        <a:srgbClr val="222221"/>
      </a:dk1>
      <a:lt1>
        <a:srgbClr val="FFFFFF"/>
      </a:lt1>
      <a:dk2>
        <a:srgbClr val="F20F0E"/>
      </a:dk2>
      <a:lt2>
        <a:srgbClr val="D1CCBD"/>
      </a:lt2>
      <a:accent1>
        <a:srgbClr val="9A3324"/>
      </a:accent1>
      <a:accent2>
        <a:srgbClr val="FF4C02"/>
      </a:accent2>
      <a:accent3>
        <a:srgbClr val="F2A900"/>
      </a:accent3>
      <a:accent4>
        <a:srgbClr val="009CA6"/>
      </a:accent4>
      <a:accent5>
        <a:srgbClr val="F31512"/>
      </a:accent5>
      <a:accent6>
        <a:srgbClr val="D1CCBD"/>
      </a:accent6>
      <a:hlink>
        <a:srgbClr val="9A3324"/>
      </a:hlink>
      <a:folHlink>
        <a:srgbClr val="FF4C0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smtClean="0">
            <a:latin typeface="Gill Sans Infant Std"/>
            <a:cs typeface="Gill Sans Infant St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500" dirty="0" smtClean="0">
            <a:latin typeface="Gill Sans Infant Std"/>
            <a:cs typeface="Gill Sans Infant St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CB562CA6F9CF45A0AD502A589FEA88" ma:contentTypeVersion="0" ma:contentTypeDescription="Create a new document." ma:contentTypeScope="" ma:versionID="4b5d3c3e3608cca35437b6fbeb0f01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937998-E2D0-4E83-BAF5-10CD0697E6A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654786-52D6-4F9A-A24C-CE49F662D1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CF3A22-F435-48FE-A741-35E4C14341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Save the Children PowerPoint Template</Template>
  <TotalTime>31221</TotalTime>
  <Words>105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Gill Sans Infant MT</vt:lpstr>
      <vt:lpstr>Gill Sans Infant Std</vt:lpstr>
      <vt:lpstr>Gill Sans MT</vt:lpstr>
      <vt:lpstr>Trade Gothic LT Com Cn</vt:lpstr>
      <vt:lpstr>TradeGothic LT CondEighteen</vt:lpstr>
      <vt:lpstr>STC_Template_APR16</vt:lpstr>
      <vt:lpstr>Post Distribution Monitoring</vt:lpstr>
      <vt:lpstr>Objectives</vt:lpstr>
      <vt:lpstr>Sampling</vt:lpstr>
      <vt:lpstr>Data collection and analysis</vt:lpstr>
      <vt:lpstr>Limitations</vt:lpstr>
      <vt:lpstr>Quality: waiting time</vt:lpstr>
      <vt:lpstr>Quality: satisfaction</vt:lpstr>
    </vt:vector>
  </TitlesOfParts>
  <Company>SCI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Steinbock</dc:creator>
  <cp:lastModifiedBy>Abdullah - Al -Harun</cp:lastModifiedBy>
  <cp:revision>244</cp:revision>
  <cp:lastPrinted>2016-08-19T09:19:17Z</cp:lastPrinted>
  <dcterms:created xsi:type="dcterms:W3CDTF">2016-05-31T10:51:38Z</dcterms:created>
  <dcterms:modified xsi:type="dcterms:W3CDTF">2017-12-04T08:32:55Z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0x01010003CB562CA6F9CF45A0AD502A589FEA88</vt:lpwstr>
  </property>
</Properties>
</file>